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6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5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FD35-FF37-4B89-BE61-3CE9E3F5269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47B4-0747-4296-B2C2-8DBA6601F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8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070" y="1362636"/>
            <a:ext cx="5683624" cy="3926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68070" y="2052917"/>
            <a:ext cx="5683624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28047" y="2355477"/>
            <a:ext cx="2707341" cy="250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14683" y="2382831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Content: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95365" y="2752163"/>
            <a:ext cx="2277035" cy="32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95364" y="3442444"/>
            <a:ext cx="2277035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</a:t>
            </a:r>
          </a:p>
        </p:txBody>
      </p:sp>
      <p:sp>
        <p:nvSpPr>
          <p:cNvPr id="14" name="矩形 13"/>
          <p:cNvSpPr/>
          <p:nvPr/>
        </p:nvSpPr>
        <p:spPr>
          <a:xfrm>
            <a:off x="5495364" y="4298576"/>
            <a:ext cx="2277035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66682" y="1547302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QRCode_NianZuochen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5364" y="1507884"/>
            <a:ext cx="21873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批量生成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8373035" y="259977"/>
            <a:ext cx="1649505" cy="887506"/>
          </a:xfrm>
          <a:prstGeom prst="wedgeRoundRectCallout">
            <a:avLst>
              <a:gd name="adj1" fmla="val -102821"/>
              <a:gd name="adj2" fmla="val 816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61293" y="372036"/>
            <a:ext cx="127298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</a:t>
            </a:r>
            <a:r>
              <a:rPr lang="en-US" altLang="zh-CN" smtClean="0"/>
              <a:t>Excel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61293" y="703730"/>
            <a:ext cx="1272988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</a:t>
            </a:r>
            <a:r>
              <a:rPr lang="en-US" altLang="zh-CN" smtClean="0"/>
              <a:t>MySQL</a:t>
            </a:r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8641975" y="3845855"/>
            <a:ext cx="1649505" cy="452721"/>
          </a:xfrm>
          <a:prstGeom prst="wedgeRoundRectCallout">
            <a:avLst>
              <a:gd name="adj1" fmla="val -102821"/>
              <a:gd name="adj2" fmla="val 816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导出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7507" y="457200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导出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78306" y="899100"/>
            <a:ext cx="3514164" cy="4470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51295" y="1210235"/>
            <a:ext cx="2097741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qrcode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48635" y="1210235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文件名：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8635" y="1893330"/>
            <a:ext cx="9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格式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51295" y="1893330"/>
            <a:ext cx="2097741" cy="43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jpg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48635" y="2606912"/>
            <a:ext cx="110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宽：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51294" y="2576425"/>
            <a:ext cx="2097741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48635" y="3328183"/>
            <a:ext cx="110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高：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51295" y="3282819"/>
            <a:ext cx="2097740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100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85882" y="4003589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路径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51294" y="4018967"/>
            <a:ext cx="2097741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D:/qrcode/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48635" y="4635990"/>
            <a:ext cx="3200400" cy="50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确认导出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5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988" y="331695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 </a:t>
            </a:r>
            <a:r>
              <a:rPr lang="en-US" altLang="zh-CN" smtClean="0"/>
              <a:t>Excel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376" y="1299882"/>
            <a:ext cx="3810000" cy="23218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8905" y="1488141"/>
            <a:ext cx="3343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警告：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         </a:t>
            </a:r>
            <a:r>
              <a:rPr lang="zh-CN" altLang="en-US" smtClean="0">
                <a:solidFill>
                  <a:srgbClr val="FF0000"/>
                </a:solidFill>
              </a:rPr>
              <a:t>请保证 </a:t>
            </a:r>
            <a:r>
              <a:rPr lang="en-US" altLang="zh-CN" smtClean="0">
                <a:solidFill>
                  <a:srgbClr val="FF0000"/>
                </a:solidFill>
              </a:rPr>
              <a:t>Excel</a:t>
            </a:r>
            <a:r>
              <a:rPr lang="zh-CN" altLang="en-US" smtClean="0">
                <a:solidFill>
                  <a:srgbClr val="FF0000"/>
                </a:solidFill>
              </a:rPr>
              <a:t>文件格式如下：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第一</a:t>
            </a:r>
            <a:r>
              <a:rPr lang="zh-CN" altLang="en-US" smtClean="0">
                <a:solidFill>
                  <a:srgbClr val="FF0000"/>
                </a:solidFill>
              </a:rPr>
              <a:t>列为 </a:t>
            </a:r>
            <a:r>
              <a:rPr lang="en-US" altLang="zh-CN" smtClean="0">
                <a:solidFill>
                  <a:srgbClr val="FF0000"/>
                </a:solidFill>
              </a:rPr>
              <a:t>id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第二</a:t>
            </a:r>
            <a:r>
              <a:rPr lang="zh-CN" altLang="en-US" smtClean="0">
                <a:solidFill>
                  <a:srgbClr val="FF0000"/>
                </a:solidFill>
              </a:rPr>
              <a:t>列为 </a:t>
            </a:r>
            <a:r>
              <a:rPr lang="en-US" altLang="zh-CN" smtClean="0">
                <a:solidFill>
                  <a:srgbClr val="FF0000"/>
                </a:solidFill>
              </a:rPr>
              <a:t>content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第三</a:t>
            </a:r>
            <a:r>
              <a:rPr lang="zh-CN" altLang="en-US" smtClean="0">
                <a:solidFill>
                  <a:srgbClr val="FF0000"/>
                </a:solidFill>
              </a:rPr>
              <a:t>列为 </a:t>
            </a:r>
            <a:r>
              <a:rPr lang="en-US" altLang="zh-CN" smtClean="0">
                <a:solidFill>
                  <a:srgbClr val="FF0000"/>
                </a:solidFill>
              </a:rPr>
              <a:t>name </a:t>
            </a:r>
            <a:r>
              <a:rPr lang="zh-CN" altLang="en-US" smtClean="0">
                <a:solidFill>
                  <a:srgbClr val="FF0000"/>
                </a:solidFill>
              </a:rPr>
              <a:t>（可选）；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注：需要列名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29" y="1299882"/>
            <a:ext cx="5683624" cy="461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351929" y="1990163"/>
            <a:ext cx="5683624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50541" y="1484548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QRCode_NianZuochen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9153" y="2208631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</a:t>
            </a:r>
            <a:r>
              <a:rPr lang="zh-CN" altLang="en-US" smtClean="0"/>
              <a:t>文件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911789" y="2188675"/>
            <a:ext cx="395343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49153" y="2848440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导出</a:t>
            </a:r>
            <a:r>
              <a:rPr lang="zh-CN" altLang="en-US" smtClean="0"/>
              <a:t>文件夹：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11789" y="2848440"/>
            <a:ext cx="395343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D:/qrcode/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19483" y="5283472"/>
            <a:ext cx="5145741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确认导出</a:t>
            </a:r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2716306" y="5379242"/>
            <a:ext cx="1645022" cy="887505"/>
          </a:xfrm>
          <a:prstGeom prst="wedgeRoundRectCallout">
            <a:avLst>
              <a:gd name="adj1" fmla="val 116472"/>
              <a:gd name="adj2" fmla="val -1203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</a:t>
            </a:r>
            <a:r>
              <a:rPr lang="en-US" altLang="zh-CN" smtClean="0"/>
              <a:t>arning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220635" y="1484548"/>
            <a:ext cx="26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 </a:t>
            </a:r>
            <a:r>
              <a:rPr lang="en-US" altLang="zh-CN" smtClean="0"/>
              <a:t>Excel </a:t>
            </a:r>
            <a:r>
              <a:rPr lang="zh-CN" altLang="en-US" smtClean="0"/>
              <a:t>批量生成二维码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49153" y="3542237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宽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11789" y="3522281"/>
            <a:ext cx="395343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300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49153" y="4177164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高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11789" y="4157208"/>
            <a:ext cx="395343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300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49153" y="4730318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格式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11789" y="4710362"/>
            <a:ext cx="3953435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jpg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988" y="331695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 </a:t>
            </a:r>
            <a:r>
              <a:rPr lang="en-US" altLang="zh-CN" smtClean="0"/>
              <a:t>MySQL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0245" y="-216767"/>
            <a:ext cx="5683624" cy="61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400245" y="473514"/>
            <a:ext cx="5683624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98857" y="-32101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QRCode_NianZuochen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77560" y="5261657"/>
            <a:ext cx="5145741" cy="5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确认导出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68951" y="-32101"/>
            <a:ext cx="29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 </a:t>
            </a:r>
            <a:r>
              <a:rPr lang="en-US" altLang="zh-CN" smtClean="0"/>
              <a:t>MySQL</a:t>
            </a:r>
            <a:r>
              <a:rPr lang="zh-CN" altLang="en-US" smtClean="0"/>
              <a:t>批量生成二维码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328" y="1309753"/>
            <a:ext cx="5683624" cy="4644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70328" y="2000034"/>
            <a:ext cx="5683624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8940" y="1494419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QRCode_NianZuochen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0305" y="5309018"/>
            <a:ext cx="5145741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确认连接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20985" y="1480081"/>
            <a:ext cx="14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数据库连接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0305" y="2259106"/>
            <a:ext cx="63649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IP: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694328" y="2280627"/>
            <a:ext cx="3505199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305" y="2840000"/>
            <a:ext cx="63649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Port: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4328" y="2861521"/>
            <a:ext cx="3505200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1636" y="4074931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Username: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685659" y="4096452"/>
            <a:ext cx="3505200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9886" y="4611967"/>
            <a:ext cx="112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Password: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685658" y="4633488"/>
            <a:ext cx="3505199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5252468" y="5853952"/>
            <a:ext cx="1157295" cy="739684"/>
          </a:xfrm>
          <a:prstGeom prst="wedgeRoundRectCallout">
            <a:avLst>
              <a:gd name="adj1" fmla="val -69989"/>
              <a:gd name="adj2" fmla="val -968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</a:t>
            </a:r>
            <a:r>
              <a:rPr lang="en-US" altLang="zh-CN" smtClean="0"/>
              <a:t>arning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569677" y="728572"/>
            <a:ext cx="11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r>
              <a:rPr lang="en-US" altLang="zh-CN" smtClean="0"/>
              <a:t>able: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79739" y="711531"/>
            <a:ext cx="3505199" cy="47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10915" y="1294027"/>
            <a:ext cx="14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Contetnt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179739" y="1276988"/>
            <a:ext cx="3505199" cy="47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579540" y="1863680"/>
            <a:ext cx="11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9739" y="1828302"/>
            <a:ext cx="3505199" cy="47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2303" y="2521149"/>
            <a:ext cx="15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输出路径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9739" y="2480160"/>
            <a:ext cx="3505199" cy="471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D:/qrcode/</a:t>
            </a:r>
            <a:endParaRPr lang="zh-CN" altLang="en-US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430302" y="3458673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Database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94325" y="3480194"/>
            <a:ext cx="3505200" cy="4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648226" y="3255783"/>
            <a:ext cx="11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宽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179739" y="3235827"/>
            <a:ext cx="3505199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300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648226" y="3890710"/>
            <a:ext cx="11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高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179739" y="3870754"/>
            <a:ext cx="3505199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300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648226" y="4443864"/>
            <a:ext cx="11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格式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179739" y="4423908"/>
            <a:ext cx="3505199" cy="430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jpg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7507" y="457200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Warning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482" y="1535594"/>
            <a:ext cx="3361765" cy="261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52365" y="1535594"/>
            <a:ext cx="3361765" cy="261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19248" y="1535594"/>
            <a:ext cx="3361765" cy="261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9599" y="2242961"/>
            <a:ext cx="291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从 </a:t>
            </a:r>
            <a:r>
              <a:rPr lang="en-US" altLang="zh-CN" smtClean="0">
                <a:solidFill>
                  <a:srgbClr val="FF0000"/>
                </a:solidFill>
              </a:rPr>
              <a:t>Excel </a:t>
            </a:r>
            <a:r>
              <a:rPr lang="zh-CN" altLang="en-US" smtClean="0">
                <a:solidFill>
                  <a:srgbClr val="FF0000"/>
                </a:solidFill>
              </a:rPr>
              <a:t>获取数据失败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确认</a:t>
            </a:r>
            <a:r>
              <a:rPr lang="en-US" altLang="zh-CN" smtClean="0">
                <a:solidFill>
                  <a:srgbClr val="FF0000"/>
                </a:solidFill>
              </a:rPr>
              <a:t>excel </a:t>
            </a:r>
            <a:r>
              <a:rPr lang="zh-CN" altLang="en-US" smtClean="0">
                <a:solidFill>
                  <a:srgbClr val="FF0000"/>
                </a:solidFill>
              </a:rPr>
              <a:t>文件路径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确定 </a:t>
            </a:r>
            <a:r>
              <a:rPr lang="en-US" altLang="zh-CN" smtClean="0">
                <a:solidFill>
                  <a:srgbClr val="FF0000"/>
                </a:solidFill>
              </a:rPr>
              <a:t>excel </a:t>
            </a:r>
            <a:r>
              <a:rPr lang="zh-CN" altLang="en-US" smtClean="0">
                <a:solidFill>
                  <a:srgbClr val="FF0000"/>
                </a:solidFill>
              </a:rPr>
              <a:t>文件数据格式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88540" y="2261733"/>
            <a:ext cx="291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数据库连接失败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非本地数据库确认联网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确认用户名和密码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确认数据库类型为</a:t>
            </a:r>
            <a:r>
              <a:rPr lang="en-US" altLang="zh-CN" smtClean="0">
                <a:solidFill>
                  <a:srgbClr val="FF0000"/>
                </a:solidFill>
              </a:rPr>
              <a:t>MySQL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95763" y="2351381"/>
            <a:ext cx="291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从数据库中获取数据失败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确认数据库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确认字段列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0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2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200</Words>
  <Application>Microsoft Office PowerPoint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zuochen nian</dc:creator>
  <cp:lastModifiedBy>zuochen nian</cp:lastModifiedBy>
  <cp:revision>80</cp:revision>
  <dcterms:created xsi:type="dcterms:W3CDTF">2019-12-17T14:27:00Z</dcterms:created>
  <dcterms:modified xsi:type="dcterms:W3CDTF">2019-12-19T13:30:51Z</dcterms:modified>
</cp:coreProperties>
</file>