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6"/>
  </p:notesMasterIdLst>
  <p:handoutMasterIdLst>
    <p:handoutMasterId r:id="rId17"/>
  </p:handoutMasterIdLst>
  <p:sldIdLst>
    <p:sldId id="256" r:id="rId3"/>
    <p:sldId id="545" r:id="rId4"/>
    <p:sldId id="546" r:id="rId5"/>
    <p:sldId id="548" r:id="rId6"/>
    <p:sldId id="550" r:id="rId7"/>
    <p:sldId id="549" r:id="rId8"/>
    <p:sldId id="551" r:id="rId9"/>
    <p:sldId id="553" r:id="rId10"/>
    <p:sldId id="552" r:id="rId11"/>
    <p:sldId id="554" r:id="rId12"/>
    <p:sldId id="556" r:id="rId13"/>
    <p:sldId id="555" r:id="rId14"/>
    <p:sldId id="5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notesViewPr>
    <p:cSldViewPr snapToGrid="0">
      <p:cViewPr varScale="1">
        <p:scale>
          <a:sx n="66" d="100"/>
          <a:sy n="66" d="100"/>
        </p:scale>
        <p:origin x="313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A95AFEA-D9D3-4E6F-AF92-8374EF798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A7B9909-53E7-4E29-9970-0DB8FE4F34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E3C285-8840-4754-A884-BF729991255B}" type="datetimeFigureOut">
              <a:rPr lang="zh-CN" altLang="en-US" smtClean="0"/>
              <a:t>2020/1/1</a:t>
            </a:fld>
            <a:endParaRPr lang="zh-CN" altLang="en-US"/>
          </a:p>
        </p:txBody>
      </p:sp>
      <p:sp>
        <p:nvSpPr>
          <p:cNvPr id="4" name="页脚占位符 3">
            <a:extLst>
              <a:ext uri="{FF2B5EF4-FFF2-40B4-BE49-F238E27FC236}">
                <a16:creationId xmlns:a16="http://schemas.microsoft.com/office/drawing/2014/main" id="{81090058-3444-41B0-B4E3-D9D9B1876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5D8B530-7727-444C-88DC-73428B12ED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F9F4E7-0DA7-4CAA-9EE9-D719F499BA9F}" type="slidenum">
              <a:rPr lang="zh-CN" altLang="en-US" smtClean="0"/>
              <a:t>‹#›</a:t>
            </a:fld>
            <a:endParaRPr lang="zh-CN" altLang="en-US"/>
          </a:p>
        </p:txBody>
      </p:sp>
    </p:spTree>
    <p:extLst>
      <p:ext uri="{BB962C8B-B14F-4D97-AF65-F5344CB8AC3E}">
        <p14:creationId xmlns:p14="http://schemas.microsoft.com/office/powerpoint/2010/main" val="4130671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B8B8-7350-4DBF-84C4-8FD19118A041}" type="datetimeFigureOut">
              <a:rPr lang="zh-CN" altLang="en-US" smtClean="0"/>
              <a:t>2020/1/1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1D43F-B9AB-4667-881A-133BD3E352C2}" type="slidenum">
              <a:rPr lang="zh-CN" altLang="en-US" smtClean="0"/>
              <a:t>‹#›</a:t>
            </a:fld>
            <a:endParaRPr lang="zh-CN" altLang="en-US"/>
          </a:p>
        </p:txBody>
      </p:sp>
    </p:spTree>
    <p:extLst>
      <p:ext uri="{BB962C8B-B14F-4D97-AF65-F5344CB8AC3E}">
        <p14:creationId xmlns:p14="http://schemas.microsoft.com/office/powerpoint/2010/main" val="52361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Imagem</a:t>
            </a:r>
            <a:r>
              <a:rPr lang="en-US" dirty="0"/>
              <a:t> </a:t>
            </a:r>
            <a:r>
              <a:rPr lang="en-US" dirty="0" err="1"/>
              <a:t>deveria</a:t>
            </a:r>
            <a:r>
              <a:rPr lang="en-US" dirty="0"/>
              <a:t> </a:t>
            </a:r>
            <a:r>
              <a:rPr lang="en-US" dirty="0" err="1"/>
              <a:t>ser</a:t>
            </a:r>
            <a:r>
              <a:rPr lang="en-US" dirty="0"/>
              <a:t> </a:t>
            </a:r>
            <a:r>
              <a:rPr lang="en-US" dirty="0" err="1"/>
              <a:t>menor</a:t>
            </a:r>
            <a:r>
              <a:rPr lang="en-US" dirty="0"/>
              <a:t>. </a:t>
            </a:r>
            <a:r>
              <a:rPr lang="mr-IN" dirty="0"/>
              <a:t>–</a:t>
            </a:r>
            <a:r>
              <a:rPr lang="en-US" dirty="0"/>
              <a:t> favor </a:t>
            </a:r>
            <a:r>
              <a:rPr lang="en-US" dirty="0" err="1"/>
              <a:t>usar</a:t>
            </a:r>
            <a:r>
              <a:rPr lang="en-US" dirty="0"/>
              <a:t> </a:t>
            </a:r>
            <a:r>
              <a:rPr lang="en-US" dirty="0" err="1"/>
              <a:t>diferentes</a:t>
            </a:r>
            <a:r>
              <a:rPr lang="en-US" dirty="0"/>
              <a:t> </a:t>
            </a:r>
            <a:r>
              <a:rPr lang="en-US" dirty="0" err="1"/>
              <a:t>tipos</a:t>
            </a:r>
            <a:r>
              <a:rPr lang="en-US" dirty="0"/>
              <a:t> de </a:t>
            </a:r>
            <a:r>
              <a:rPr lang="en-US" dirty="0" err="1"/>
              <a:t>imagens</a:t>
            </a:r>
            <a:r>
              <a:rPr lang="en-US" dirty="0"/>
              <a:t>.</a:t>
            </a:r>
            <a:r>
              <a:rPr lang="en-US" baseline="0" dirty="0"/>
              <a:t>– please use different image .</a:t>
            </a:r>
          </a:p>
          <a:p>
            <a:r>
              <a:rPr lang="en-US" baseline="0" dirty="0"/>
              <a:t>Parte da nova </a:t>
            </a:r>
            <a:r>
              <a:rPr lang="en-US" baseline="0" dirty="0" err="1"/>
              <a:t>identidade</a:t>
            </a:r>
            <a:r>
              <a:rPr lang="en-US" baseline="0" dirty="0"/>
              <a:t> eh </a:t>
            </a:r>
            <a:r>
              <a:rPr lang="en-US" baseline="0" dirty="0" err="1"/>
              <a:t>ser</a:t>
            </a:r>
            <a:r>
              <a:rPr lang="en-US" baseline="0" dirty="0"/>
              <a:t> </a:t>
            </a:r>
            <a:r>
              <a:rPr lang="en-US" baseline="0" dirty="0" err="1"/>
              <a:t>visivel</a:t>
            </a:r>
            <a:r>
              <a:rPr lang="en-US" baseline="0" dirty="0"/>
              <a:t> </a:t>
            </a:r>
            <a:r>
              <a:rPr lang="en-US" baseline="0" dirty="0" err="1"/>
              <a:t>os</a:t>
            </a:r>
            <a:r>
              <a:rPr lang="en-US" baseline="0" dirty="0"/>
              <a:t> </a:t>
            </a:r>
            <a:r>
              <a:rPr lang="en-US" baseline="0" dirty="0" err="1"/>
              <a:t>pontos</a:t>
            </a:r>
            <a:r>
              <a:rPr lang="en-US" baseline="0" dirty="0"/>
              <a:t> das </a:t>
            </a:r>
            <a:r>
              <a:rPr lang="en-US" baseline="0" dirty="0" err="1"/>
              <a:t>curvas</a:t>
            </a:r>
            <a:r>
              <a:rPr lang="en-US" baseline="0" dirty="0"/>
              <a:t> das </a:t>
            </a:r>
            <a:r>
              <a:rPr lang="en-US" baseline="0" dirty="0" err="1"/>
              <a:t>formas</a:t>
            </a:r>
            <a:r>
              <a:rPr lang="en-US" baseline="0" dirty="0"/>
              <a:t>. A </a:t>
            </a:r>
            <a:r>
              <a:rPr lang="en-US" baseline="0" dirty="0" err="1"/>
              <a:t>imagem</a:t>
            </a:r>
            <a:r>
              <a:rPr lang="en-US" baseline="0" dirty="0"/>
              <a:t> </a:t>
            </a:r>
            <a:r>
              <a:rPr lang="en-US" baseline="0" dirty="0" err="1"/>
              <a:t>pode</a:t>
            </a:r>
            <a:r>
              <a:rPr lang="en-US" baseline="0" dirty="0"/>
              <a:t> </a:t>
            </a:r>
            <a:r>
              <a:rPr lang="en-US" baseline="0" dirty="0" err="1"/>
              <a:t>entrar</a:t>
            </a:r>
            <a:r>
              <a:rPr lang="en-US" baseline="0" dirty="0"/>
              <a:t> </a:t>
            </a:r>
            <a:r>
              <a:rPr lang="en-US" baseline="0" dirty="0" err="1"/>
              <a:t>em</a:t>
            </a:r>
            <a:r>
              <a:rPr lang="en-US" baseline="0" dirty="0"/>
              <a:t> </a:t>
            </a:r>
            <a:r>
              <a:rPr lang="en-US" baseline="0" dirty="0" err="1"/>
              <a:t>cima</a:t>
            </a:r>
            <a:r>
              <a:rPr lang="en-US" baseline="0" dirty="0"/>
              <a:t> e se </a:t>
            </a:r>
            <a:r>
              <a:rPr lang="en-US" baseline="0" dirty="0" err="1"/>
              <a:t>comunicar</a:t>
            </a:r>
            <a:r>
              <a:rPr lang="en-US" baseline="0" dirty="0"/>
              <a:t> mas </a:t>
            </a:r>
            <a:r>
              <a:rPr lang="en-US" baseline="0" dirty="0" err="1"/>
              <a:t>nao</a:t>
            </a:r>
            <a:r>
              <a:rPr lang="en-US" baseline="0" dirty="0"/>
              <a:t> </a:t>
            </a:r>
            <a:r>
              <a:rPr lang="en-US" baseline="0" dirty="0" err="1"/>
              <a:t>cobrir</a:t>
            </a:r>
            <a:r>
              <a:rPr lang="en-US" baseline="0" dirty="0"/>
              <a:t> </a:t>
            </a:r>
            <a:r>
              <a:rPr lang="en-US" baseline="0" dirty="0" err="1"/>
              <a:t>uma</a:t>
            </a:r>
            <a:r>
              <a:rPr lang="en-US" baseline="0" dirty="0"/>
              <a:t> das </a:t>
            </a:r>
            <a:r>
              <a:rPr lang="en-US" baseline="0" dirty="0" err="1"/>
              <a:t>formas</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423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Imagem</a:t>
            </a:r>
            <a:r>
              <a:rPr lang="en-US" dirty="0"/>
              <a:t> </a:t>
            </a:r>
            <a:r>
              <a:rPr lang="en-US" dirty="0" err="1"/>
              <a:t>deveria</a:t>
            </a:r>
            <a:r>
              <a:rPr lang="en-US" dirty="0"/>
              <a:t> </a:t>
            </a:r>
            <a:r>
              <a:rPr lang="en-US" dirty="0" err="1"/>
              <a:t>ser</a:t>
            </a:r>
            <a:r>
              <a:rPr lang="en-US" dirty="0"/>
              <a:t> </a:t>
            </a:r>
            <a:r>
              <a:rPr lang="en-US" dirty="0" err="1"/>
              <a:t>menor</a:t>
            </a:r>
            <a:r>
              <a:rPr lang="en-US" dirty="0"/>
              <a:t>. </a:t>
            </a:r>
            <a:r>
              <a:rPr lang="mr-IN" dirty="0"/>
              <a:t>–</a:t>
            </a:r>
            <a:r>
              <a:rPr lang="en-US" dirty="0"/>
              <a:t> favor </a:t>
            </a:r>
            <a:r>
              <a:rPr lang="en-US" dirty="0" err="1"/>
              <a:t>usar</a:t>
            </a:r>
            <a:r>
              <a:rPr lang="en-US" dirty="0"/>
              <a:t> </a:t>
            </a:r>
            <a:r>
              <a:rPr lang="en-US" dirty="0" err="1"/>
              <a:t>diferentes</a:t>
            </a:r>
            <a:r>
              <a:rPr lang="en-US" dirty="0"/>
              <a:t> </a:t>
            </a:r>
            <a:r>
              <a:rPr lang="en-US" dirty="0" err="1"/>
              <a:t>tipos</a:t>
            </a:r>
            <a:r>
              <a:rPr lang="en-US" dirty="0"/>
              <a:t> de </a:t>
            </a:r>
            <a:r>
              <a:rPr lang="en-US" dirty="0" err="1"/>
              <a:t>imagens</a:t>
            </a:r>
            <a:r>
              <a:rPr lang="en-US" dirty="0"/>
              <a:t>.</a:t>
            </a:r>
            <a:r>
              <a:rPr lang="en-US" baseline="0" dirty="0"/>
              <a:t>– please use different image .</a:t>
            </a:r>
          </a:p>
          <a:p>
            <a:r>
              <a:rPr lang="en-US" baseline="0" dirty="0"/>
              <a:t>Parte da nova </a:t>
            </a:r>
            <a:r>
              <a:rPr lang="en-US" baseline="0" dirty="0" err="1"/>
              <a:t>identidade</a:t>
            </a:r>
            <a:r>
              <a:rPr lang="en-US" baseline="0" dirty="0"/>
              <a:t> eh </a:t>
            </a:r>
            <a:r>
              <a:rPr lang="en-US" baseline="0" dirty="0" err="1"/>
              <a:t>ser</a:t>
            </a:r>
            <a:r>
              <a:rPr lang="en-US" baseline="0" dirty="0"/>
              <a:t> </a:t>
            </a:r>
            <a:r>
              <a:rPr lang="en-US" baseline="0" dirty="0" err="1"/>
              <a:t>visivel</a:t>
            </a:r>
            <a:r>
              <a:rPr lang="en-US" baseline="0" dirty="0"/>
              <a:t> </a:t>
            </a:r>
            <a:r>
              <a:rPr lang="en-US" baseline="0" dirty="0" err="1"/>
              <a:t>os</a:t>
            </a:r>
            <a:r>
              <a:rPr lang="en-US" baseline="0" dirty="0"/>
              <a:t> </a:t>
            </a:r>
            <a:r>
              <a:rPr lang="en-US" baseline="0" dirty="0" err="1"/>
              <a:t>pontos</a:t>
            </a:r>
            <a:r>
              <a:rPr lang="en-US" baseline="0" dirty="0"/>
              <a:t> das </a:t>
            </a:r>
            <a:r>
              <a:rPr lang="en-US" baseline="0" dirty="0" err="1"/>
              <a:t>curvas</a:t>
            </a:r>
            <a:r>
              <a:rPr lang="en-US" baseline="0" dirty="0"/>
              <a:t> das </a:t>
            </a:r>
            <a:r>
              <a:rPr lang="en-US" baseline="0" dirty="0" err="1"/>
              <a:t>formas</a:t>
            </a:r>
            <a:r>
              <a:rPr lang="en-US" baseline="0" dirty="0"/>
              <a:t>. A </a:t>
            </a:r>
            <a:r>
              <a:rPr lang="en-US" baseline="0" dirty="0" err="1"/>
              <a:t>imagem</a:t>
            </a:r>
            <a:r>
              <a:rPr lang="en-US" baseline="0" dirty="0"/>
              <a:t> </a:t>
            </a:r>
            <a:r>
              <a:rPr lang="en-US" baseline="0" dirty="0" err="1"/>
              <a:t>pode</a:t>
            </a:r>
            <a:r>
              <a:rPr lang="en-US" baseline="0" dirty="0"/>
              <a:t> </a:t>
            </a:r>
            <a:r>
              <a:rPr lang="en-US" baseline="0" dirty="0" err="1"/>
              <a:t>entrar</a:t>
            </a:r>
            <a:r>
              <a:rPr lang="en-US" baseline="0" dirty="0"/>
              <a:t> </a:t>
            </a:r>
            <a:r>
              <a:rPr lang="en-US" baseline="0" dirty="0" err="1"/>
              <a:t>em</a:t>
            </a:r>
            <a:r>
              <a:rPr lang="en-US" baseline="0" dirty="0"/>
              <a:t> </a:t>
            </a:r>
            <a:r>
              <a:rPr lang="en-US" baseline="0" dirty="0" err="1"/>
              <a:t>cima</a:t>
            </a:r>
            <a:r>
              <a:rPr lang="en-US" baseline="0" dirty="0"/>
              <a:t> e se </a:t>
            </a:r>
            <a:r>
              <a:rPr lang="en-US" baseline="0" dirty="0" err="1"/>
              <a:t>comunicar</a:t>
            </a:r>
            <a:r>
              <a:rPr lang="en-US" baseline="0" dirty="0"/>
              <a:t> mas </a:t>
            </a:r>
            <a:r>
              <a:rPr lang="en-US" baseline="0" dirty="0" err="1"/>
              <a:t>nao</a:t>
            </a:r>
            <a:r>
              <a:rPr lang="en-US" baseline="0" dirty="0"/>
              <a:t> </a:t>
            </a:r>
            <a:r>
              <a:rPr lang="en-US" baseline="0" dirty="0" err="1"/>
              <a:t>cobrir</a:t>
            </a:r>
            <a:r>
              <a:rPr lang="en-US" baseline="0" dirty="0"/>
              <a:t> </a:t>
            </a:r>
            <a:r>
              <a:rPr lang="en-US" baseline="0" dirty="0" err="1"/>
              <a:t>uma</a:t>
            </a:r>
            <a:r>
              <a:rPr lang="en-US" baseline="0" dirty="0"/>
              <a:t> das </a:t>
            </a:r>
            <a:r>
              <a:rPr lang="en-US" baseline="0" dirty="0" err="1"/>
              <a:t>formas</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906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Imagem</a:t>
            </a:r>
            <a:r>
              <a:rPr lang="en-US" dirty="0"/>
              <a:t> </a:t>
            </a:r>
            <a:r>
              <a:rPr lang="en-US" dirty="0" err="1"/>
              <a:t>deveria</a:t>
            </a:r>
            <a:r>
              <a:rPr lang="en-US" dirty="0"/>
              <a:t> </a:t>
            </a:r>
            <a:r>
              <a:rPr lang="en-US" dirty="0" err="1"/>
              <a:t>ser</a:t>
            </a:r>
            <a:r>
              <a:rPr lang="en-US" dirty="0"/>
              <a:t> </a:t>
            </a:r>
            <a:r>
              <a:rPr lang="en-US" dirty="0" err="1"/>
              <a:t>menor</a:t>
            </a:r>
            <a:r>
              <a:rPr lang="en-US" dirty="0"/>
              <a:t>. </a:t>
            </a:r>
            <a:r>
              <a:rPr lang="mr-IN" dirty="0"/>
              <a:t>–</a:t>
            </a:r>
            <a:r>
              <a:rPr lang="en-US" dirty="0"/>
              <a:t> favor </a:t>
            </a:r>
            <a:r>
              <a:rPr lang="en-US" dirty="0" err="1"/>
              <a:t>usar</a:t>
            </a:r>
            <a:r>
              <a:rPr lang="en-US" dirty="0"/>
              <a:t> </a:t>
            </a:r>
            <a:r>
              <a:rPr lang="en-US" dirty="0" err="1"/>
              <a:t>diferentes</a:t>
            </a:r>
            <a:r>
              <a:rPr lang="en-US" dirty="0"/>
              <a:t> </a:t>
            </a:r>
            <a:r>
              <a:rPr lang="en-US" dirty="0" err="1"/>
              <a:t>tipos</a:t>
            </a:r>
            <a:r>
              <a:rPr lang="en-US" dirty="0"/>
              <a:t> de </a:t>
            </a:r>
            <a:r>
              <a:rPr lang="en-US" dirty="0" err="1"/>
              <a:t>imagens</a:t>
            </a:r>
            <a:r>
              <a:rPr lang="en-US" dirty="0"/>
              <a:t>.</a:t>
            </a:r>
            <a:r>
              <a:rPr lang="en-US" baseline="0" dirty="0"/>
              <a:t>– please use different image .</a:t>
            </a:r>
          </a:p>
          <a:p>
            <a:r>
              <a:rPr lang="en-US" baseline="0" dirty="0"/>
              <a:t>Parte da nova </a:t>
            </a:r>
            <a:r>
              <a:rPr lang="en-US" baseline="0" dirty="0" err="1"/>
              <a:t>identidade</a:t>
            </a:r>
            <a:r>
              <a:rPr lang="en-US" baseline="0" dirty="0"/>
              <a:t> eh </a:t>
            </a:r>
            <a:r>
              <a:rPr lang="en-US" baseline="0" dirty="0" err="1"/>
              <a:t>ser</a:t>
            </a:r>
            <a:r>
              <a:rPr lang="en-US" baseline="0" dirty="0"/>
              <a:t> </a:t>
            </a:r>
            <a:r>
              <a:rPr lang="en-US" baseline="0" dirty="0" err="1"/>
              <a:t>visivel</a:t>
            </a:r>
            <a:r>
              <a:rPr lang="en-US" baseline="0" dirty="0"/>
              <a:t> </a:t>
            </a:r>
            <a:r>
              <a:rPr lang="en-US" baseline="0" dirty="0" err="1"/>
              <a:t>os</a:t>
            </a:r>
            <a:r>
              <a:rPr lang="en-US" baseline="0" dirty="0"/>
              <a:t> </a:t>
            </a:r>
            <a:r>
              <a:rPr lang="en-US" baseline="0" dirty="0" err="1"/>
              <a:t>pontos</a:t>
            </a:r>
            <a:r>
              <a:rPr lang="en-US" baseline="0" dirty="0"/>
              <a:t> das </a:t>
            </a:r>
            <a:r>
              <a:rPr lang="en-US" baseline="0" dirty="0" err="1"/>
              <a:t>curvas</a:t>
            </a:r>
            <a:r>
              <a:rPr lang="en-US" baseline="0" dirty="0"/>
              <a:t> das </a:t>
            </a:r>
            <a:r>
              <a:rPr lang="en-US" baseline="0" dirty="0" err="1"/>
              <a:t>formas</a:t>
            </a:r>
            <a:r>
              <a:rPr lang="en-US" baseline="0" dirty="0"/>
              <a:t>. A </a:t>
            </a:r>
            <a:r>
              <a:rPr lang="en-US" baseline="0" dirty="0" err="1"/>
              <a:t>imagem</a:t>
            </a:r>
            <a:r>
              <a:rPr lang="en-US" baseline="0" dirty="0"/>
              <a:t> </a:t>
            </a:r>
            <a:r>
              <a:rPr lang="en-US" baseline="0" dirty="0" err="1"/>
              <a:t>pode</a:t>
            </a:r>
            <a:r>
              <a:rPr lang="en-US" baseline="0" dirty="0"/>
              <a:t> </a:t>
            </a:r>
            <a:r>
              <a:rPr lang="en-US" baseline="0" dirty="0" err="1"/>
              <a:t>entrar</a:t>
            </a:r>
            <a:r>
              <a:rPr lang="en-US" baseline="0" dirty="0"/>
              <a:t> </a:t>
            </a:r>
            <a:r>
              <a:rPr lang="en-US" baseline="0" dirty="0" err="1"/>
              <a:t>em</a:t>
            </a:r>
            <a:r>
              <a:rPr lang="en-US" baseline="0" dirty="0"/>
              <a:t> </a:t>
            </a:r>
            <a:r>
              <a:rPr lang="en-US" baseline="0" dirty="0" err="1"/>
              <a:t>cima</a:t>
            </a:r>
            <a:r>
              <a:rPr lang="en-US" baseline="0" dirty="0"/>
              <a:t> e se </a:t>
            </a:r>
            <a:r>
              <a:rPr lang="en-US" baseline="0" dirty="0" err="1"/>
              <a:t>comunicar</a:t>
            </a:r>
            <a:r>
              <a:rPr lang="en-US" baseline="0" dirty="0"/>
              <a:t> mas </a:t>
            </a:r>
            <a:r>
              <a:rPr lang="en-US" baseline="0" dirty="0" err="1"/>
              <a:t>nao</a:t>
            </a:r>
            <a:r>
              <a:rPr lang="en-US" baseline="0" dirty="0"/>
              <a:t> </a:t>
            </a:r>
            <a:r>
              <a:rPr lang="en-US" baseline="0" dirty="0" err="1"/>
              <a:t>cobrir</a:t>
            </a:r>
            <a:r>
              <a:rPr lang="en-US" baseline="0" dirty="0"/>
              <a:t> </a:t>
            </a:r>
            <a:r>
              <a:rPr lang="en-US" baseline="0" dirty="0" err="1"/>
              <a:t>uma</a:t>
            </a:r>
            <a:r>
              <a:rPr lang="en-US" baseline="0" dirty="0"/>
              <a:t> das </a:t>
            </a:r>
            <a:r>
              <a:rPr lang="en-US" baseline="0" dirty="0" err="1"/>
              <a:t>formas</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324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Imagem</a:t>
            </a:r>
            <a:r>
              <a:rPr lang="en-US" dirty="0"/>
              <a:t> </a:t>
            </a:r>
            <a:r>
              <a:rPr lang="en-US" dirty="0" err="1"/>
              <a:t>deveria</a:t>
            </a:r>
            <a:r>
              <a:rPr lang="en-US" dirty="0"/>
              <a:t> </a:t>
            </a:r>
            <a:r>
              <a:rPr lang="en-US" dirty="0" err="1"/>
              <a:t>ser</a:t>
            </a:r>
            <a:r>
              <a:rPr lang="en-US" dirty="0"/>
              <a:t> </a:t>
            </a:r>
            <a:r>
              <a:rPr lang="en-US" dirty="0" err="1"/>
              <a:t>menor</a:t>
            </a:r>
            <a:r>
              <a:rPr lang="en-US" dirty="0"/>
              <a:t>. </a:t>
            </a:r>
            <a:r>
              <a:rPr lang="mr-IN" dirty="0"/>
              <a:t>–</a:t>
            </a:r>
            <a:r>
              <a:rPr lang="en-US" dirty="0"/>
              <a:t> favor </a:t>
            </a:r>
            <a:r>
              <a:rPr lang="en-US" dirty="0" err="1"/>
              <a:t>usar</a:t>
            </a:r>
            <a:r>
              <a:rPr lang="en-US" dirty="0"/>
              <a:t> </a:t>
            </a:r>
            <a:r>
              <a:rPr lang="en-US" dirty="0" err="1"/>
              <a:t>diferentes</a:t>
            </a:r>
            <a:r>
              <a:rPr lang="en-US" dirty="0"/>
              <a:t> </a:t>
            </a:r>
            <a:r>
              <a:rPr lang="en-US" dirty="0" err="1"/>
              <a:t>tipos</a:t>
            </a:r>
            <a:r>
              <a:rPr lang="en-US" dirty="0"/>
              <a:t> de </a:t>
            </a:r>
            <a:r>
              <a:rPr lang="en-US" dirty="0" err="1"/>
              <a:t>imagens</a:t>
            </a:r>
            <a:r>
              <a:rPr lang="en-US" dirty="0"/>
              <a:t>.</a:t>
            </a:r>
            <a:r>
              <a:rPr lang="en-US" baseline="0" dirty="0"/>
              <a:t>– please use different image .</a:t>
            </a:r>
          </a:p>
          <a:p>
            <a:r>
              <a:rPr lang="en-US" baseline="0" dirty="0"/>
              <a:t>Parte da nova </a:t>
            </a:r>
            <a:r>
              <a:rPr lang="en-US" baseline="0" dirty="0" err="1"/>
              <a:t>identidade</a:t>
            </a:r>
            <a:r>
              <a:rPr lang="en-US" baseline="0" dirty="0"/>
              <a:t> eh </a:t>
            </a:r>
            <a:r>
              <a:rPr lang="en-US" baseline="0" dirty="0" err="1"/>
              <a:t>ser</a:t>
            </a:r>
            <a:r>
              <a:rPr lang="en-US" baseline="0" dirty="0"/>
              <a:t> </a:t>
            </a:r>
            <a:r>
              <a:rPr lang="en-US" baseline="0" dirty="0" err="1"/>
              <a:t>visivel</a:t>
            </a:r>
            <a:r>
              <a:rPr lang="en-US" baseline="0" dirty="0"/>
              <a:t> </a:t>
            </a:r>
            <a:r>
              <a:rPr lang="en-US" baseline="0" dirty="0" err="1"/>
              <a:t>os</a:t>
            </a:r>
            <a:r>
              <a:rPr lang="en-US" baseline="0" dirty="0"/>
              <a:t> </a:t>
            </a:r>
            <a:r>
              <a:rPr lang="en-US" baseline="0" dirty="0" err="1"/>
              <a:t>pontos</a:t>
            </a:r>
            <a:r>
              <a:rPr lang="en-US" baseline="0" dirty="0"/>
              <a:t> das </a:t>
            </a:r>
            <a:r>
              <a:rPr lang="en-US" baseline="0" dirty="0" err="1"/>
              <a:t>curvas</a:t>
            </a:r>
            <a:r>
              <a:rPr lang="en-US" baseline="0" dirty="0"/>
              <a:t> das </a:t>
            </a:r>
            <a:r>
              <a:rPr lang="en-US" baseline="0" dirty="0" err="1"/>
              <a:t>formas</a:t>
            </a:r>
            <a:r>
              <a:rPr lang="en-US" baseline="0" dirty="0"/>
              <a:t>. A </a:t>
            </a:r>
            <a:r>
              <a:rPr lang="en-US" baseline="0" dirty="0" err="1"/>
              <a:t>imagem</a:t>
            </a:r>
            <a:r>
              <a:rPr lang="en-US" baseline="0" dirty="0"/>
              <a:t> </a:t>
            </a:r>
            <a:r>
              <a:rPr lang="en-US" baseline="0" dirty="0" err="1"/>
              <a:t>pode</a:t>
            </a:r>
            <a:r>
              <a:rPr lang="en-US" baseline="0" dirty="0"/>
              <a:t> </a:t>
            </a:r>
            <a:r>
              <a:rPr lang="en-US" baseline="0" dirty="0" err="1"/>
              <a:t>entrar</a:t>
            </a:r>
            <a:r>
              <a:rPr lang="en-US" baseline="0" dirty="0"/>
              <a:t> </a:t>
            </a:r>
            <a:r>
              <a:rPr lang="en-US" baseline="0" dirty="0" err="1"/>
              <a:t>em</a:t>
            </a:r>
            <a:r>
              <a:rPr lang="en-US" baseline="0" dirty="0"/>
              <a:t> </a:t>
            </a:r>
            <a:r>
              <a:rPr lang="en-US" baseline="0" dirty="0" err="1"/>
              <a:t>cima</a:t>
            </a:r>
            <a:r>
              <a:rPr lang="en-US" baseline="0" dirty="0"/>
              <a:t> e se </a:t>
            </a:r>
            <a:r>
              <a:rPr lang="en-US" baseline="0" dirty="0" err="1"/>
              <a:t>comunicar</a:t>
            </a:r>
            <a:r>
              <a:rPr lang="en-US" baseline="0" dirty="0"/>
              <a:t> mas </a:t>
            </a:r>
            <a:r>
              <a:rPr lang="en-US" baseline="0" dirty="0" err="1"/>
              <a:t>nao</a:t>
            </a:r>
            <a:r>
              <a:rPr lang="en-US" baseline="0" dirty="0"/>
              <a:t> </a:t>
            </a:r>
            <a:r>
              <a:rPr lang="en-US" baseline="0" dirty="0" err="1"/>
              <a:t>cobrir</a:t>
            </a:r>
            <a:r>
              <a:rPr lang="en-US" baseline="0" dirty="0"/>
              <a:t> </a:t>
            </a:r>
            <a:r>
              <a:rPr lang="en-US" baseline="0" dirty="0" err="1"/>
              <a:t>uma</a:t>
            </a:r>
            <a:r>
              <a:rPr lang="en-US" baseline="0" dirty="0"/>
              <a:t> das </a:t>
            </a:r>
            <a:r>
              <a:rPr lang="en-US" baseline="0" dirty="0" err="1"/>
              <a:t>formas</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60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8.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6A066-6577-4C35-AF53-F0C34516F6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DEE259-C5F2-4013-9B61-19DCF795E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85C5C0-6C69-44A1-9352-413EAA9EA8CD}"/>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3216C630-1F69-4CE8-B778-3EC246B239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721B28-3F1E-4FDA-8F5F-7132C3E7319C}"/>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245239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17EE3-4D92-41BD-A470-722C26ADCA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2D2E6A-D29B-400D-AA23-22784BC1CD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E07BD-7A67-4164-84C5-3F0F54544EDB}"/>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133F20ED-CD12-41AB-A5F1-1E63B66A0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8D3AF-03DF-41DE-9EBB-92C03FBAB8A7}"/>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39119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E44127-5DCA-4735-8DDA-47324C75A9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7361E1-B816-4DC1-A296-76C37293A7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01D311-D750-4597-A0F1-541E51F6C54E}"/>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9CBF2CA6-CFE5-44D9-97A8-C325BC1788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216752-432C-4A6F-88E0-8D7A25AA5AA7}"/>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15510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508222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328" y="5773994"/>
            <a:ext cx="3071664" cy="1155443"/>
          </a:xfrm>
          <a:prstGeom prst="rect">
            <a:avLst/>
          </a:prstGeom>
        </p:spPr>
      </p:pic>
    </p:spTree>
    <p:extLst>
      <p:ext uri="{BB962C8B-B14F-4D97-AF65-F5344CB8AC3E}">
        <p14:creationId xmlns:p14="http://schemas.microsoft.com/office/powerpoint/2010/main" val="4255664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4901352" y="838199"/>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75211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D082B2F-E38E-4D6E-A192-6C0B73045E4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126" b="21349"/>
          <a:stretch/>
        </p:blipFill>
        <p:spPr>
          <a:xfrm flipH="1">
            <a:off x="5739552" y="838199"/>
            <a:ext cx="6452448" cy="6019801"/>
          </a:xfrm>
          <a:prstGeom prst="rect">
            <a:avLst/>
          </a:prstGeom>
        </p:spPr>
      </p:pic>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pic>
        <p:nvPicPr>
          <p:cNvPr id="9" name="Picture Placeholder 8">
            <a:extLst>
              <a:ext uri="{FF2B5EF4-FFF2-40B4-BE49-F238E27FC236}">
                <a16:creationId xmlns:a16="http://schemas.microsoft.com/office/drawing/2014/main" id="{E4613513-ABFF-4BEA-B28E-9C187BF2D4B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7072" r="38344"/>
          <a:stretch/>
        </p:blipFill>
        <p:spPr>
          <a:xfrm>
            <a:off x="0" y="-1588"/>
            <a:ext cx="6654800" cy="6859588"/>
          </a:xfrm>
          <a:prstGeom prst="rect">
            <a:avLst/>
          </a:prstGeom>
        </p:spPr>
      </p:pic>
    </p:spTree>
    <p:extLst>
      <p:ext uri="{BB962C8B-B14F-4D97-AF65-F5344CB8AC3E}">
        <p14:creationId xmlns:p14="http://schemas.microsoft.com/office/powerpoint/2010/main" val="253447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endParaRPr lang="pt-PT" dirty="0"/>
          </a:p>
        </p:txBody>
      </p:sp>
      <p:pic>
        <p:nvPicPr>
          <p:cNvPr id="10" name="Picture Placeholder 8">
            <a:extLst>
              <a:ext uri="{FF2B5EF4-FFF2-40B4-BE49-F238E27FC236}">
                <a16:creationId xmlns:a16="http://schemas.microsoft.com/office/drawing/2014/main" id="{7DA917D4-CE5A-49F4-8CAC-F6D6EE4C786F}"/>
              </a:ext>
            </a:extLst>
          </p:cNvPr>
          <p:cNvPicPr>
            <a:picLocks noChangeAspect="1"/>
          </p:cNvPicPr>
          <p:nvPr userDrawn="1"/>
        </p:nvPicPr>
        <p:blipFill>
          <a:blip r:embed="rId2">
            <a:extLst>
              <a:ext uri="{28A0092B-C50C-407E-A947-70E740481C1C}">
                <a14:useLocalDpi xmlns:a14="http://schemas.microsoft.com/office/drawing/2010/main" val="0"/>
              </a:ext>
            </a:extLst>
          </a:blip>
          <a:srcRect l="9322" r="9322"/>
          <a:stretch>
            <a:fillRect/>
          </a:stretch>
        </p:blipFill>
        <p:spPr>
          <a:xfrm>
            <a:off x="2273300" y="-1588"/>
            <a:ext cx="9918700" cy="6859588"/>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568989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6A066-6577-4C35-AF53-F0C34516F6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DEE259-C5F2-4013-9B61-19DCF795E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85C5C0-6C69-44A1-9352-413EAA9EA8CD}"/>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3216C630-1F69-4CE8-B778-3EC246B239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721B28-3F1E-4FDA-8F5F-7132C3E7319C}"/>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869479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2681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BB386-78BC-47F4-A2F6-EE51E49D48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D83127-6783-4736-91D1-46BB3D5A4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A0537E-D73B-42B6-80F6-4344DDE5E506}"/>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EF4D82A5-52C3-484A-A543-82750CDFA0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76C1A1-784A-45D4-BAC5-5855FC2222FE}"/>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19277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E3F62-D731-4069-854E-918308502F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3DD92D-D3E2-4078-B6CB-BA4BE3C52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A903C8-6BD8-45A9-A868-1E37FD2B7D35}"/>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13A553C0-6F22-4797-8B7B-5B1E773E58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75C565-CFE9-4C6E-9B9A-2007ACB04155}"/>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424957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01837-1AC2-4D91-AC1B-7CD3B6A698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E67E1F-FB85-409C-9619-9B99038617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23A3FD-C8B3-44DB-B6AD-0D40BFA908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74047B-2991-42E7-B3D2-53CAED738971}"/>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6" name="页脚占位符 5">
            <a:extLst>
              <a:ext uri="{FF2B5EF4-FFF2-40B4-BE49-F238E27FC236}">
                <a16:creationId xmlns:a16="http://schemas.microsoft.com/office/drawing/2014/main" id="{8C79007F-AFC3-40F4-B627-0B3FACE88F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353DAC-C9D0-4398-BE2A-BE13ABC9F8CC}"/>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298372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ADAA-25BF-493F-A869-E8484D984D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03EAC8-429B-4AFD-BC7C-09AB12266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EC58B6-0910-4CEC-A25C-702EBCC892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4D28D1-FF56-4BA4-AE76-546FB34D4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3FDA51-3509-4279-802C-F781F63F989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06BF0B8-DEEE-44C8-98AB-1EB69BBA9F0D}"/>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8" name="页脚占位符 7">
            <a:extLst>
              <a:ext uri="{FF2B5EF4-FFF2-40B4-BE49-F238E27FC236}">
                <a16:creationId xmlns:a16="http://schemas.microsoft.com/office/drawing/2014/main" id="{856CA4D2-6020-45AD-A712-D0B167A043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1A9071-A9EE-418B-8DB0-B661E16B368F}"/>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110042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F9F90-776E-4B54-85A1-C9D5FD41E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BBDDC5C-A14C-431F-AE5D-0DD1999F6835}"/>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4" name="页脚占位符 3">
            <a:extLst>
              <a:ext uri="{FF2B5EF4-FFF2-40B4-BE49-F238E27FC236}">
                <a16:creationId xmlns:a16="http://schemas.microsoft.com/office/drawing/2014/main" id="{15470EF4-1DF2-47A0-BEF9-90745E24FE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2E0AF-4C56-4213-823E-049E7D570F90}"/>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275809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6418D1-8913-46FF-80C9-A28814572122}"/>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3" name="页脚占位符 2">
            <a:extLst>
              <a:ext uri="{FF2B5EF4-FFF2-40B4-BE49-F238E27FC236}">
                <a16:creationId xmlns:a16="http://schemas.microsoft.com/office/drawing/2014/main" id="{C99FA780-BA19-4D44-AE08-145F037ABF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A77852-2042-4369-AE9F-0F8CA871B272}"/>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257094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A4437-6E04-4ACB-8BAF-6746090F8E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D9C7E46-63B4-4830-92E6-6583058E7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72A4B0-E2CC-4BF8-8D91-D31024AD9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D01F99-B5AB-43DF-943F-A80B58BE6C34}"/>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6" name="页脚占位符 5">
            <a:extLst>
              <a:ext uri="{FF2B5EF4-FFF2-40B4-BE49-F238E27FC236}">
                <a16:creationId xmlns:a16="http://schemas.microsoft.com/office/drawing/2014/main" id="{F8C21D13-2B74-4FAB-90C9-F228F6EA46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1103B1-A137-4ABC-AF00-737131EDB1A0}"/>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60339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B0AFC-BC38-4ACF-A9E2-593A8A3C6A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C5F1F2-4042-4166-A8FE-BC415D83D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CB8A2F-75F6-4F29-BF39-1360501AD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F163A8-35CF-4969-99C6-D80F927CADD0}"/>
              </a:ext>
            </a:extLst>
          </p:cNvPr>
          <p:cNvSpPr>
            <a:spLocks noGrp="1"/>
          </p:cNvSpPr>
          <p:nvPr>
            <p:ph type="dt" sz="half" idx="10"/>
          </p:nvPr>
        </p:nvSpPr>
        <p:spPr/>
        <p:txBody>
          <a:bodyPr/>
          <a:lstStyle/>
          <a:p>
            <a:fld id="{5B7BC790-C63F-496D-87B7-10464B5A434B}" type="datetimeFigureOut">
              <a:rPr lang="zh-CN" altLang="en-US" smtClean="0"/>
              <a:t>2020/1/1</a:t>
            </a:fld>
            <a:endParaRPr lang="zh-CN" altLang="en-US"/>
          </a:p>
        </p:txBody>
      </p:sp>
      <p:sp>
        <p:nvSpPr>
          <p:cNvPr id="6" name="页脚占位符 5">
            <a:extLst>
              <a:ext uri="{FF2B5EF4-FFF2-40B4-BE49-F238E27FC236}">
                <a16:creationId xmlns:a16="http://schemas.microsoft.com/office/drawing/2014/main" id="{256D27D7-2A91-4A4F-9794-2DFCE5D622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B2CDA5-4B19-4C9B-BF6D-3AEE7A5CA5D9}"/>
              </a:ext>
            </a:extLst>
          </p:cNvPr>
          <p:cNvSpPr>
            <a:spLocks noGrp="1"/>
          </p:cNvSpPr>
          <p:nvPr>
            <p:ph type="sldNum" sz="quarter" idx="12"/>
          </p:nvPr>
        </p:nvSpPr>
        <p:spPr/>
        <p:txBody>
          <a:body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11147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CD831F-4935-4530-89F3-8E24FEE9E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3CE36-F137-4794-8D51-0EC0C0037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E3E0C6-8355-4A1F-B4B4-875036E80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BC790-C63F-496D-87B7-10464B5A434B}" type="datetimeFigureOut">
              <a:rPr lang="zh-CN" altLang="en-US" smtClean="0"/>
              <a:t>2020/1/1</a:t>
            </a:fld>
            <a:endParaRPr lang="zh-CN" altLang="en-US"/>
          </a:p>
        </p:txBody>
      </p:sp>
      <p:sp>
        <p:nvSpPr>
          <p:cNvPr id="5" name="页脚占位符 4">
            <a:extLst>
              <a:ext uri="{FF2B5EF4-FFF2-40B4-BE49-F238E27FC236}">
                <a16:creationId xmlns:a16="http://schemas.microsoft.com/office/drawing/2014/main" id="{A2089EF9-2386-4898-8F1A-F77FD59A4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BE7195-5FBF-4A5F-9469-7926FD2D6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9C965-7A8B-4B43-9B08-1DDA66C3497B}" type="slidenum">
              <a:rPr lang="zh-CN" altLang="en-US" smtClean="0"/>
              <a:t>‹#›</a:t>
            </a:fld>
            <a:endParaRPr lang="zh-CN" altLang="en-US"/>
          </a:p>
        </p:txBody>
      </p:sp>
    </p:spTree>
    <p:extLst>
      <p:ext uri="{BB962C8B-B14F-4D97-AF65-F5344CB8AC3E}">
        <p14:creationId xmlns:p14="http://schemas.microsoft.com/office/powerpoint/2010/main" val="2242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29415810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0.xml.rels><?xml version="1.0" encoding="UTF-8" standalone="yes"?>
<Relationships xmlns="http://schemas.openxmlformats.org/package/2006/relationships"><Relationship Id="rId3" Type="http://schemas.openxmlformats.org/officeDocument/2006/relationships/hyperlink" Target="&#23398;&#20064;&#35760;&#24405;/QRCode&#22269;&#23478;&#26631;&#20934;.doc" TargetMode="External"/><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zxing/zxing"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0141B9-8371-4CCE-8753-CF1B39E23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540" y="500868"/>
            <a:ext cx="3515663" cy="2509689"/>
          </a:xfrm>
          <a:prstGeom prst="rect">
            <a:avLst/>
          </a:prstGeom>
        </p:spPr>
      </p:pic>
      <p:pic>
        <p:nvPicPr>
          <p:cNvPr id="7" name="图片 6">
            <a:extLst>
              <a:ext uri="{FF2B5EF4-FFF2-40B4-BE49-F238E27FC236}">
                <a16:creationId xmlns:a16="http://schemas.microsoft.com/office/drawing/2014/main" id="{BFA2CB58-5BDF-4FB1-88A7-17D67528B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031" y="3772969"/>
            <a:ext cx="3595543" cy="2567218"/>
          </a:xfrm>
          <a:prstGeom prst="rect">
            <a:avLst/>
          </a:prstGeom>
        </p:spPr>
      </p:pic>
      <p:pic>
        <p:nvPicPr>
          <p:cNvPr id="9" name="图片 8">
            <a:extLst>
              <a:ext uri="{FF2B5EF4-FFF2-40B4-BE49-F238E27FC236}">
                <a16:creationId xmlns:a16="http://schemas.microsoft.com/office/drawing/2014/main" id="{4E5A9764-5838-4A3A-A6E7-874A79BAC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40" y="3772969"/>
            <a:ext cx="3515663" cy="2454391"/>
          </a:xfrm>
          <a:prstGeom prst="rect">
            <a:avLst/>
          </a:prstGeom>
        </p:spPr>
      </p:pic>
      <p:pic>
        <p:nvPicPr>
          <p:cNvPr id="11" name="图片 10">
            <a:extLst>
              <a:ext uri="{FF2B5EF4-FFF2-40B4-BE49-F238E27FC236}">
                <a16:creationId xmlns:a16="http://schemas.microsoft.com/office/drawing/2014/main" id="{D36B8E4C-A7B6-407C-8BB6-0D6C950C59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4032" y="500868"/>
            <a:ext cx="3595543" cy="2509689"/>
          </a:xfrm>
          <a:prstGeom prst="rect">
            <a:avLst/>
          </a:prstGeom>
        </p:spPr>
      </p:pic>
    </p:spTree>
    <p:extLst>
      <p:ext uri="{BB962C8B-B14F-4D97-AF65-F5344CB8AC3E}">
        <p14:creationId xmlns:p14="http://schemas.microsoft.com/office/powerpoint/2010/main" val="4230559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878F80-FD05-4876-8734-D31F09130294}"/>
              </a:ext>
            </a:extLst>
          </p:cNvPr>
          <p:cNvSpPr txBox="1"/>
          <p:nvPr/>
        </p:nvSpPr>
        <p:spPr>
          <a:xfrm>
            <a:off x="429208" y="485192"/>
            <a:ext cx="9993086" cy="1306768"/>
          </a:xfrm>
          <a:prstGeom prst="rect">
            <a:avLst/>
          </a:prstGeom>
          <a:noFill/>
        </p:spPr>
        <p:txBody>
          <a:bodyPr wrap="square" rtlCol="0">
            <a:spAutoFit/>
          </a:bodyPr>
          <a:lstStyle/>
          <a:p>
            <a:pPr>
              <a:lnSpc>
                <a:spcPct val="150000"/>
              </a:lnSpc>
            </a:pPr>
            <a:r>
              <a:rPr lang="en-US" altLang="zh-CN" sz="2800"/>
              <a:t>QR Code </a:t>
            </a:r>
            <a:r>
              <a:rPr lang="zh-CN" altLang="en-US" sz="2800"/>
              <a:t>是由日本 </a:t>
            </a:r>
            <a:r>
              <a:rPr lang="en-US" altLang="zh-CN" sz="2800"/>
              <a:t>Denso </a:t>
            </a:r>
            <a:r>
              <a:rPr lang="zh-CN" altLang="en-US" sz="2800"/>
              <a:t>公司与</a:t>
            </a:r>
            <a:r>
              <a:rPr lang="en-US" altLang="zh-CN" sz="2800"/>
              <a:t> 1994 </a:t>
            </a:r>
            <a:r>
              <a:rPr lang="zh-CN" altLang="en-US" sz="2800"/>
              <a:t>年研制的一种二维码符号码，全称为 </a:t>
            </a:r>
            <a:r>
              <a:rPr lang="en-US" altLang="zh-CN" sz="2800"/>
              <a:t>Quick Response Code</a:t>
            </a:r>
            <a:endParaRPr lang="zh-CN" altLang="en-US" sz="2800"/>
          </a:p>
        </p:txBody>
      </p:sp>
      <p:sp>
        <p:nvSpPr>
          <p:cNvPr id="5" name="文本框 4">
            <a:extLst>
              <a:ext uri="{FF2B5EF4-FFF2-40B4-BE49-F238E27FC236}">
                <a16:creationId xmlns:a16="http://schemas.microsoft.com/office/drawing/2014/main" id="{CF7043D2-E2E8-4B09-A3B2-F5BF370389FF}"/>
              </a:ext>
            </a:extLst>
          </p:cNvPr>
          <p:cNvSpPr txBox="1"/>
          <p:nvPr/>
        </p:nvSpPr>
        <p:spPr>
          <a:xfrm>
            <a:off x="503852" y="2499061"/>
            <a:ext cx="6783355" cy="2795252"/>
          </a:xfrm>
          <a:prstGeom prst="rect">
            <a:avLst/>
          </a:prstGeom>
          <a:noFill/>
        </p:spPr>
        <p:txBody>
          <a:bodyPr wrap="square" rtlCol="0">
            <a:spAutoFit/>
          </a:bodyPr>
          <a:lstStyle/>
          <a:p>
            <a:pPr>
              <a:lnSpc>
                <a:spcPct val="150000"/>
              </a:lnSpc>
            </a:pPr>
            <a:r>
              <a:rPr lang="zh-CN" altLang="en-US" sz="2400"/>
              <a:t>纠错能力：</a:t>
            </a:r>
            <a:endParaRPr lang="en-US" altLang="zh-CN" sz="2400"/>
          </a:p>
          <a:p>
            <a:pPr>
              <a:lnSpc>
                <a:spcPct val="150000"/>
              </a:lnSpc>
            </a:pPr>
            <a:r>
              <a:rPr lang="en-US" altLang="zh-CN" sz="2400"/>
              <a:t>   L </a:t>
            </a:r>
            <a:r>
              <a:rPr lang="zh-CN" altLang="en-US" sz="2400"/>
              <a:t>级：约可纠错 </a:t>
            </a:r>
            <a:r>
              <a:rPr lang="en-US" altLang="zh-CN" sz="2400"/>
              <a:t>7% </a:t>
            </a:r>
            <a:r>
              <a:rPr lang="zh-CN" altLang="en-US" sz="2400"/>
              <a:t>的数据码字</a:t>
            </a:r>
            <a:endParaRPr lang="en-US" altLang="zh-CN" sz="2400"/>
          </a:p>
          <a:p>
            <a:pPr>
              <a:lnSpc>
                <a:spcPct val="150000"/>
              </a:lnSpc>
            </a:pPr>
            <a:r>
              <a:rPr lang="en-US" altLang="zh-CN" sz="2400"/>
              <a:t>   M </a:t>
            </a:r>
            <a:r>
              <a:rPr lang="zh-CN" altLang="en-US" sz="2400"/>
              <a:t>级：约可纠错 </a:t>
            </a:r>
            <a:r>
              <a:rPr lang="en-US" altLang="zh-CN" sz="2400"/>
              <a:t>15% </a:t>
            </a:r>
            <a:r>
              <a:rPr lang="zh-CN" altLang="en-US" sz="2400"/>
              <a:t>的数据码字</a:t>
            </a:r>
            <a:endParaRPr lang="en-US" altLang="zh-CN" sz="2400"/>
          </a:p>
          <a:p>
            <a:pPr>
              <a:lnSpc>
                <a:spcPct val="150000"/>
              </a:lnSpc>
            </a:pPr>
            <a:r>
              <a:rPr lang="en-US" altLang="zh-CN" sz="2400"/>
              <a:t>   Q </a:t>
            </a:r>
            <a:r>
              <a:rPr lang="zh-CN" altLang="en-US" sz="2400"/>
              <a:t>级：约可纠错 </a:t>
            </a:r>
            <a:r>
              <a:rPr lang="en-US" altLang="zh-CN" sz="2400"/>
              <a:t>25%</a:t>
            </a:r>
            <a:r>
              <a:rPr lang="zh-CN" altLang="en-US" sz="2400"/>
              <a:t> 的数据码字</a:t>
            </a:r>
            <a:endParaRPr lang="en-US" altLang="zh-CN" sz="2400"/>
          </a:p>
          <a:p>
            <a:pPr>
              <a:lnSpc>
                <a:spcPct val="150000"/>
              </a:lnSpc>
            </a:pPr>
            <a:r>
              <a:rPr lang="en-US" altLang="zh-CN" sz="2400"/>
              <a:t>   H </a:t>
            </a:r>
            <a:r>
              <a:rPr lang="zh-CN" altLang="en-US" sz="2400"/>
              <a:t>级：约可纠错 </a:t>
            </a:r>
            <a:r>
              <a:rPr lang="en-US" altLang="zh-CN" sz="2400"/>
              <a:t>30% </a:t>
            </a:r>
            <a:r>
              <a:rPr lang="zh-CN" altLang="en-US" sz="2400"/>
              <a:t>的数据码字</a:t>
            </a:r>
            <a:endParaRPr lang="en-US" altLang="zh-CN" sz="2400"/>
          </a:p>
        </p:txBody>
      </p:sp>
      <p:pic>
        <p:nvPicPr>
          <p:cNvPr id="7" name="图片 6">
            <a:extLst>
              <a:ext uri="{FF2B5EF4-FFF2-40B4-BE49-F238E27FC236}">
                <a16:creationId xmlns:a16="http://schemas.microsoft.com/office/drawing/2014/main" id="{97533915-6A61-4814-8F49-C55A6D956F98}"/>
              </a:ext>
            </a:extLst>
          </p:cNvPr>
          <p:cNvPicPr>
            <a:picLocks noChangeAspect="1"/>
          </p:cNvPicPr>
          <p:nvPr/>
        </p:nvPicPr>
        <p:blipFill>
          <a:blip r:embed="rId2"/>
          <a:stretch>
            <a:fillRect/>
          </a:stretch>
        </p:blipFill>
        <p:spPr>
          <a:xfrm>
            <a:off x="6916996" y="3310143"/>
            <a:ext cx="4124325" cy="1895475"/>
          </a:xfrm>
          <a:prstGeom prst="rect">
            <a:avLst/>
          </a:prstGeom>
        </p:spPr>
      </p:pic>
      <p:sp>
        <p:nvSpPr>
          <p:cNvPr id="8" name="文本框 7">
            <a:extLst>
              <a:ext uri="{FF2B5EF4-FFF2-40B4-BE49-F238E27FC236}">
                <a16:creationId xmlns:a16="http://schemas.microsoft.com/office/drawing/2014/main" id="{F1AE189A-E1E6-4844-BF29-665898A3AB21}"/>
              </a:ext>
            </a:extLst>
          </p:cNvPr>
          <p:cNvSpPr txBox="1"/>
          <p:nvPr/>
        </p:nvSpPr>
        <p:spPr>
          <a:xfrm>
            <a:off x="597159" y="6003476"/>
            <a:ext cx="10133045" cy="369332"/>
          </a:xfrm>
          <a:prstGeom prst="rect">
            <a:avLst/>
          </a:prstGeom>
          <a:noFill/>
        </p:spPr>
        <p:txBody>
          <a:bodyPr wrap="square" rtlCol="0">
            <a:spAutoFit/>
          </a:bodyPr>
          <a:lstStyle/>
          <a:p>
            <a:r>
              <a:rPr lang="zh-CN" altLang="en-US"/>
              <a:t>纠错能力越高，所能存储的数据量越少，对二维码的清晰度要求也就越低。</a:t>
            </a:r>
          </a:p>
        </p:txBody>
      </p:sp>
      <p:sp>
        <p:nvSpPr>
          <p:cNvPr id="10" name="文本框 9">
            <a:hlinkClick r:id="rId3" action="ppaction://hlinkfile"/>
            <a:extLst>
              <a:ext uri="{FF2B5EF4-FFF2-40B4-BE49-F238E27FC236}">
                <a16:creationId xmlns:a16="http://schemas.microsoft.com/office/drawing/2014/main" id="{3D47D1F5-B75E-4959-B4F3-78A4DA35CC3C}"/>
              </a:ext>
            </a:extLst>
          </p:cNvPr>
          <p:cNvSpPr txBox="1"/>
          <p:nvPr/>
        </p:nvSpPr>
        <p:spPr>
          <a:xfrm>
            <a:off x="8780105" y="6003476"/>
            <a:ext cx="2192694" cy="369332"/>
          </a:xfrm>
          <a:prstGeom prst="rect">
            <a:avLst/>
          </a:prstGeom>
          <a:noFill/>
        </p:spPr>
        <p:txBody>
          <a:bodyPr wrap="square" rtlCol="0">
            <a:spAutoFit/>
          </a:bodyPr>
          <a:lstStyle/>
          <a:p>
            <a:r>
              <a:rPr lang="en-US" altLang="zh-CN" u="sng">
                <a:solidFill>
                  <a:srgbClr val="FF0000"/>
                </a:solidFill>
              </a:rPr>
              <a:t>QR Code </a:t>
            </a:r>
            <a:r>
              <a:rPr lang="zh-CN" altLang="en-US" u="sng">
                <a:solidFill>
                  <a:srgbClr val="FF0000"/>
                </a:solidFill>
              </a:rPr>
              <a:t>国标</a:t>
            </a:r>
          </a:p>
        </p:txBody>
      </p:sp>
    </p:spTree>
    <p:extLst>
      <p:ext uri="{BB962C8B-B14F-4D97-AF65-F5344CB8AC3E}">
        <p14:creationId xmlns:p14="http://schemas.microsoft.com/office/powerpoint/2010/main" val="37665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09D11FA-4BCF-40E9-A633-01415F2F1E3B}"/>
              </a:ext>
            </a:extLst>
          </p:cNvPr>
          <p:cNvSpPr>
            <a:spLocks noGrp="1"/>
          </p:cNvSpPr>
          <p:nvPr>
            <p:ph type="body" sz="quarter" idx="11"/>
          </p:nvPr>
        </p:nvSpPr>
        <p:spPr/>
        <p:txBody>
          <a:bodyPr/>
          <a:lstStyle/>
          <a:p>
            <a:r>
              <a:rPr lang="en-US" altLang="zh-CN"/>
              <a:t>4. ZXing</a:t>
            </a:r>
          </a:p>
        </p:txBody>
      </p:sp>
    </p:spTree>
    <p:extLst>
      <p:ext uri="{BB962C8B-B14F-4D97-AF65-F5344CB8AC3E}">
        <p14:creationId xmlns:p14="http://schemas.microsoft.com/office/powerpoint/2010/main" val="37877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24E8DC-6E2A-4572-AF80-1F7218DE5655}"/>
              </a:ext>
            </a:extLst>
          </p:cNvPr>
          <p:cNvSpPr txBox="1"/>
          <p:nvPr/>
        </p:nvSpPr>
        <p:spPr>
          <a:xfrm>
            <a:off x="709126" y="1584576"/>
            <a:ext cx="6148874" cy="3354765"/>
          </a:xfrm>
          <a:prstGeom prst="rect">
            <a:avLst/>
          </a:prstGeom>
          <a:noFill/>
        </p:spPr>
        <p:txBody>
          <a:bodyPr wrap="square" rtlCol="0">
            <a:spAutoFit/>
          </a:bodyPr>
          <a:lstStyle/>
          <a:p>
            <a:r>
              <a:rPr lang="en-US" altLang="zh-CN"/>
              <a:t>Maven </a:t>
            </a:r>
            <a:r>
              <a:rPr lang="zh-CN" altLang="en-US"/>
              <a:t>项目依赖：</a:t>
            </a:r>
            <a:endParaRPr lang="en-US" altLang="zh-CN"/>
          </a:p>
          <a:p>
            <a:endParaRPr lang="en-US" altLang="zh-CN"/>
          </a:p>
          <a:p>
            <a:pPr lvl="1"/>
            <a:r>
              <a:rPr lang="en-US" altLang="zh-CN" sz="1600"/>
              <a:t>&lt;dependency&gt;</a:t>
            </a:r>
          </a:p>
          <a:p>
            <a:pPr lvl="1"/>
            <a:r>
              <a:rPr lang="en-US" altLang="zh-CN" sz="1600"/>
              <a:t>    &lt;groupId&gt;com.google.zxing&lt;/groupId&gt;</a:t>
            </a:r>
          </a:p>
          <a:p>
            <a:pPr lvl="1"/>
            <a:r>
              <a:rPr lang="en-US" altLang="zh-CN" sz="1600"/>
              <a:t>    &lt;artifactId&gt;core&lt;/artifactId&gt;</a:t>
            </a:r>
          </a:p>
          <a:p>
            <a:pPr lvl="1"/>
            <a:r>
              <a:rPr lang="en-US" altLang="zh-CN" sz="1600"/>
              <a:t>    &lt;version&gt;3.3.0&lt;/version&gt;</a:t>
            </a:r>
          </a:p>
          <a:p>
            <a:pPr lvl="1"/>
            <a:r>
              <a:rPr lang="en-US" altLang="zh-CN" sz="1600"/>
              <a:t>&lt;/dependency&gt;</a:t>
            </a:r>
          </a:p>
          <a:p>
            <a:pPr lvl="1"/>
            <a:endParaRPr lang="en-US" altLang="zh-CN" sz="1600"/>
          </a:p>
          <a:p>
            <a:pPr lvl="1"/>
            <a:r>
              <a:rPr lang="en-US" altLang="zh-CN" sz="1600"/>
              <a:t>&lt;dependency&gt;</a:t>
            </a:r>
          </a:p>
          <a:p>
            <a:pPr lvl="1"/>
            <a:r>
              <a:rPr lang="en-US" altLang="zh-CN" sz="1600"/>
              <a:t>    &lt;groupId&gt;com.google.zxing&lt;/groupId&gt;</a:t>
            </a:r>
          </a:p>
          <a:p>
            <a:pPr lvl="1"/>
            <a:r>
              <a:rPr lang="en-US" altLang="zh-CN" sz="1600"/>
              <a:t>    &lt;artifactId&gt;javase&lt;/artifactId&gt;</a:t>
            </a:r>
          </a:p>
          <a:p>
            <a:pPr lvl="1"/>
            <a:r>
              <a:rPr lang="en-US" altLang="zh-CN" sz="1600"/>
              <a:t>    &lt;version&gt;3.3.0&lt;/version&gt;</a:t>
            </a:r>
          </a:p>
          <a:p>
            <a:pPr lvl="1"/>
            <a:r>
              <a:rPr lang="en-US" altLang="zh-CN" sz="1600"/>
              <a:t>&lt;/dependency&gt;</a:t>
            </a:r>
            <a:endParaRPr lang="zh-CN" altLang="en-US" sz="1600"/>
          </a:p>
        </p:txBody>
      </p:sp>
      <p:sp>
        <p:nvSpPr>
          <p:cNvPr id="6" name="矩形 5">
            <a:extLst>
              <a:ext uri="{FF2B5EF4-FFF2-40B4-BE49-F238E27FC236}">
                <a16:creationId xmlns:a16="http://schemas.microsoft.com/office/drawing/2014/main" id="{57464A4E-0B79-4047-84BD-25DE43F59AEE}"/>
              </a:ext>
            </a:extLst>
          </p:cNvPr>
          <p:cNvSpPr/>
          <p:nvPr/>
        </p:nvSpPr>
        <p:spPr>
          <a:xfrm>
            <a:off x="1735493" y="999801"/>
            <a:ext cx="3824445" cy="369332"/>
          </a:xfrm>
          <a:prstGeom prst="rect">
            <a:avLst/>
          </a:prstGeom>
        </p:spPr>
        <p:txBody>
          <a:bodyPr wrap="none">
            <a:spAutoFit/>
          </a:bodyPr>
          <a:lstStyle/>
          <a:p>
            <a:r>
              <a:rPr lang="en-US" altLang="zh-CN" u="sng">
                <a:solidFill>
                  <a:srgbClr val="FF0000"/>
                </a:solidFill>
                <a:hlinkClick r:id="rId2"/>
              </a:rPr>
              <a:t>https://github.com/zxing/zxing</a:t>
            </a:r>
            <a:endParaRPr lang="en-US" altLang="zh-CN" u="sng">
              <a:solidFill>
                <a:srgbClr val="FF0000"/>
              </a:solidFill>
            </a:endParaRPr>
          </a:p>
        </p:txBody>
      </p:sp>
      <p:sp>
        <p:nvSpPr>
          <p:cNvPr id="7" name="文本框 6">
            <a:extLst>
              <a:ext uri="{FF2B5EF4-FFF2-40B4-BE49-F238E27FC236}">
                <a16:creationId xmlns:a16="http://schemas.microsoft.com/office/drawing/2014/main" id="{B5D0D672-71DA-411E-9777-EEAC42A80A65}"/>
              </a:ext>
            </a:extLst>
          </p:cNvPr>
          <p:cNvSpPr txBox="1"/>
          <p:nvPr/>
        </p:nvSpPr>
        <p:spPr>
          <a:xfrm>
            <a:off x="307909" y="784358"/>
            <a:ext cx="4488025" cy="584775"/>
          </a:xfrm>
          <a:prstGeom prst="rect">
            <a:avLst/>
          </a:prstGeom>
          <a:noFill/>
        </p:spPr>
        <p:txBody>
          <a:bodyPr wrap="square" rtlCol="0">
            <a:spAutoFit/>
          </a:bodyPr>
          <a:lstStyle/>
          <a:p>
            <a:r>
              <a:rPr lang="en-US" altLang="zh-CN" sz="3200"/>
              <a:t>ZXing</a:t>
            </a:r>
            <a:endParaRPr lang="zh-CN" altLang="en-US" sz="3200"/>
          </a:p>
        </p:txBody>
      </p:sp>
    </p:spTree>
    <p:extLst>
      <p:ext uri="{BB962C8B-B14F-4D97-AF65-F5344CB8AC3E}">
        <p14:creationId xmlns:p14="http://schemas.microsoft.com/office/powerpoint/2010/main" val="419329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占位符 52">
            <a:extLst>
              <a:ext uri="{FF2B5EF4-FFF2-40B4-BE49-F238E27FC236}">
                <a16:creationId xmlns:a16="http://schemas.microsoft.com/office/drawing/2014/main" id="{DCBEA4EE-217E-4FD3-B2B1-5640801E8080}"/>
              </a:ext>
            </a:extLst>
          </p:cNvPr>
          <p:cNvSpPr>
            <a:spLocks noGrp="1"/>
          </p:cNvSpPr>
          <p:nvPr>
            <p:ph type="body" sz="quarter" idx="36"/>
          </p:nvPr>
        </p:nvSpPr>
        <p:spPr>
          <a:xfrm>
            <a:off x="7896200" y="1867600"/>
            <a:ext cx="3887813" cy="524886"/>
          </a:xfrm>
        </p:spPr>
        <p:txBody>
          <a:bodyPr/>
          <a:lstStyle/>
          <a:p>
            <a:r>
              <a:rPr lang="en-US" altLang="zh-CN" sz="1800"/>
              <a:t>1. </a:t>
            </a:r>
            <a:r>
              <a:rPr lang="zh-CN" altLang="en-US" sz="1800"/>
              <a:t>二维码概念</a:t>
            </a:r>
            <a:endParaRPr lang="pt-PT" altLang="zh-CN" sz="1800"/>
          </a:p>
        </p:txBody>
      </p:sp>
      <p:sp>
        <p:nvSpPr>
          <p:cNvPr id="7" name="Text Placeholder 6">
            <a:extLst>
              <a:ext uri="{FF2B5EF4-FFF2-40B4-BE49-F238E27FC236}">
                <a16:creationId xmlns:a16="http://schemas.microsoft.com/office/drawing/2014/main" id="{4F5787E5-AB2D-47E1-9E08-983302CCD089}"/>
              </a:ext>
            </a:extLst>
          </p:cNvPr>
          <p:cNvSpPr>
            <a:spLocks noGrp="1"/>
          </p:cNvSpPr>
          <p:nvPr>
            <p:ph type="body" sz="quarter" idx="39"/>
          </p:nvPr>
        </p:nvSpPr>
        <p:spPr>
          <a:xfrm>
            <a:off x="7896200" y="4575595"/>
            <a:ext cx="3887813" cy="524886"/>
          </a:xfrm>
        </p:spPr>
        <p:txBody>
          <a:bodyPr/>
          <a:lstStyle/>
          <a:p>
            <a:r>
              <a:rPr lang="en-US" altLang="zh-CN" sz="1800"/>
              <a:t>4. ZXing</a:t>
            </a:r>
          </a:p>
        </p:txBody>
      </p:sp>
      <p:sp>
        <p:nvSpPr>
          <p:cNvPr id="8" name="Text Placeholder 7">
            <a:extLst>
              <a:ext uri="{FF2B5EF4-FFF2-40B4-BE49-F238E27FC236}">
                <a16:creationId xmlns:a16="http://schemas.microsoft.com/office/drawing/2014/main" id="{B93A89E5-A62F-4AEC-BA87-DCDA0BC06BE8}"/>
              </a:ext>
            </a:extLst>
          </p:cNvPr>
          <p:cNvSpPr>
            <a:spLocks noGrp="1"/>
          </p:cNvSpPr>
          <p:nvPr>
            <p:ph type="body" sz="quarter" idx="40"/>
          </p:nvPr>
        </p:nvSpPr>
        <p:spPr>
          <a:xfrm>
            <a:off x="7896200" y="3672930"/>
            <a:ext cx="3887813" cy="524886"/>
          </a:xfrm>
        </p:spPr>
        <p:txBody>
          <a:bodyPr/>
          <a:lstStyle/>
          <a:p>
            <a:r>
              <a:rPr lang="en-US" altLang="zh-CN" sz="1800"/>
              <a:t>3. QR Code</a:t>
            </a:r>
            <a:endParaRPr lang="pt-PT" altLang="zh-CN" sz="1800" dirty="0"/>
          </a:p>
        </p:txBody>
      </p:sp>
      <p:sp>
        <p:nvSpPr>
          <p:cNvPr id="9" name="Text Placeholder 8">
            <a:extLst>
              <a:ext uri="{FF2B5EF4-FFF2-40B4-BE49-F238E27FC236}">
                <a16:creationId xmlns:a16="http://schemas.microsoft.com/office/drawing/2014/main" id="{474F77D9-EEE0-45DC-9018-6659263155A5}"/>
              </a:ext>
            </a:extLst>
          </p:cNvPr>
          <p:cNvSpPr>
            <a:spLocks noGrp="1"/>
          </p:cNvSpPr>
          <p:nvPr>
            <p:ph type="body" sz="quarter" idx="41"/>
          </p:nvPr>
        </p:nvSpPr>
        <p:spPr>
          <a:xfrm>
            <a:off x="7896200" y="2770265"/>
            <a:ext cx="3887813" cy="524886"/>
          </a:xfrm>
        </p:spPr>
        <p:txBody>
          <a:bodyPr/>
          <a:lstStyle/>
          <a:p>
            <a:r>
              <a:rPr lang="en-US" altLang="zh-CN" sz="1800"/>
              <a:t>2. </a:t>
            </a:r>
            <a:r>
              <a:rPr lang="zh-CN" altLang="en-US" sz="1800"/>
              <a:t>二维码分类</a:t>
            </a:r>
            <a:endParaRPr lang="pt-PT" altLang="zh-CN" sz="1800" dirty="0"/>
          </a:p>
        </p:txBody>
      </p:sp>
      <p:sp>
        <p:nvSpPr>
          <p:cNvPr id="2" name="Title 1">
            <a:extLst>
              <a:ext uri="{FF2B5EF4-FFF2-40B4-BE49-F238E27FC236}">
                <a16:creationId xmlns:a16="http://schemas.microsoft.com/office/drawing/2014/main" id="{7AAE90D7-5D8B-489D-8CA5-341DAD88F178}"/>
              </a:ext>
            </a:extLst>
          </p:cNvPr>
          <p:cNvSpPr>
            <a:spLocks noGrp="1"/>
          </p:cNvSpPr>
          <p:nvPr>
            <p:ph type="title"/>
          </p:nvPr>
        </p:nvSpPr>
        <p:spPr>
          <a:xfrm>
            <a:off x="407987" y="1667364"/>
            <a:ext cx="5471988" cy="863600"/>
          </a:xfrm>
        </p:spPr>
        <p:txBody>
          <a:bodyPr/>
          <a:lstStyle/>
          <a:p>
            <a:r>
              <a:rPr lang="zh-CN" altLang="en-US"/>
              <a:t>目录</a:t>
            </a:r>
            <a:endParaRPr lang="pt-PT" dirty="0"/>
          </a:p>
        </p:txBody>
      </p:sp>
      <p:grpSp>
        <p:nvGrpSpPr>
          <p:cNvPr id="18" name="Group 17">
            <a:extLst>
              <a:ext uri="{FF2B5EF4-FFF2-40B4-BE49-F238E27FC236}">
                <a16:creationId xmlns:a16="http://schemas.microsoft.com/office/drawing/2014/main" id="{7022443D-0666-4202-91AA-65B818BC2AE3}"/>
              </a:ext>
            </a:extLst>
          </p:cNvPr>
          <p:cNvGrpSpPr/>
          <p:nvPr/>
        </p:nvGrpSpPr>
        <p:grpSpPr>
          <a:xfrm>
            <a:off x="7087039" y="1667364"/>
            <a:ext cx="634560" cy="599554"/>
            <a:chOff x="7087039" y="1204685"/>
            <a:chExt cx="634560" cy="599554"/>
          </a:xfrm>
        </p:grpSpPr>
        <p:sp>
          <p:nvSpPr>
            <p:cNvPr id="10" name="Oval 20">
              <a:extLst>
                <a:ext uri="{FF2B5EF4-FFF2-40B4-BE49-F238E27FC236}">
                  <a16:creationId xmlns:a16="http://schemas.microsoft.com/office/drawing/2014/main" id="{1EA810CF-2B31-4A9C-B605-BF818AA96489}"/>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17" name="Graphic 16">
              <a:extLst>
                <a:ext uri="{FF2B5EF4-FFF2-40B4-BE49-F238E27FC236}">
                  <a16:creationId xmlns:a16="http://schemas.microsoft.com/office/drawing/2014/main" id="{DEC48A31-3CC1-4C6C-9875-69DA86479D6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3" y="1363906"/>
              <a:ext cx="281112" cy="281112"/>
            </a:xfrm>
            <a:prstGeom prst="rect">
              <a:avLst/>
            </a:prstGeom>
          </p:spPr>
        </p:pic>
      </p:grpSp>
      <p:grpSp>
        <p:nvGrpSpPr>
          <p:cNvPr id="20" name="Group 19">
            <a:extLst>
              <a:ext uri="{FF2B5EF4-FFF2-40B4-BE49-F238E27FC236}">
                <a16:creationId xmlns:a16="http://schemas.microsoft.com/office/drawing/2014/main" id="{C44FD527-5B90-4FEB-B0CF-CC9895776D34}"/>
              </a:ext>
            </a:extLst>
          </p:cNvPr>
          <p:cNvGrpSpPr/>
          <p:nvPr/>
        </p:nvGrpSpPr>
        <p:grpSpPr>
          <a:xfrm>
            <a:off x="7087040" y="2520656"/>
            <a:ext cx="634560" cy="599554"/>
            <a:chOff x="7087040" y="2057977"/>
            <a:chExt cx="634560" cy="599554"/>
          </a:xfrm>
        </p:grpSpPr>
        <p:sp>
          <p:nvSpPr>
            <p:cNvPr id="11"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19" name="Graphic 18">
              <a:extLst>
                <a:ext uri="{FF2B5EF4-FFF2-40B4-BE49-F238E27FC236}">
                  <a16:creationId xmlns:a16="http://schemas.microsoft.com/office/drawing/2014/main" id="{71BD0536-CD41-4C03-91B6-D87F0DF671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4" y="2217198"/>
              <a:ext cx="281112" cy="281112"/>
            </a:xfrm>
            <a:prstGeom prst="rect">
              <a:avLst/>
            </a:prstGeom>
          </p:spPr>
        </p:pic>
      </p:grpSp>
      <p:grpSp>
        <p:nvGrpSpPr>
          <p:cNvPr id="22" name="Group 21">
            <a:extLst>
              <a:ext uri="{FF2B5EF4-FFF2-40B4-BE49-F238E27FC236}">
                <a16:creationId xmlns:a16="http://schemas.microsoft.com/office/drawing/2014/main" id="{F7BD4124-8E0F-402D-94CD-ADFE242E2307}"/>
              </a:ext>
            </a:extLst>
          </p:cNvPr>
          <p:cNvGrpSpPr/>
          <p:nvPr/>
        </p:nvGrpSpPr>
        <p:grpSpPr>
          <a:xfrm>
            <a:off x="7087040" y="3373948"/>
            <a:ext cx="634560" cy="599554"/>
            <a:chOff x="7087040" y="2911269"/>
            <a:chExt cx="634560" cy="599554"/>
          </a:xfrm>
        </p:grpSpPr>
        <p:sp>
          <p:nvSpPr>
            <p:cNvPr id="12" name="Oval 20">
              <a:extLst>
                <a:ext uri="{FF2B5EF4-FFF2-40B4-BE49-F238E27FC236}">
                  <a16:creationId xmlns:a16="http://schemas.microsoft.com/office/drawing/2014/main" id="{AC7DBD34-4FD3-4596-A25F-A41C8C4D80CE}"/>
                </a:ext>
              </a:extLst>
            </p:cNvPr>
            <p:cNvSpPr/>
            <p:nvPr/>
          </p:nvSpPr>
          <p:spPr>
            <a:xfrm flipV="1">
              <a:off x="7087040" y="2911269"/>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1" name="Graphic 20">
              <a:extLst>
                <a:ext uri="{FF2B5EF4-FFF2-40B4-BE49-F238E27FC236}">
                  <a16:creationId xmlns:a16="http://schemas.microsoft.com/office/drawing/2014/main" id="{B5F0A8BD-1F5D-43AB-9CD1-F467D5D546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4" y="3070490"/>
              <a:ext cx="281112" cy="281112"/>
            </a:xfrm>
            <a:prstGeom prst="rect">
              <a:avLst/>
            </a:prstGeom>
          </p:spPr>
        </p:pic>
      </p:grpSp>
      <p:grpSp>
        <p:nvGrpSpPr>
          <p:cNvPr id="24" name="Group 23">
            <a:extLst>
              <a:ext uri="{FF2B5EF4-FFF2-40B4-BE49-F238E27FC236}">
                <a16:creationId xmlns:a16="http://schemas.microsoft.com/office/drawing/2014/main" id="{5A39C268-5000-4A77-9344-0D889A1D0D8B}"/>
              </a:ext>
            </a:extLst>
          </p:cNvPr>
          <p:cNvGrpSpPr/>
          <p:nvPr/>
        </p:nvGrpSpPr>
        <p:grpSpPr>
          <a:xfrm>
            <a:off x="7087040" y="4227240"/>
            <a:ext cx="634560" cy="599554"/>
            <a:chOff x="7087040" y="3764561"/>
            <a:chExt cx="634560" cy="599554"/>
          </a:xfrm>
        </p:grpSpPr>
        <p:sp>
          <p:nvSpPr>
            <p:cNvPr id="13" name="Oval 20">
              <a:extLst>
                <a:ext uri="{FF2B5EF4-FFF2-40B4-BE49-F238E27FC236}">
                  <a16:creationId xmlns:a16="http://schemas.microsoft.com/office/drawing/2014/main" id="{EE712418-DA7D-438C-84EC-B0FF7C3D7892}"/>
                </a:ext>
              </a:extLst>
            </p:cNvPr>
            <p:cNvSpPr/>
            <p:nvPr/>
          </p:nvSpPr>
          <p:spPr>
            <a:xfrm flipV="1">
              <a:off x="7087040" y="3764561"/>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23" name="Graphic 22">
              <a:extLst>
                <a:ext uri="{FF2B5EF4-FFF2-40B4-BE49-F238E27FC236}">
                  <a16:creationId xmlns:a16="http://schemas.microsoft.com/office/drawing/2014/main" id="{31305387-6005-438D-8996-42FA30D246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4" y="3923782"/>
              <a:ext cx="281112" cy="281112"/>
            </a:xfrm>
            <a:prstGeom prst="rect">
              <a:avLst/>
            </a:prstGeom>
          </p:spPr>
        </p:pic>
      </p:grpSp>
    </p:spTree>
    <p:extLst>
      <p:ext uri="{BB962C8B-B14F-4D97-AF65-F5344CB8AC3E}">
        <p14:creationId xmlns:p14="http://schemas.microsoft.com/office/powerpoint/2010/main" val="153390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09D11FA-4BCF-40E9-A633-01415F2F1E3B}"/>
              </a:ext>
            </a:extLst>
          </p:cNvPr>
          <p:cNvSpPr>
            <a:spLocks noGrp="1"/>
          </p:cNvSpPr>
          <p:nvPr>
            <p:ph type="body" sz="quarter" idx="11"/>
          </p:nvPr>
        </p:nvSpPr>
        <p:spPr/>
        <p:txBody>
          <a:bodyPr/>
          <a:lstStyle/>
          <a:p>
            <a:r>
              <a:rPr lang="en-US" altLang="zh-CN"/>
              <a:t>1. </a:t>
            </a:r>
            <a:r>
              <a:rPr lang="zh-CN" altLang="en-US"/>
              <a:t>二维码概念</a:t>
            </a:r>
            <a:endParaRPr lang="pt-PT" dirty="0"/>
          </a:p>
        </p:txBody>
      </p:sp>
    </p:spTree>
    <p:extLst>
      <p:ext uri="{BB962C8B-B14F-4D97-AF65-F5344CB8AC3E}">
        <p14:creationId xmlns:p14="http://schemas.microsoft.com/office/powerpoint/2010/main" val="420667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C17EB6-94A7-4DE9-8801-E3E32E38E0BC}"/>
              </a:ext>
            </a:extLst>
          </p:cNvPr>
          <p:cNvSpPr txBox="1"/>
          <p:nvPr/>
        </p:nvSpPr>
        <p:spPr>
          <a:xfrm>
            <a:off x="763555" y="1203649"/>
            <a:ext cx="10664890" cy="1687257"/>
          </a:xfrm>
          <a:prstGeom prst="rect">
            <a:avLst/>
          </a:prstGeom>
          <a:noFill/>
        </p:spPr>
        <p:txBody>
          <a:bodyPr wrap="square" rtlCol="0">
            <a:spAutoFit/>
          </a:bodyPr>
          <a:lstStyle/>
          <a:p>
            <a:pPr indent="457200">
              <a:lnSpc>
                <a:spcPct val="150000"/>
              </a:lnSpc>
            </a:pPr>
            <a:r>
              <a:rPr lang="zh-CN" altLang="en-US" sz="2400"/>
              <a:t>二维条码</a:t>
            </a:r>
            <a:r>
              <a:rPr lang="en-US" altLang="zh-CN" sz="2400"/>
              <a:t>/</a:t>
            </a:r>
            <a:r>
              <a:rPr lang="zh-CN" altLang="en-US" sz="2400"/>
              <a:t>二维码（</a:t>
            </a:r>
            <a:r>
              <a:rPr lang="en-US" altLang="zh-CN" sz="2400"/>
              <a:t>2-dimensional bar code</a:t>
            </a:r>
            <a:r>
              <a:rPr lang="zh-CN" altLang="en-US" sz="2400"/>
              <a:t>）是用某种特定的集合图形按照一定的规律在平面上（二位防线上）分布的黑白相间的图图形记录数据符号信息的图形。</a:t>
            </a:r>
          </a:p>
        </p:txBody>
      </p:sp>
      <p:pic>
        <p:nvPicPr>
          <p:cNvPr id="3" name="图片 2">
            <a:extLst>
              <a:ext uri="{FF2B5EF4-FFF2-40B4-BE49-F238E27FC236}">
                <a16:creationId xmlns:a16="http://schemas.microsoft.com/office/drawing/2014/main" id="{91505CA2-2583-4AE7-8917-153784B2D47F}"/>
              </a:ext>
            </a:extLst>
          </p:cNvPr>
          <p:cNvPicPr>
            <a:picLocks noChangeAspect="1"/>
          </p:cNvPicPr>
          <p:nvPr/>
        </p:nvPicPr>
        <p:blipFill>
          <a:blip r:embed="rId2"/>
          <a:stretch>
            <a:fillRect/>
          </a:stretch>
        </p:blipFill>
        <p:spPr>
          <a:xfrm>
            <a:off x="3279103" y="3283530"/>
            <a:ext cx="5633794" cy="1687257"/>
          </a:xfrm>
          <a:prstGeom prst="rect">
            <a:avLst/>
          </a:prstGeom>
        </p:spPr>
      </p:pic>
      <p:pic>
        <p:nvPicPr>
          <p:cNvPr id="14" name="图片 13">
            <a:extLst>
              <a:ext uri="{FF2B5EF4-FFF2-40B4-BE49-F238E27FC236}">
                <a16:creationId xmlns:a16="http://schemas.microsoft.com/office/drawing/2014/main" id="{19B35670-AB9D-4424-9893-AD6EF001B9FC}"/>
              </a:ext>
            </a:extLst>
          </p:cNvPr>
          <p:cNvPicPr>
            <a:picLocks noChangeAspect="1"/>
          </p:cNvPicPr>
          <p:nvPr/>
        </p:nvPicPr>
        <p:blipFill>
          <a:blip r:embed="rId3"/>
          <a:stretch>
            <a:fillRect/>
          </a:stretch>
        </p:blipFill>
        <p:spPr>
          <a:xfrm>
            <a:off x="3279103" y="5093004"/>
            <a:ext cx="3945683" cy="1538148"/>
          </a:xfrm>
          <a:prstGeom prst="rect">
            <a:avLst/>
          </a:prstGeom>
        </p:spPr>
      </p:pic>
      <p:pic>
        <p:nvPicPr>
          <p:cNvPr id="15" name="图片 14">
            <a:extLst>
              <a:ext uri="{FF2B5EF4-FFF2-40B4-BE49-F238E27FC236}">
                <a16:creationId xmlns:a16="http://schemas.microsoft.com/office/drawing/2014/main" id="{0DBBC426-AA72-43F9-AE40-DA93D4AB51C4}"/>
              </a:ext>
            </a:extLst>
          </p:cNvPr>
          <p:cNvPicPr>
            <a:picLocks noChangeAspect="1"/>
          </p:cNvPicPr>
          <p:nvPr/>
        </p:nvPicPr>
        <p:blipFill>
          <a:blip r:embed="rId4"/>
          <a:stretch>
            <a:fillRect/>
          </a:stretch>
        </p:blipFill>
        <p:spPr>
          <a:xfrm>
            <a:off x="7111367" y="5093004"/>
            <a:ext cx="1801530" cy="1538148"/>
          </a:xfrm>
          <a:prstGeom prst="rect">
            <a:avLst/>
          </a:prstGeom>
        </p:spPr>
      </p:pic>
    </p:spTree>
    <p:extLst>
      <p:ext uri="{BB962C8B-B14F-4D97-AF65-F5344CB8AC3E}">
        <p14:creationId xmlns:p14="http://schemas.microsoft.com/office/powerpoint/2010/main" val="172603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09D11FA-4BCF-40E9-A633-01415F2F1E3B}"/>
              </a:ext>
            </a:extLst>
          </p:cNvPr>
          <p:cNvSpPr>
            <a:spLocks noGrp="1"/>
          </p:cNvSpPr>
          <p:nvPr>
            <p:ph type="body" sz="quarter" idx="11"/>
          </p:nvPr>
        </p:nvSpPr>
        <p:spPr/>
        <p:txBody>
          <a:bodyPr/>
          <a:lstStyle/>
          <a:p>
            <a:r>
              <a:rPr lang="en-US" altLang="zh-CN"/>
              <a:t>2. </a:t>
            </a:r>
            <a:r>
              <a:rPr lang="zh-CN" altLang="en-US"/>
              <a:t>二维码分类</a:t>
            </a:r>
            <a:endParaRPr lang="pt-PT" dirty="0"/>
          </a:p>
        </p:txBody>
      </p:sp>
    </p:spTree>
    <p:extLst>
      <p:ext uri="{BB962C8B-B14F-4D97-AF65-F5344CB8AC3E}">
        <p14:creationId xmlns:p14="http://schemas.microsoft.com/office/powerpoint/2010/main" val="7274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4014322-A8D2-4171-9831-1BA27A33D763}"/>
              </a:ext>
            </a:extLst>
          </p:cNvPr>
          <p:cNvSpPr txBox="1"/>
          <p:nvPr/>
        </p:nvSpPr>
        <p:spPr>
          <a:xfrm>
            <a:off x="606490" y="449334"/>
            <a:ext cx="10161037" cy="954107"/>
          </a:xfrm>
          <a:prstGeom prst="rect">
            <a:avLst/>
          </a:prstGeom>
          <a:noFill/>
        </p:spPr>
        <p:txBody>
          <a:bodyPr wrap="square" rtlCol="0">
            <a:spAutoFit/>
          </a:bodyPr>
          <a:lstStyle/>
          <a:p>
            <a:r>
              <a:rPr lang="zh-CN" altLang="en-US" sz="2800"/>
              <a:t>二维码有很多不同的码制，根据码制的编码原理，通常分为三种类型：</a:t>
            </a:r>
          </a:p>
        </p:txBody>
      </p:sp>
      <p:sp>
        <p:nvSpPr>
          <p:cNvPr id="9" name="文本框 8">
            <a:extLst>
              <a:ext uri="{FF2B5EF4-FFF2-40B4-BE49-F238E27FC236}">
                <a16:creationId xmlns:a16="http://schemas.microsoft.com/office/drawing/2014/main" id="{2C486FA9-AFE2-4535-B77A-926491578588}"/>
              </a:ext>
            </a:extLst>
          </p:cNvPr>
          <p:cNvSpPr txBox="1"/>
          <p:nvPr/>
        </p:nvSpPr>
        <p:spPr>
          <a:xfrm>
            <a:off x="606490" y="1830811"/>
            <a:ext cx="7249886" cy="461665"/>
          </a:xfrm>
          <a:prstGeom prst="rect">
            <a:avLst/>
          </a:prstGeom>
          <a:noFill/>
        </p:spPr>
        <p:txBody>
          <a:bodyPr wrap="square" rtlCol="0">
            <a:spAutoFit/>
          </a:bodyPr>
          <a:lstStyle/>
          <a:p>
            <a:r>
              <a:rPr lang="en-US" altLang="zh-CN" sz="2400"/>
              <a:t>1.</a:t>
            </a:r>
            <a:r>
              <a:rPr lang="zh-CN" altLang="en-US" sz="2400"/>
              <a:t>线性堆叠式二维码</a:t>
            </a:r>
            <a:endParaRPr lang="en-US" altLang="zh-CN" sz="2400"/>
          </a:p>
        </p:txBody>
      </p:sp>
      <p:sp>
        <p:nvSpPr>
          <p:cNvPr id="10" name="文本框 9">
            <a:extLst>
              <a:ext uri="{FF2B5EF4-FFF2-40B4-BE49-F238E27FC236}">
                <a16:creationId xmlns:a16="http://schemas.microsoft.com/office/drawing/2014/main" id="{D6D6BEF9-D3F2-4785-B09F-3CC66BAA7240}"/>
              </a:ext>
            </a:extLst>
          </p:cNvPr>
          <p:cNvSpPr txBox="1"/>
          <p:nvPr/>
        </p:nvSpPr>
        <p:spPr>
          <a:xfrm>
            <a:off x="606490" y="4099343"/>
            <a:ext cx="7249886" cy="461665"/>
          </a:xfrm>
          <a:prstGeom prst="rect">
            <a:avLst/>
          </a:prstGeom>
          <a:noFill/>
        </p:spPr>
        <p:txBody>
          <a:bodyPr wrap="square" rtlCol="0">
            <a:spAutoFit/>
          </a:bodyPr>
          <a:lstStyle/>
          <a:p>
            <a:r>
              <a:rPr lang="en-US" altLang="zh-CN" sz="2400"/>
              <a:t>2.</a:t>
            </a:r>
            <a:r>
              <a:rPr lang="zh-CN" altLang="en-US" sz="2400"/>
              <a:t>矩阵式二维码</a:t>
            </a:r>
            <a:endParaRPr lang="en-US" altLang="zh-CN" sz="2400"/>
          </a:p>
        </p:txBody>
      </p:sp>
      <p:sp>
        <p:nvSpPr>
          <p:cNvPr id="11" name="文本框 10">
            <a:extLst>
              <a:ext uri="{FF2B5EF4-FFF2-40B4-BE49-F238E27FC236}">
                <a16:creationId xmlns:a16="http://schemas.microsoft.com/office/drawing/2014/main" id="{EA63A4CE-154F-4A39-90C2-27C51C335A2E}"/>
              </a:ext>
            </a:extLst>
          </p:cNvPr>
          <p:cNvSpPr txBox="1"/>
          <p:nvPr/>
        </p:nvSpPr>
        <p:spPr>
          <a:xfrm>
            <a:off x="606490" y="5017174"/>
            <a:ext cx="7249886" cy="461665"/>
          </a:xfrm>
          <a:prstGeom prst="rect">
            <a:avLst/>
          </a:prstGeom>
          <a:noFill/>
        </p:spPr>
        <p:txBody>
          <a:bodyPr wrap="square" rtlCol="0">
            <a:spAutoFit/>
          </a:bodyPr>
          <a:lstStyle/>
          <a:p>
            <a:r>
              <a:rPr lang="en-US" altLang="zh-CN" sz="2400"/>
              <a:t>3.</a:t>
            </a:r>
            <a:r>
              <a:rPr lang="zh-CN" altLang="en-US" sz="2400"/>
              <a:t>邮政码</a:t>
            </a:r>
            <a:endParaRPr lang="en-US" altLang="zh-CN" sz="2400"/>
          </a:p>
        </p:txBody>
      </p:sp>
      <p:pic>
        <p:nvPicPr>
          <p:cNvPr id="3" name="图片 2">
            <a:extLst>
              <a:ext uri="{FF2B5EF4-FFF2-40B4-BE49-F238E27FC236}">
                <a16:creationId xmlns:a16="http://schemas.microsoft.com/office/drawing/2014/main" id="{39EA0CF8-C9C7-4DF5-91D9-D24C720AC385}"/>
              </a:ext>
            </a:extLst>
          </p:cNvPr>
          <p:cNvPicPr>
            <a:picLocks noChangeAspect="1"/>
          </p:cNvPicPr>
          <p:nvPr/>
        </p:nvPicPr>
        <p:blipFill>
          <a:blip r:embed="rId2"/>
          <a:stretch>
            <a:fillRect/>
          </a:stretch>
        </p:blipFill>
        <p:spPr>
          <a:xfrm>
            <a:off x="995655" y="2538795"/>
            <a:ext cx="10963275" cy="1343025"/>
          </a:xfrm>
          <a:prstGeom prst="rect">
            <a:avLst/>
          </a:prstGeom>
        </p:spPr>
      </p:pic>
      <p:pic>
        <p:nvPicPr>
          <p:cNvPr id="5" name="图片 4">
            <a:extLst>
              <a:ext uri="{FF2B5EF4-FFF2-40B4-BE49-F238E27FC236}">
                <a16:creationId xmlns:a16="http://schemas.microsoft.com/office/drawing/2014/main" id="{AF9660D4-2F22-41AB-BA40-787EE6D56473}"/>
              </a:ext>
            </a:extLst>
          </p:cNvPr>
          <p:cNvPicPr>
            <a:picLocks noChangeAspect="1"/>
          </p:cNvPicPr>
          <p:nvPr/>
        </p:nvPicPr>
        <p:blipFill>
          <a:blip r:embed="rId3"/>
          <a:stretch>
            <a:fillRect/>
          </a:stretch>
        </p:blipFill>
        <p:spPr>
          <a:xfrm>
            <a:off x="995655" y="5729700"/>
            <a:ext cx="3314700" cy="638175"/>
          </a:xfrm>
          <a:prstGeom prst="rect">
            <a:avLst/>
          </a:prstGeom>
        </p:spPr>
      </p:pic>
    </p:spTree>
    <p:extLst>
      <p:ext uri="{BB962C8B-B14F-4D97-AF65-F5344CB8AC3E}">
        <p14:creationId xmlns:p14="http://schemas.microsoft.com/office/powerpoint/2010/main" val="112798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FDB50D-7E65-406B-9C31-C5D1717FCE1B}"/>
              </a:ext>
            </a:extLst>
          </p:cNvPr>
          <p:cNvSpPr txBox="1"/>
          <p:nvPr/>
        </p:nvSpPr>
        <p:spPr>
          <a:xfrm>
            <a:off x="410546" y="513184"/>
            <a:ext cx="3079102" cy="584775"/>
          </a:xfrm>
          <a:prstGeom prst="rect">
            <a:avLst/>
          </a:prstGeom>
          <a:noFill/>
        </p:spPr>
        <p:txBody>
          <a:bodyPr wrap="square" rtlCol="0">
            <a:spAutoFit/>
          </a:bodyPr>
          <a:lstStyle/>
          <a:p>
            <a:r>
              <a:rPr lang="zh-CN" altLang="en-US" sz="3200">
                <a:solidFill>
                  <a:schemeClr val="accent1">
                    <a:lumMod val="75000"/>
                  </a:schemeClr>
                </a:solidFill>
              </a:rPr>
              <a:t>矩阵式二维码</a:t>
            </a:r>
          </a:p>
        </p:txBody>
      </p:sp>
      <p:sp>
        <p:nvSpPr>
          <p:cNvPr id="7" name="文本框 6">
            <a:extLst>
              <a:ext uri="{FF2B5EF4-FFF2-40B4-BE49-F238E27FC236}">
                <a16:creationId xmlns:a16="http://schemas.microsoft.com/office/drawing/2014/main" id="{77DF42F1-5E5F-4E98-BC61-CD1E58325C70}"/>
              </a:ext>
            </a:extLst>
          </p:cNvPr>
          <p:cNvSpPr txBox="1"/>
          <p:nvPr/>
        </p:nvSpPr>
        <p:spPr>
          <a:xfrm>
            <a:off x="774441" y="1614196"/>
            <a:ext cx="8444204" cy="2599430"/>
          </a:xfrm>
          <a:prstGeom prst="rect">
            <a:avLst/>
          </a:prstGeom>
          <a:noFill/>
        </p:spPr>
        <p:txBody>
          <a:bodyPr wrap="square" rtlCol="0">
            <a:spAutoFit/>
          </a:bodyPr>
          <a:lstStyle/>
          <a:p>
            <a:pPr>
              <a:lnSpc>
                <a:spcPct val="150000"/>
              </a:lnSpc>
            </a:pPr>
            <a:r>
              <a:rPr lang="zh-CN" altLang="en-US" sz="2800"/>
              <a:t>在一个矩阵空间通过黑、白像素在矩阵中的不同分布进行编码，在矩阵相应元素位置上，用点（方点、远点或者其他形状）的出现表示二进制 “</a:t>
            </a:r>
            <a:r>
              <a:rPr lang="en-US" altLang="zh-CN" sz="2800"/>
              <a:t>1</a:t>
            </a:r>
            <a:r>
              <a:rPr lang="zh-CN" altLang="en-US" sz="2800"/>
              <a:t>”，点的不出现表示二进制 “</a:t>
            </a:r>
            <a:r>
              <a:rPr lang="en-US" altLang="zh-CN" sz="2800"/>
              <a:t>0</a:t>
            </a:r>
            <a:r>
              <a:rPr lang="zh-CN" altLang="en-US" sz="2800"/>
              <a:t>”。</a:t>
            </a:r>
          </a:p>
        </p:txBody>
      </p:sp>
      <p:pic>
        <p:nvPicPr>
          <p:cNvPr id="8" name="图片 7">
            <a:extLst>
              <a:ext uri="{FF2B5EF4-FFF2-40B4-BE49-F238E27FC236}">
                <a16:creationId xmlns:a16="http://schemas.microsoft.com/office/drawing/2014/main" id="{F5455C9C-DFB7-475A-B07D-55299BCB2D5A}"/>
              </a:ext>
            </a:extLst>
          </p:cNvPr>
          <p:cNvPicPr>
            <a:picLocks noChangeAspect="1"/>
          </p:cNvPicPr>
          <p:nvPr/>
        </p:nvPicPr>
        <p:blipFill>
          <a:blip r:embed="rId2"/>
          <a:stretch>
            <a:fillRect/>
          </a:stretch>
        </p:blipFill>
        <p:spPr>
          <a:xfrm>
            <a:off x="410546" y="4523500"/>
            <a:ext cx="10763250" cy="2009775"/>
          </a:xfrm>
          <a:prstGeom prst="rect">
            <a:avLst/>
          </a:prstGeom>
        </p:spPr>
      </p:pic>
    </p:spTree>
    <p:extLst>
      <p:ext uri="{BB962C8B-B14F-4D97-AF65-F5344CB8AC3E}">
        <p14:creationId xmlns:p14="http://schemas.microsoft.com/office/powerpoint/2010/main" val="13689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09D11FA-4BCF-40E9-A633-01415F2F1E3B}"/>
              </a:ext>
            </a:extLst>
          </p:cNvPr>
          <p:cNvSpPr>
            <a:spLocks noGrp="1"/>
          </p:cNvSpPr>
          <p:nvPr>
            <p:ph type="body" sz="quarter" idx="11"/>
          </p:nvPr>
        </p:nvSpPr>
        <p:spPr/>
        <p:txBody>
          <a:bodyPr/>
          <a:lstStyle/>
          <a:p>
            <a:r>
              <a:rPr lang="en-US" altLang="zh-CN"/>
              <a:t>3. QR Code</a:t>
            </a:r>
            <a:endParaRPr lang="pt-PT" dirty="0"/>
          </a:p>
        </p:txBody>
      </p:sp>
    </p:spTree>
    <p:extLst>
      <p:ext uri="{BB962C8B-B14F-4D97-AF65-F5344CB8AC3E}">
        <p14:creationId xmlns:p14="http://schemas.microsoft.com/office/powerpoint/2010/main" val="10870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471A709-8765-4DE8-8D1E-34804AA47153}"/>
              </a:ext>
            </a:extLst>
          </p:cNvPr>
          <p:cNvSpPr txBox="1"/>
          <p:nvPr/>
        </p:nvSpPr>
        <p:spPr>
          <a:xfrm>
            <a:off x="522514" y="606489"/>
            <a:ext cx="6979298" cy="584775"/>
          </a:xfrm>
          <a:prstGeom prst="rect">
            <a:avLst/>
          </a:prstGeom>
          <a:noFill/>
        </p:spPr>
        <p:txBody>
          <a:bodyPr wrap="square" rtlCol="0">
            <a:spAutoFit/>
          </a:bodyPr>
          <a:lstStyle/>
          <a:p>
            <a:r>
              <a:rPr lang="zh-CN" altLang="en-US" sz="3200"/>
              <a:t>目前流行的三大国际标准：</a:t>
            </a:r>
          </a:p>
        </p:txBody>
      </p:sp>
      <p:sp>
        <p:nvSpPr>
          <p:cNvPr id="8" name="文本框 7">
            <a:extLst>
              <a:ext uri="{FF2B5EF4-FFF2-40B4-BE49-F238E27FC236}">
                <a16:creationId xmlns:a16="http://schemas.microsoft.com/office/drawing/2014/main" id="{858963E3-641D-47CF-8738-17FD659F5F0E}"/>
              </a:ext>
            </a:extLst>
          </p:cNvPr>
          <p:cNvSpPr txBox="1"/>
          <p:nvPr/>
        </p:nvSpPr>
        <p:spPr>
          <a:xfrm>
            <a:off x="1268963" y="2459504"/>
            <a:ext cx="5971592" cy="1938992"/>
          </a:xfrm>
          <a:prstGeom prst="rect">
            <a:avLst/>
          </a:prstGeom>
          <a:noFill/>
        </p:spPr>
        <p:txBody>
          <a:bodyPr wrap="square" rtlCol="0">
            <a:spAutoFit/>
          </a:bodyPr>
          <a:lstStyle/>
          <a:p>
            <a:r>
              <a:rPr lang="en-US" altLang="zh-CN" sz="2400"/>
              <a:t>PDF417</a:t>
            </a:r>
            <a:r>
              <a:rPr lang="zh-CN" altLang="en-US" sz="2400"/>
              <a:t>：不支持中文</a:t>
            </a:r>
            <a:endParaRPr lang="en-US" altLang="zh-CN" sz="2400"/>
          </a:p>
          <a:p>
            <a:endParaRPr lang="en-US" altLang="zh-CN" sz="2400"/>
          </a:p>
          <a:p>
            <a:r>
              <a:rPr lang="en-US" altLang="zh-CN" sz="2400"/>
              <a:t>DM</a:t>
            </a:r>
            <a:r>
              <a:rPr lang="zh-CN" altLang="en-US" sz="2400"/>
              <a:t>：专利未公开，需要支付专利费用</a:t>
            </a:r>
            <a:endParaRPr lang="en-US" altLang="zh-CN" sz="2400"/>
          </a:p>
          <a:p>
            <a:endParaRPr lang="en-US" altLang="zh-CN" sz="2400"/>
          </a:p>
          <a:p>
            <a:r>
              <a:rPr lang="en-US" altLang="zh-CN" sz="2400"/>
              <a:t>QR Code</a:t>
            </a:r>
            <a:r>
              <a:rPr lang="zh-CN" altLang="en-US" sz="2400"/>
              <a:t>：专利公开，支持中文</a:t>
            </a:r>
          </a:p>
        </p:txBody>
      </p:sp>
      <p:sp>
        <p:nvSpPr>
          <p:cNvPr id="9" name="文本框 8">
            <a:extLst>
              <a:ext uri="{FF2B5EF4-FFF2-40B4-BE49-F238E27FC236}">
                <a16:creationId xmlns:a16="http://schemas.microsoft.com/office/drawing/2014/main" id="{E79E3A26-C6B8-45FE-BFB0-5D710D437A1E}"/>
              </a:ext>
            </a:extLst>
          </p:cNvPr>
          <p:cNvSpPr txBox="1"/>
          <p:nvPr/>
        </p:nvSpPr>
        <p:spPr>
          <a:xfrm>
            <a:off x="522513" y="5486400"/>
            <a:ext cx="9004041" cy="400110"/>
          </a:xfrm>
          <a:prstGeom prst="rect">
            <a:avLst/>
          </a:prstGeom>
          <a:noFill/>
        </p:spPr>
        <p:txBody>
          <a:bodyPr wrap="square" rtlCol="0">
            <a:spAutoFit/>
          </a:bodyPr>
          <a:lstStyle/>
          <a:p>
            <a:r>
              <a:rPr lang="en-US" altLang="zh-CN" sz="2000"/>
              <a:t>QR Code </a:t>
            </a:r>
            <a:r>
              <a:rPr lang="zh-CN" altLang="en-US" sz="2000"/>
              <a:t>比其他二维码相比，具有识读速度快，数据密度大，占用空间小优势。</a:t>
            </a:r>
          </a:p>
        </p:txBody>
      </p:sp>
    </p:spTree>
    <p:extLst>
      <p:ext uri="{BB962C8B-B14F-4D97-AF65-F5344CB8AC3E}">
        <p14:creationId xmlns:p14="http://schemas.microsoft.com/office/powerpoint/2010/main" val="24850772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94EEAAA9-8613-B246-A111-707785B63484}" vid="{0E71E35B-594C-414E-B6F9-0EA5ED4370D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615</Words>
  <Application>Microsoft Office PowerPoint</Application>
  <PresentationFormat>宽屏</PresentationFormat>
  <Paragraphs>58</Paragraphs>
  <Slides>13</Slides>
  <Notes>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等线</vt:lpstr>
      <vt:lpstr>等线 Light</vt:lpstr>
      <vt:lpstr>Arial</vt:lpstr>
      <vt:lpstr>Calibri</vt:lpstr>
      <vt:lpstr>Verdana</vt:lpstr>
      <vt:lpstr>Wingdings</vt:lpstr>
      <vt:lpstr>Office 主题​​</vt:lpstr>
      <vt:lpstr>Section slides</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zuochen nian</dc:creator>
  <cp:lastModifiedBy>zuochen nian</cp:lastModifiedBy>
  <cp:revision>54</cp:revision>
  <dcterms:created xsi:type="dcterms:W3CDTF">2019-12-30T23:59:27Z</dcterms:created>
  <dcterms:modified xsi:type="dcterms:W3CDTF">2020-01-01T02:19:10Z</dcterms:modified>
</cp:coreProperties>
</file>