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D305-4114-410D-B617-268AA8B660EB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4FE6-41CF-4870-AADF-2A9866C04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537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D305-4114-410D-B617-268AA8B660EB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4FE6-41CF-4870-AADF-2A9866C04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654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D305-4114-410D-B617-268AA8B660EB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4FE6-41CF-4870-AADF-2A9866C04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000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D305-4114-410D-B617-268AA8B660EB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4FE6-41CF-4870-AADF-2A9866C04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239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D305-4114-410D-B617-268AA8B660EB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4FE6-41CF-4870-AADF-2A9866C04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947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D305-4114-410D-B617-268AA8B660EB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4FE6-41CF-4870-AADF-2A9866C04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34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D305-4114-410D-B617-268AA8B660EB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4FE6-41CF-4870-AADF-2A9866C04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08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D305-4114-410D-B617-268AA8B660EB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4FE6-41CF-4870-AADF-2A9866C04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701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D305-4114-410D-B617-268AA8B660EB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4FE6-41CF-4870-AADF-2A9866C04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66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D305-4114-410D-B617-268AA8B660EB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4FE6-41CF-4870-AADF-2A9866C04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775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D305-4114-410D-B617-268AA8B660EB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4FE6-41CF-4870-AADF-2A9866C04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548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0D305-4114-410D-B617-268AA8B660EB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64FE6-41CF-4870-AADF-2A9866C04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74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3945467" y="1032933"/>
            <a:ext cx="1955800" cy="804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Eureka Server</a:t>
            </a:r>
            <a:r>
              <a:rPr lang="zh-CN" altLang="en-US" dirty="0" smtClean="0"/>
              <a:t>（集群）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23" idx="0"/>
            <a:endCxn id="5" idx="1"/>
          </p:cNvCxnSpPr>
          <p:nvPr/>
        </p:nvCxnSpPr>
        <p:spPr>
          <a:xfrm flipV="1">
            <a:off x="2053167" y="1435100"/>
            <a:ext cx="1892300" cy="304376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2"/>
            <a:endCxn id="23" idx="3"/>
          </p:cNvCxnSpPr>
          <p:nvPr/>
        </p:nvCxnSpPr>
        <p:spPr>
          <a:xfrm flipH="1">
            <a:off x="3216275" y="1837267"/>
            <a:ext cx="1707092" cy="3424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565399" y="2295038"/>
            <a:ext cx="82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注册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865966" y="3198054"/>
            <a:ext cx="2057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查询可用服务列表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890058" y="4478869"/>
            <a:ext cx="2326217" cy="1566333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167871" y="4647544"/>
            <a:ext cx="165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服务消费者</a:t>
            </a:r>
            <a:endParaRPr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1346199" y="5185552"/>
            <a:ext cx="1413934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Ribbon</a:t>
            </a:r>
            <a:endParaRPr lang="zh-CN" altLang="en-US" dirty="0"/>
          </a:p>
        </p:txBody>
      </p:sp>
      <p:sp>
        <p:nvSpPr>
          <p:cNvPr id="30" name="圆角矩形 29"/>
          <p:cNvSpPr/>
          <p:nvPr/>
        </p:nvSpPr>
        <p:spPr>
          <a:xfrm>
            <a:off x="7857066" y="1600201"/>
            <a:ext cx="2057401" cy="694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服务提供者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实例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7857066" y="2969684"/>
            <a:ext cx="2057401" cy="694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服务提供者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实例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7857066" y="4914616"/>
            <a:ext cx="2057401" cy="694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服务提供者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实例</a:t>
            </a:r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36" name="直接箭头连接符 35"/>
          <p:cNvCxnSpPr>
            <a:stCxn id="23" idx="3"/>
            <a:endCxn id="32" idx="1"/>
          </p:cNvCxnSpPr>
          <p:nvPr/>
        </p:nvCxnSpPr>
        <p:spPr>
          <a:xfrm flipV="1">
            <a:off x="3216275" y="5262035"/>
            <a:ext cx="46407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4663546" y="509962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负载均衡请求</a:t>
            </a:r>
            <a:endParaRPr lang="zh-CN" altLang="en-US" dirty="0"/>
          </a:p>
        </p:txBody>
      </p:sp>
      <p:cxnSp>
        <p:nvCxnSpPr>
          <p:cNvPr id="42" name="直接箭头连接符 41"/>
          <p:cNvCxnSpPr>
            <a:stCxn id="30" idx="1"/>
            <a:endCxn id="5" idx="3"/>
          </p:cNvCxnSpPr>
          <p:nvPr/>
        </p:nvCxnSpPr>
        <p:spPr>
          <a:xfrm flipH="1" flipV="1">
            <a:off x="5901267" y="1435100"/>
            <a:ext cx="1955799" cy="5125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1" idx="1"/>
            <a:endCxn id="5" idx="3"/>
          </p:cNvCxnSpPr>
          <p:nvPr/>
        </p:nvCxnSpPr>
        <p:spPr>
          <a:xfrm flipH="1" flipV="1">
            <a:off x="5901267" y="1435100"/>
            <a:ext cx="1955799" cy="188200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2" idx="1"/>
            <a:endCxn id="5" idx="3"/>
          </p:cNvCxnSpPr>
          <p:nvPr/>
        </p:nvCxnSpPr>
        <p:spPr>
          <a:xfrm flipH="1" flipV="1">
            <a:off x="5901267" y="1435100"/>
            <a:ext cx="1955799" cy="382693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6630459" y="1506694"/>
            <a:ext cx="104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注册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6492346" y="3235896"/>
            <a:ext cx="104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注册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6797146" y="2413532"/>
            <a:ext cx="104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0338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97466" y="719667"/>
            <a:ext cx="973667" cy="601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80166" y="719666"/>
            <a:ext cx="931334" cy="601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420532" y="719666"/>
            <a:ext cx="931335" cy="601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26166" y="3039532"/>
            <a:ext cx="1333501" cy="685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Config</a:t>
            </a:r>
            <a:r>
              <a:rPr lang="en-US" altLang="zh-CN" dirty="0" smtClean="0"/>
              <a:t> Server</a:t>
            </a:r>
          </a:p>
        </p:txBody>
      </p:sp>
      <p:cxnSp>
        <p:nvCxnSpPr>
          <p:cNvPr id="9" name="直接箭头连接符 8"/>
          <p:cNvCxnSpPr>
            <a:stCxn id="5" idx="2"/>
            <a:endCxn id="7" idx="0"/>
          </p:cNvCxnSpPr>
          <p:nvPr/>
        </p:nvCxnSpPr>
        <p:spPr>
          <a:xfrm flipH="1">
            <a:off x="2592917" y="1320802"/>
            <a:ext cx="52916" cy="1718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2"/>
          </p:cNvCxnSpPr>
          <p:nvPr/>
        </p:nvCxnSpPr>
        <p:spPr>
          <a:xfrm>
            <a:off x="1384300" y="1320801"/>
            <a:ext cx="982134" cy="1718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2"/>
          </p:cNvCxnSpPr>
          <p:nvPr/>
        </p:nvCxnSpPr>
        <p:spPr>
          <a:xfrm flipH="1">
            <a:off x="2954866" y="1320801"/>
            <a:ext cx="931334" cy="1718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流程图: 库存数据 17"/>
          <p:cNvSpPr/>
          <p:nvPr/>
        </p:nvSpPr>
        <p:spPr>
          <a:xfrm>
            <a:off x="3801533" y="3041646"/>
            <a:ext cx="1731433" cy="683686"/>
          </a:xfrm>
          <a:prstGeom prst="flowChartOnlineStorag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Local </a:t>
            </a:r>
            <a:r>
              <a:rPr lang="en-US" altLang="zh-CN" dirty="0" err="1" smtClean="0"/>
              <a:t>Git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repository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7" idx="3"/>
            <a:endCxn id="18" idx="1"/>
          </p:cNvCxnSpPr>
          <p:nvPr/>
        </p:nvCxnSpPr>
        <p:spPr>
          <a:xfrm>
            <a:off x="3259667" y="3382433"/>
            <a:ext cx="541866" cy="1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云形 37"/>
          <p:cNvSpPr/>
          <p:nvPr/>
        </p:nvSpPr>
        <p:spPr>
          <a:xfrm>
            <a:off x="5890685" y="3039531"/>
            <a:ext cx="1574800" cy="685802"/>
          </a:xfrm>
          <a:prstGeom prst="cloud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/>
          <p:cNvCxnSpPr>
            <a:stCxn id="18" idx="3"/>
            <a:endCxn id="38" idx="2"/>
          </p:cNvCxnSpPr>
          <p:nvPr/>
        </p:nvCxnSpPr>
        <p:spPr>
          <a:xfrm flipV="1">
            <a:off x="5244394" y="3382432"/>
            <a:ext cx="651176" cy="1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流程图: 库存数据 48"/>
          <p:cNvSpPr/>
          <p:nvPr/>
        </p:nvSpPr>
        <p:spPr>
          <a:xfrm>
            <a:off x="8163984" y="2908298"/>
            <a:ext cx="1731433" cy="948267"/>
          </a:xfrm>
          <a:prstGeom prst="flowChartOnlineStorag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Remote</a:t>
            </a:r>
          </a:p>
          <a:p>
            <a:pPr algn="ctr"/>
            <a:r>
              <a:rPr lang="en-US" altLang="zh-CN" dirty="0" err="1" smtClean="0"/>
              <a:t>Git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repository</a:t>
            </a:r>
          </a:p>
        </p:txBody>
      </p:sp>
      <p:cxnSp>
        <p:nvCxnSpPr>
          <p:cNvPr id="51" name="直接箭头连接符 50"/>
          <p:cNvCxnSpPr>
            <a:stCxn id="38" idx="0"/>
            <a:endCxn id="49" idx="1"/>
          </p:cNvCxnSpPr>
          <p:nvPr/>
        </p:nvCxnSpPr>
        <p:spPr>
          <a:xfrm>
            <a:off x="7464173" y="3382432"/>
            <a:ext cx="6998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68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48</Words>
  <Application>Microsoft Office PowerPoint</Application>
  <PresentationFormat>宽屏</PresentationFormat>
  <Paragraphs>24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zuochen nian</dc:creator>
  <cp:lastModifiedBy>zuochen nian</cp:lastModifiedBy>
  <cp:revision>3</cp:revision>
  <dcterms:created xsi:type="dcterms:W3CDTF">2019-11-19T02:40:54Z</dcterms:created>
  <dcterms:modified xsi:type="dcterms:W3CDTF">2019-11-21T14:46:12Z</dcterms:modified>
</cp:coreProperties>
</file>