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264" r:id="rId3"/>
    <p:sldId id="269" r:id="rId4"/>
    <p:sldId id="313" r:id="rId5"/>
    <p:sldId id="317" r:id="rId6"/>
    <p:sldId id="316" r:id="rId7"/>
    <p:sldId id="341" r:id="rId8"/>
    <p:sldId id="342" r:id="rId9"/>
    <p:sldId id="287" r:id="rId10"/>
    <p:sldId id="271" r:id="rId11"/>
    <p:sldId id="343" r:id="rId12"/>
    <p:sldId id="322" r:id="rId13"/>
    <p:sldId id="326" r:id="rId14"/>
    <p:sldId id="283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6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0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Public\Pictures\Sample%20Pictures\Hydrangeas.jp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35" y="2251710"/>
            <a:ext cx="12207240" cy="460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23" y="-12700"/>
            <a:ext cx="12207240" cy="310896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061460" y="1450975"/>
            <a:ext cx="4058285" cy="2530475"/>
            <a:chOff x="3899" y="6838"/>
            <a:chExt cx="4049" cy="2483"/>
          </a:xfrm>
        </p:grpSpPr>
        <p:sp>
          <p:nvSpPr>
            <p:cNvPr id="7" name="椭圆 6"/>
            <p:cNvSpPr/>
            <p:nvPr/>
          </p:nvSpPr>
          <p:spPr>
            <a:xfrm rot="21000000">
              <a:off x="3899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空心弧 7"/>
            <p:cNvSpPr/>
            <p:nvPr/>
          </p:nvSpPr>
          <p:spPr>
            <a:xfrm rot="21000000">
              <a:off x="4414" y="7772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780000">
              <a:off x="5939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/>
            <p:nvPr/>
          </p:nvSpPr>
          <p:spPr>
            <a:xfrm rot="780000">
              <a:off x="6476" y="7792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448" y="8452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8645" y="4064000"/>
            <a:ext cx="11028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38100">
                  <a:solidFill>
                    <a:srgbClr val="2E75B6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首</a:t>
            </a:r>
            <a:r>
              <a:rPr lang="zh-CN" altLang="en-US" sz="8000" b="1" dirty="0" smtClean="0">
                <a:ln w="38100">
                  <a:solidFill>
                    <a:srgbClr val="2E75B6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耀照明后台管理系统</a:t>
            </a:r>
            <a:endParaRPr lang="zh-CN" altLang="zh-CN" sz="8000" b="1" dirty="0">
              <a:ln w="38100">
                <a:solidFill>
                  <a:srgbClr val="2E75B6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2" grpId="1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10105" y="1017270"/>
            <a:ext cx="1099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02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技术介绍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58"/>
          <p:cNvSpPr txBox="1"/>
          <p:nvPr/>
        </p:nvSpPr>
        <p:spPr>
          <a:xfrm>
            <a:off x="2959552" y="970973"/>
            <a:ext cx="1099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2E75B6"/>
                </a:solidFill>
                <a:latin typeface="Impact" panose="020B0806030902050204" pitchFamily="34" charset="0"/>
                <a:ea typeface="+mj-ea"/>
              </a:rPr>
              <a:t>02</a:t>
            </a:r>
            <a:endParaRPr lang="en-US" altLang="zh-CN" sz="6000" dirty="0" smtClean="0">
              <a:solidFill>
                <a:srgbClr val="2E75B6"/>
              </a:solidFill>
              <a:latin typeface="Impact" panose="020B080603090205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871220" y="3657600"/>
            <a:ext cx="10907395" cy="2631440"/>
          </a:xfrm>
          <a:prstGeom prst="straightConnector1">
            <a:avLst/>
          </a:prstGeom>
          <a:ln w="190500">
            <a:solidFill>
              <a:srgbClr val="2E75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37690" y="1032510"/>
            <a:ext cx="9190990" cy="5648965"/>
            <a:chOff x="2894" y="1626"/>
            <a:chExt cx="14474" cy="8896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894" y="7013"/>
              <a:ext cx="3971" cy="3509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190" y="4363"/>
              <a:ext cx="2120" cy="5926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3032" y="1833"/>
              <a:ext cx="2047" cy="7324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6792" y="6965"/>
              <a:ext cx="1470" cy="3300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430" y="4387"/>
              <a:ext cx="2650" cy="4914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15007" y="1882"/>
              <a:ext cx="2361" cy="6697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7828" y="9785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2653" y="8732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476" y="6633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980" y="4011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677" y="1626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/>
        </p:nvSpPr>
        <p:spPr>
          <a:xfrm>
            <a:off x="3806190" y="3783330"/>
            <a:ext cx="1080000" cy="108000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9" name="椭圆 18"/>
          <p:cNvSpPr/>
          <p:nvPr/>
        </p:nvSpPr>
        <p:spPr>
          <a:xfrm>
            <a:off x="6031230" y="2240915"/>
            <a:ext cx="1080000" cy="108000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20" name="椭圆 19"/>
          <p:cNvSpPr/>
          <p:nvPr/>
        </p:nvSpPr>
        <p:spPr>
          <a:xfrm>
            <a:off x="9013825" y="726440"/>
            <a:ext cx="1080000" cy="108000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57555" y="3494405"/>
            <a:ext cx="2901950" cy="1012190"/>
            <a:chOff x="1100" y="6656"/>
            <a:chExt cx="4762" cy="1594"/>
          </a:xfrm>
        </p:grpSpPr>
        <p:sp>
          <p:nvSpPr>
            <p:cNvPr id="25" name="文本框 24"/>
            <p:cNvSpPr txBox="1"/>
            <p:nvPr/>
          </p:nvSpPr>
          <p:spPr>
            <a:xfrm>
              <a:off x="1319" y="6656"/>
              <a:ext cx="4325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>
                  <a:latin typeface="微软雅黑" panose="020B0503020204020204" charset="-122"/>
                  <a:ea typeface="微软雅黑" panose="020B0503020204020204" charset="-122"/>
                </a:rPr>
                <a:t>Vue</a:t>
              </a:r>
              <a:r>
                <a:rPr lang="zh-CN" altLang="en-US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构建用户界面的渐进式框架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100" y="8011"/>
              <a:ext cx="4762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100" y="7572"/>
              <a:ext cx="4762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34285" y="1848485"/>
            <a:ext cx="3450590" cy="1012190"/>
            <a:chOff x="1100" y="6656"/>
            <a:chExt cx="4762" cy="1594"/>
          </a:xfrm>
        </p:grpSpPr>
        <p:sp>
          <p:nvSpPr>
            <p:cNvPr id="23" name="文本框 22"/>
            <p:cNvSpPr txBox="1"/>
            <p:nvPr/>
          </p:nvSpPr>
          <p:spPr>
            <a:xfrm>
              <a:off x="1319" y="6656"/>
              <a:ext cx="4325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>
                  <a:latin typeface="微软雅黑" panose="020B0503020204020204" charset="-122"/>
                  <a:ea typeface="微软雅黑" panose="020B0503020204020204" charset="-122"/>
                </a:rPr>
                <a:t>Vue</a:t>
              </a:r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-router </a:t>
              </a:r>
              <a:r>
                <a:rPr lang="zh-CN" altLang="en-US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创建单页应用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100" y="8038"/>
              <a:ext cx="4762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100" y="7572"/>
              <a:ext cx="4762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22735" y="6298"/>
            <a:ext cx="4321146" cy="1200150"/>
            <a:chOff x="1100" y="6656"/>
            <a:chExt cx="4762" cy="1890"/>
          </a:xfrm>
        </p:grpSpPr>
        <p:sp>
          <p:nvSpPr>
            <p:cNvPr id="34" name="文本框 33"/>
            <p:cNvSpPr txBox="1"/>
            <p:nvPr/>
          </p:nvSpPr>
          <p:spPr>
            <a:xfrm>
              <a:off x="1301" y="6656"/>
              <a:ext cx="432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>
                  <a:latin typeface="微软雅黑" panose="020B0503020204020204" charset="-122"/>
                  <a:ea typeface="微软雅黑" panose="020B0503020204020204" charset="-122"/>
                </a:rPr>
                <a:t>Webpack</a:t>
              </a:r>
              <a:r>
                <a:rPr lang="zh-CN" altLang="en-US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前端资源模块化管理和打包工具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100" y="7957"/>
              <a:ext cx="4762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100" y="7572"/>
              <a:ext cx="4762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7620" y="-18415"/>
            <a:ext cx="12205970" cy="446913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10740" y="1017270"/>
            <a:ext cx="1099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03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产品展示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6" grpId="0"/>
      <p:bldP spid="2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7620" y="-18415"/>
            <a:ext cx="12205970" cy="446913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10740" y="1017270"/>
            <a:ext cx="1099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04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项目总结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6" grpId="0"/>
      <p:bldP spid="2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单角的矩形 1"/>
          <p:cNvSpPr/>
          <p:nvPr/>
        </p:nvSpPr>
        <p:spPr>
          <a:xfrm>
            <a:off x="672465" y="614045"/>
            <a:ext cx="5414645" cy="5629910"/>
          </a:xfrm>
          <a:prstGeom prst="snip1Rect">
            <a:avLst>
              <a:gd name="adj" fmla="val 44060"/>
            </a:avLst>
          </a:prstGeom>
          <a:solidFill>
            <a:srgbClr val="2E75B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rot="2760000">
            <a:off x="3529965" y="1046480"/>
            <a:ext cx="2591435" cy="1605280"/>
            <a:chOff x="3883" y="6838"/>
            <a:chExt cx="4081" cy="2528"/>
          </a:xfrm>
        </p:grpSpPr>
        <p:sp>
          <p:nvSpPr>
            <p:cNvPr id="5" name="椭圆 4"/>
            <p:cNvSpPr/>
            <p:nvPr/>
          </p:nvSpPr>
          <p:spPr>
            <a:xfrm rot="21000000">
              <a:off x="3883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空心弧 5"/>
            <p:cNvSpPr/>
            <p:nvPr/>
          </p:nvSpPr>
          <p:spPr>
            <a:xfrm rot="21000000">
              <a:off x="4485" y="8004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780000">
              <a:off x="5955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空心弧 7"/>
            <p:cNvSpPr/>
            <p:nvPr/>
          </p:nvSpPr>
          <p:spPr>
            <a:xfrm rot="780000">
              <a:off x="6300" y="8026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448" y="8497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255" name="TextBox 11"/>
          <p:cNvSpPr/>
          <p:nvPr/>
        </p:nvSpPr>
        <p:spPr>
          <a:xfrm flipH="1">
            <a:off x="1077595" y="2702560"/>
            <a:ext cx="3293745" cy="584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问题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sz="1600" dirty="0" smtClean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rPr>
              <a:t>   </a:t>
            </a:r>
            <a:endParaRPr lang="en-US" altLang="zh-CN" sz="1600" dirty="0">
              <a:latin typeface="时尚中黑简体" pitchFamily="2" charset="-122"/>
              <a:ea typeface="时尚中黑简体" pitchFamily="2" charset="-122"/>
              <a:sym typeface="宋体" panose="02010600030101010101" pitchFamily="2" charset="-122"/>
            </a:endParaRPr>
          </a:p>
        </p:txBody>
      </p:sp>
      <p:sp>
        <p:nvSpPr>
          <p:cNvPr id="53292" name="TextBox 82"/>
          <p:cNvSpPr/>
          <p:nvPr/>
        </p:nvSpPr>
        <p:spPr>
          <a:xfrm flipH="1">
            <a:off x="1077595" y="3650615"/>
            <a:ext cx="4285615" cy="2183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buClrTx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在此添加文本 在此添加文本  在此添加文本 在此添加文本  在此添加文本 在此添加文本 在此添加文本 在此添加文本  在此添加文本</a:t>
            </a:r>
          </a:p>
        </p:txBody>
      </p:sp>
      <p:sp>
        <p:nvSpPr>
          <p:cNvPr id="12" name="剪去单角的矩形 11"/>
          <p:cNvSpPr/>
          <p:nvPr/>
        </p:nvSpPr>
        <p:spPr>
          <a:xfrm>
            <a:off x="6108065" y="614045"/>
            <a:ext cx="5414645" cy="5629910"/>
          </a:xfrm>
          <a:prstGeom prst="snip1Rect">
            <a:avLst>
              <a:gd name="adj" fmla="val 44060"/>
            </a:avLst>
          </a:prstGeom>
          <a:solidFill>
            <a:srgbClr val="FFC00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rot="2760000">
            <a:off x="8965565" y="1046480"/>
            <a:ext cx="2591435" cy="1605280"/>
            <a:chOff x="3883" y="6838"/>
            <a:chExt cx="4081" cy="2528"/>
          </a:xfrm>
        </p:grpSpPr>
        <p:sp>
          <p:nvSpPr>
            <p:cNvPr id="14" name="椭圆 13"/>
            <p:cNvSpPr/>
            <p:nvPr/>
          </p:nvSpPr>
          <p:spPr>
            <a:xfrm rot="21000000">
              <a:off x="3883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空心弧 14"/>
            <p:cNvSpPr/>
            <p:nvPr/>
          </p:nvSpPr>
          <p:spPr>
            <a:xfrm rot="21000000">
              <a:off x="4485" y="8004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780000">
              <a:off x="5955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空心弧 16"/>
            <p:cNvSpPr/>
            <p:nvPr/>
          </p:nvSpPr>
          <p:spPr>
            <a:xfrm rot="780000">
              <a:off x="6300" y="8026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448" y="8497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1"/>
          <p:cNvSpPr/>
          <p:nvPr/>
        </p:nvSpPr>
        <p:spPr>
          <a:xfrm flipH="1">
            <a:off x="6513195" y="2702560"/>
            <a:ext cx="3293745" cy="584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解决方案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sz="1600" dirty="0" smtClean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rPr>
              <a:t>   </a:t>
            </a:r>
            <a:endParaRPr lang="en-US" altLang="zh-CN" sz="1600" dirty="0">
              <a:latin typeface="时尚中黑简体" pitchFamily="2" charset="-122"/>
              <a:ea typeface="时尚中黑简体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TextBox 82"/>
          <p:cNvSpPr/>
          <p:nvPr/>
        </p:nvSpPr>
        <p:spPr>
          <a:xfrm flipH="1">
            <a:off x="6513195" y="3650615"/>
            <a:ext cx="4285615" cy="2183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buClrTx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在此添加文本 在此添加文本  在此添加文本 在此添加文本  在此添加文本 在此添加文本 在此添加文本 在此添加文本  在此添加文本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255" grpId="0" animBg="1"/>
      <p:bldP spid="53292" grpId="0"/>
      <p:bldP spid="12" grpId="0" animBg="1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635" y="-12700"/>
            <a:ext cx="12207240" cy="339852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128770" y="1800860"/>
            <a:ext cx="3966547" cy="2338083"/>
            <a:chOff x="3883" y="6838"/>
            <a:chExt cx="4081" cy="2294"/>
          </a:xfrm>
        </p:grpSpPr>
        <p:sp>
          <p:nvSpPr>
            <p:cNvPr id="7" name="椭圆 6"/>
            <p:cNvSpPr/>
            <p:nvPr/>
          </p:nvSpPr>
          <p:spPr>
            <a:xfrm rot="21000000">
              <a:off x="3883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空心弧 7"/>
            <p:cNvSpPr/>
            <p:nvPr/>
          </p:nvSpPr>
          <p:spPr>
            <a:xfrm rot="21000000">
              <a:off x="4404" y="7848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780000">
              <a:off x="5955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/>
            <p:nvPr/>
          </p:nvSpPr>
          <p:spPr>
            <a:xfrm rot="780000">
              <a:off x="6476" y="7859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448" y="8257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0710" y="4504690"/>
            <a:ext cx="11028680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  YOU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9845" y="-22225"/>
            <a:ext cx="12220575" cy="690181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773430" y="476096"/>
            <a:ext cx="10614025" cy="5626735"/>
          </a:xfrm>
          <a:prstGeom prst="snip1Rect">
            <a:avLst>
              <a:gd name="adj" fmla="val 4168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297430" y="1024011"/>
            <a:ext cx="5901074" cy="720090"/>
            <a:chOff x="1663" y="4266"/>
            <a:chExt cx="9052" cy="1134"/>
          </a:xfrm>
        </p:grpSpPr>
        <p:sp>
          <p:nvSpPr>
            <p:cNvPr id="18" name="矩形 17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系统介绍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96160" y="2341019"/>
            <a:ext cx="5900420" cy="720090"/>
            <a:chOff x="1663" y="4266"/>
            <a:chExt cx="9051" cy="1134"/>
          </a:xfrm>
        </p:grpSpPr>
        <p:sp>
          <p:nvSpPr>
            <p:cNvPr id="14" name="矩形 13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技术介绍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313055" y="5005703"/>
            <a:ext cx="5900420" cy="720090"/>
            <a:chOff x="1663" y="4266"/>
            <a:chExt cx="9051" cy="1134"/>
          </a:xfrm>
        </p:grpSpPr>
        <p:sp>
          <p:nvSpPr>
            <p:cNvPr id="23" name="矩形 22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</a:rPr>
                <a:t>4</a:t>
              </a:r>
              <a:endParaRPr lang="en-US" altLang="zh-C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项目总结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3360000">
            <a:off x="8970645" y="400685"/>
            <a:ext cx="1835150" cy="1813560"/>
            <a:chOff x="14610" y="1814"/>
            <a:chExt cx="2890" cy="2856"/>
          </a:xfrm>
        </p:grpSpPr>
        <p:sp>
          <p:nvSpPr>
            <p:cNvPr id="26" name="椭圆 25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 rot="600000">
            <a:off x="10123170" y="1727835"/>
            <a:ext cx="1487805" cy="1432560"/>
            <a:chOff x="14610" y="1814"/>
            <a:chExt cx="2890" cy="2856"/>
          </a:xfrm>
        </p:grpSpPr>
        <p:sp>
          <p:nvSpPr>
            <p:cNvPr id="32" name="椭圆 31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315555" y="3682715"/>
            <a:ext cx="5900420" cy="720090"/>
            <a:chOff x="1663" y="4266"/>
            <a:chExt cx="9051" cy="1134"/>
          </a:xfrm>
        </p:grpSpPr>
        <p:sp>
          <p:nvSpPr>
            <p:cNvPr id="37" name="矩形 36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产品展示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7620" y="-18415"/>
            <a:ext cx="12205970" cy="446913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31060" y="1017270"/>
            <a:ext cx="10788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01</a:t>
            </a:r>
            <a:endParaRPr lang="en-US" altLang="zh-CN" sz="6000" dirty="0" smtClean="0">
              <a:solidFill>
                <a:schemeClr val="bg1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系统介绍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1863636" y="2568216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库房管理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5424285" y="2571836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TextBox 26"/>
          <p:cNvSpPr txBox="1"/>
          <p:nvPr/>
        </p:nvSpPr>
        <p:spPr>
          <a:xfrm>
            <a:off x="8700055" y="2568102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5" name="Oval 42"/>
          <p:cNvSpPr>
            <a:spLocks noChangeAspect="1" noChangeArrowheads="1"/>
          </p:cNvSpPr>
          <p:nvPr/>
        </p:nvSpPr>
        <p:spPr bwMode="auto">
          <a:xfrm>
            <a:off x="1524558" y="265440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Oval 42"/>
          <p:cNvSpPr>
            <a:spLocks noChangeAspect="1" noChangeArrowheads="1"/>
          </p:cNvSpPr>
          <p:nvPr/>
        </p:nvSpPr>
        <p:spPr bwMode="auto">
          <a:xfrm>
            <a:off x="4963718" y="265440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Oval 42"/>
          <p:cNvSpPr>
            <a:spLocks noChangeAspect="1" noChangeArrowheads="1"/>
          </p:cNvSpPr>
          <p:nvPr/>
        </p:nvSpPr>
        <p:spPr bwMode="auto">
          <a:xfrm>
            <a:off x="8413673" y="264805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19"/>
          <p:cNvSpPr txBox="1"/>
          <p:nvPr/>
        </p:nvSpPr>
        <p:spPr>
          <a:xfrm>
            <a:off x="1866199" y="3167656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财务管理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5439836" y="3138734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0" name="TextBox 26"/>
          <p:cNvSpPr txBox="1"/>
          <p:nvPr/>
        </p:nvSpPr>
        <p:spPr>
          <a:xfrm>
            <a:off x="8705135" y="3167542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员工管理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1" name="Oval 42"/>
          <p:cNvSpPr>
            <a:spLocks noChangeAspect="1" noChangeArrowheads="1"/>
          </p:cNvSpPr>
          <p:nvPr/>
        </p:nvSpPr>
        <p:spPr bwMode="auto">
          <a:xfrm>
            <a:off x="1529638" y="325384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Oval 42"/>
          <p:cNvSpPr>
            <a:spLocks noChangeAspect="1" noChangeArrowheads="1"/>
          </p:cNvSpPr>
          <p:nvPr/>
        </p:nvSpPr>
        <p:spPr bwMode="auto">
          <a:xfrm>
            <a:off x="4968798" y="325384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Oval 42"/>
          <p:cNvSpPr>
            <a:spLocks noChangeAspect="1" noChangeArrowheads="1"/>
          </p:cNvSpPr>
          <p:nvPr/>
        </p:nvSpPr>
        <p:spPr bwMode="auto">
          <a:xfrm>
            <a:off x="8418753" y="324749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50"/>
                            </p:stCondLst>
                            <p:childTnLst>
                              <p:par>
                                <p:cTn id="3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50"/>
                            </p:stCondLst>
                            <p:childTnLst>
                              <p:par>
                                <p:cTn id="4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650"/>
                            </p:stCondLst>
                            <p:childTnLst>
                              <p:par>
                                <p:cTn id="5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50"/>
                            </p:stCondLst>
                            <p:childTnLst>
                              <p:par>
                                <p:cTn id="6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650"/>
                            </p:stCondLst>
                            <p:childTnLst>
                              <p:par>
                                <p:cTn id="7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6" grpId="0"/>
      <p:bldP spid="27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30" y="4052644"/>
            <a:ext cx="6352540" cy="280924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2850861" y="1531330"/>
            <a:ext cx="2160000" cy="2160000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9738557" y="3620985"/>
            <a:ext cx="2160000" cy="216000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11012" y="5709537"/>
            <a:ext cx="663575" cy="602615"/>
            <a:chOff x="4454" y="7101"/>
            <a:chExt cx="1045" cy="949"/>
          </a:xfrm>
        </p:grpSpPr>
        <p:sp>
          <p:nvSpPr>
            <p:cNvPr id="27" name="椭圆 26"/>
            <p:cNvSpPr/>
            <p:nvPr/>
          </p:nvSpPr>
          <p:spPr>
            <a:xfrm>
              <a:off x="4454" y="7101"/>
              <a:ext cx="624" cy="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102" y="7653"/>
              <a:ext cx="397" cy="3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27382" y="5732995"/>
            <a:ext cx="648335" cy="647700"/>
            <a:chOff x="13752" y="7025"/>
            <a:chExt cx="1021" cy="1020"/>
          </a:xfrm>
        </p:grpSpPr>
        <p:sp>
          <p:nvSpPr>
            <p:cNvPr id="28" name="椭圆 27"/>
            <p:cNvSpPr/>
            <p:nvPr/>
          </p:nvSpPr>
          <p:spPr>
            <a:xfrm>
              <a:off x="14149" y="7025"/>
              <a:ext cx="624" cy="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3752" y="7649"/>
              <a:ext cx="397" cy="3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593985" y="3744007"/>
            <a:ext cx="393065" cy="499745"/>
            <a:chOff x="9046" y="5510"/>
            <a:chExt cx="619" cy="787"/>
          </a:xfrm>
        </p:grpSpPr>
        <p:sp>
          <p:nvSpPr>
            <p:cNvPr id="31" name="椭圆 30"/>
            <p:cNvSpPr/>
            <p:nvPr/>
          </p:nvSpPr>
          <p:spPr>
            <a:xfrm>
              <a:off x="9046" y="5510"/>
              <a:ext cx="567" cy="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9325" y="5957"/>
              <a:ext cx="340" cy="3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919730" y="579448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出库单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919730" y="1039823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添加、编辑、删除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87" y="2727357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入库单</a:t>
            </a:r>
            <a:endParaRPr lang="zh-CN" altLang="en-US" sz="24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387" y="3187732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编辑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18796" y="2646999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库存余额</a:t>
            </a:r>
            <a:endParaRPr lang="zh-CN" altLang="en-US" sz="24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18796" y="3107374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数据展示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836108" y="1442849"/>
            <a:ext cx="2160000" cy="216000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7"/>
          <p:cNvSpPr txBox="1"/>
          <p:nvPr/>
        </p:nvSpPr>
        <p:spPr>
          <a:xfrm>
            <a:off x="7140636" y="486116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库存分配</a:t>
            </a:r>
            <a:endParaRPr lang="zh-CN" altLang="en-US" sz="24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8"/>
          <p:cNvSpPr txBox="1"/>
          <p:nvPr/>
        </p:nvSpPr>
        <p:spPr>
          <a:xfrm>
            <a:off x="7175427" y="946491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筛选、数据展示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圆角矩形 35">
            <a:hlinkClick r:id="rId5" action="ppaction://hlinkfile"/>
            <a:hlinkHover r:id="" action="ppaction://hlinkshowjump?jump=nextslide"/>
          </p:cNvPr>
          <p:cNvSpPr/>
          <p:nvPr/>
        </p:nvSpPr>
        <p:spPr>
          <a:xfrm>
            <a:off x="104387" y="3633802"/>
            <a:ext cx="2160000" cy="2160000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 flipH="1">
            <a:off x="6842607" y="3660866"/>
            <a:ext cx="435579" cy="499745"/>
            <a:chOff x="9046" y="5510"/>
            <a:chExt cx="619" cy="787"/>
          </a:xfrm>
        </p:grpSpPr>
        <p:sp>
          <p:nvSpPr>
            <p:cNvPr id="38" name="椭圆 37"/>
            <p:cNvSpPr/>
            <p:nvPr/>
          </p:nvSpPr>
          <p:spPr>
            <a:xfrm>
              <a:off x="9046" y="5510"/>
              <a:ext cx="567" cy="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25" y="5957"/>
              <a:ext cx="340" cy="3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12"/>
          <p:cNvSpPr txBox="1"/>
          <p:nvPr/>
        </p:nvSpPr>
        <p:spPr>
          <a:xfrm>
            <a:off x="216782" y="486116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库房管理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13" grpId="0"/>
      <p:bldP spid="15" grpId="0"/>
      <p:bldP spid="6" grpId="0"/>
      <p:bldP spid="7" grpId="0"/>
      <p:bldP spid="8" grpId="0"/>
      <p:bldP spid="9" grpId="0"/>
      <p:bldP spid="21" grpId="0" bldLvl="0" animBg="1"/>
      <p:bldP spid="34" grpId="0"/>
      <p:bldP spid="35" grpId="0"/>
      <p:bldP spid="36" grpId="0" bldLvl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875" y="316230"/>
            <a:ext cx="12206605" cy="454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pic>
        <p:nvPicPr>
          <p:cNvPr id="3" name="图片 2" descr="D:\Documents\Pictures\KJ3B3QT~X_QM@SQ[22OGK(G.pngKJ3B3QT~X_QM@SQ[22OGK(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805" y="1058545"/>
            <a:ext cx="2749550" cy="44792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77180" y="1058546"/>
            <a:ext cx="6513830" cy="925530"/>
          </a:xfrm>
          <a:prstGeom prst="rect">
            <a:avLst/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2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查看、添加</a:t>
            </a:r>
          </a:p>
        </p:txBody>
      </p:sp>
      <p:pic>
        <p:nvPicPr>
          <p:cNvPr id="22" name="图片 21" descr="D:\Documents\Pictures\@VXZ7)I(W[EJN2$]_K4VE{5.png@VXZ7)I(W[EJN2$]_K4VE{5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037840" y="1058545"/>
            <a:ext cx="2017395" cy="211137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-15875" y="5843270"/>
            <a:ext cx="12206605" cy="744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pic>
        <p:nvPicPr>
          <p:cNvPr id="6" name="图片 5" descr="D:\Documents\Pictures\8343VNE`RK[[19JVTMK(_01.png8343VNE`RK[[19JVTMK(_01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037205" y="3395980"/>
            <a:ext cx="2018030" cy="21418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77180" y="2387791"/>
            <a:ext cx="6513830" cy="95643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2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1840" y="2755576"/>
            <a:ext cx="5603875" cy="500819"/>
          </a:xfrm>
          <a:prstGeom prst="rect">
            <a:avLst/>
          </a:prstGeom>
        </p:spPr>
        <p:txBody>
          <a:bodyPr wrap="square" lIns="109707" tIns="54852" rIns="109707" bIns="548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16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销售、入货</a:t>
            </a:r>
            <a:endParaRPr lang="zh-CN" altLang="en-US" sz="216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7180" y="3658184"/>
            <a:ext cx="6513830" cy="948322"/>
          </a:xfrm>
          <a:prstGeom prst="rect">
            <a:avLst/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2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31840" y="3939704"/>
            <a:ext cx="5603875" cy="542881"/>
          </a:xfrm>
          <a:prstGeom prst="rect">
            <a:avLst/>
          </a:prstGeom>
        </p:spPr>
        <p:txBody>
          <a:bodyPr wrap="square" lIns="109707" tIns="54852" rIns="109707" bIns="548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16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</a:t>
            </a:r>
            <a:r>
              <a:rPr lang="zh-CN" altLang="en-US" sz="216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产品属性编辑、货物配送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36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5377180" y="2473001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产品成本</a:t>
            </a:r>
          </a:p>
        </p:txBody>
      </p:sp>
      <p:sp>
        <p:nvSpPr>
          <p:cNvPr id="15" name="文本框 5"/>
          <p:cNvSpPr txBox="1"/>
          <p:nvPr/>
        </p:nvSpPr>
        <p:spPr>
          <a:xfrm>
            <a:off x="5377180" y="1058545"/>
            <a:ext cx="2172970" cy="460375"/>
          </a:xfrm>
          <a:prstGeom prst="rect">
            <a:avLst/>
          </a:prstGeom>
          <a:solidFill>
            <a:srgbClr val="2E75B6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产品库存</a:t>
            </a:r>
          </a:p>
        </p:txBody>
      </p:sp>
      <p:sp>
        <p:nvSpPr>
          <p:cNvPr id="17" name="文本框 5"/>
          <p:cNvSpPr txBox="1"/>
          <p:nvPr/>
        </p:nvSpPr>
        <p:spPr>
          <a:xfrm>
            <a:off x="5377180" y="3709516"/>
            <a:ext cx="2172970" cy="460375"/>
          </a:xfrm>
          <a:prstGeom prst="rect">
            <a:avLst/>
          </a:prstGeom>
          <a:solidFill>
            <a:srgbClr val="2E75B6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产品属性管理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76862" y="4980893"/>
            <a:ext cx="6513830" cy="83566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2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所有商品展示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5377180" y="4995665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列表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35" grpId="0" bldLvl="0" animBg="1"/>
      <p:bldP spid="7" grpId="0" bldLvl="0" animBg="1"/>
      <p:bldP spid="8" grpId="0"/>
      <p:bldP spid="9" grpId="0" bldLvl="0" animBg="1"/>
      <p:bldP spid="10" grpId="0"/>
      <p:bldP spid="13" grpId="0"/>
      <p:bldP spid="14" grpId="0"/>
      <p:bldP spid="15" grpId="0" animBg="1"/>
      <p:bldP spid="17" grpId="0" animBg="1"/>
      <p:bldP spid="18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1440000">
            <a:off x="551180" y="4749800"/>
            <a:ext cx="1487805" cy="1432560"/>
            <a:chOff x="14610" y="1814"/>
            <a:chExt cx="2890" cy="2856"/>
          </a:xfrm>
        </p:grpSpPr>
        <p:sp>
          <p:nvSpPr>
            <p:cNvPr id="28" name="椭圆 27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 rot="20760000">
            <a:off x="1800225" y="5495290"/>
            <a:ext cx="944880" cy="910590"/>
            <a:chOff x="14610" y="1814"/>
            <a:chExt cx="2890" cy="2856"/>
          </a:xfrm>
        </p:grpSpPr>
        <p:sp>
          <p:nvSpPr>
            <p:cNvPr id="37" name="椭圆 36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360000">
            <a:off x="3065780" y="5420360"/>
            <a:ext cx="862965" cy="804545"/>
            <a:chOff x="14610" y="1814"/>
            <a:chExt cx="2890" cy="2856"/>
          </a:xfrm>
        </p:grpSpPr>
        <p:sp>
          <p:nvSpPr>
            <p:cNvPr id="42" name="椭圆 41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382895" y="90170"/>
            <a:ext cx="1440180" cy="6659880"/>
            <a:chOff x="8453" y="159"/>
            <a:chExt cx="2268" cy="10488"/>
          </a:xfrm>
          <a:solidFill>
            <a:srgbClr val="2E75B6"/>
          </a:solidFill>
        </p:grpSpPr>
        <p:cxnSp>
          <p:nvCxnSpPr>
            <p:cNvPr id="4" name="直接连接符 3"/>
            <p:cNvCxnSpPr/>
            <p:nvPr/>
          </p:nvCxnSpPr>
          <p:spPr>
            <a:xfrm>
              <a:off x="9587" y="159"/>
              <a:ext cx="0" cy="10488"/>
            </a:xfrm>
            <a:prstGeom prst="line">
              <a:avLst/>
            </a:prstGeom>
            <a:grpFill/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/>
            <p:cNvSpPr/>
            <p:nvPr/>
          </p:nvSpPr>
          <p:spPr>
            <a:xfrm rot="5400000">
              <a:off x="9020" y="1436"/>
              <a:ext cx="2268" cy="11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9020" y="6308"/>
              <a:ext cx="2268" cy="11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7886" y="3347"/>
              <a:ext cx="2268" cy="11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48500" y="797560"/>
            <a:ext cx="4500245" cy="1012190"/>
            <a:chOff x="11076" y="1225"/>
            <a:chExt cx="7087" cy="1594"/>
          </a:xfrm>
        </p:grpSpPr>
        <p:sp>
          <p:nvSpPr>
            <p:cNvPr id="22" name="文本框 21"/>
            <p:cNvSpPr txBox="1"/>
            <p:nvPr/>
          </p:nvSpPr>
          <p:spPr>
            <a:xfrm>
              <a:off x="11076" y="1225"/>
              <a:ext cx="46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E75B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在所有订单</a:t>
              </a:r>
              <a:endPara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1076" y="1986"/>
              <a:ext cx="7087" cy="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1076" y="2141"/>
              <a:ext cx="6950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显示所有订单， 编辑发货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8500" y="3883660"/>
            <a:ext cx="4500245" cy="1012190"/>
            <a:chOff x="11076" y="1225"/>
            <a:chExt cx="7087" cy="1594"/>
          </a:xfrm>
        </p:grpSpPr>
        <p:sp>
          <p:nvSpPr>
            <p:cNvPr id="12" name="文本框 11"/>
            <p:cNvSpPr txBox="1"/>
            <p:nvPr/>
          </p:nvSpPr>
          <p:spPr>
            <a:xfrm>
              <a:off x="11076" y="1225"/>
              <a:ext cx="46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E75B6"/>
                  </a:solidFill>
                  <a:latin typeface="微软雅黑" panose="020B0503020204020204" charset="-122"/>
                  <a:ea typeface="微软雅黑" panose="020B0503020204020204" charset="-122"/>
                </a:rPr>
                <a:t>所属员工</a:t>
              </a:r>
              <a:endPara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076" y="1986"/>
              <a:ext cx="7087" cy="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076" y="2141"/>
              <a:ext cx="6950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展示所有员工的所有订单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7860" y="1991360"/>
            <a:ext cx="4500245" cy="1012190"/>
            <a:chOff x="11076" y="1225"/>
            <a:chExt cx="7087" cy="1594"/>
          </a:xfrm>
        </p:grpSpPr>
        <p:sp>
          <p:nvSpPr>
            <p:cNvPr id="16" name="文本框 15"/>
            <p:cNvSpPr txBox="1"/>
            <p:nvPr/>
          </p:nvSpPr>
          <p:spPr>
            <a:xfrm>
              <a:off x="13260" y="1225"/>
              <a:ext cx="46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rgbClr val="2E75B6"/>
                  </a:solidFill>
                  <a:latin typeface="微软雅黑" panose="020B0503020204020204" charset="-122"/>
                  <a:ea typeface="微软雅黑" panose="020B0503020204020204" charset="-122"/>
                </a:rPr>
                <a:t>订单报表</a:t>
              </a:r>
              <a:endPara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1076" y="1986"/>
              <a:ext cx="7087" cy="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1076" y="2141"/>
              <a:ext cx="6950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使用</a:t>
              </a:r>
              <a:r>
                <a:rPr lang="en-US" altLang="zh-CN" sz="2000" dirty="0" err="1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Echarts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报表展示数据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6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订单</a:t>
            </a:r>
            <a:r>
              <a:rPr lang="zh-CN" altLang="en-US" sz="36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88380" y="-4445"/>
            <a:ext cx="6100445" cy="68675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sp>
        <p:nvSpPr>
          <p:cNvPr id="4" name="矩形 3"/>
          <p:cNvSpPr/>
          <p:nvPr/>
        </p:nvSpPr>
        <p:spPr>
          <a:xfrm>
            <a:off x="3810" y="-6350"/>
            <a:ext cx="6084570" cy="68675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sp>
        <p:nvSpPr>
          <p:cNvPr id="219" name=" 219"/>
          <p:cNvSpPr/>
          <p:nvPr/>
        </p:nvSpPr>
        <p:spPr>
          <a:xfrm>
            <a:off x="1264473" y="829177"/>
            <a:ext cx="3563703" cy="64794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记录出款和入款</a:t>
            </a:r>
            <a:endParaRPr lang="zh-CN" altLang="zh-CN" sz="252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 219"/>
          <p:cNvSpPr/>
          <p:nvPr/>
        </p:nvSpPr>
        <p:spPr>
          <a:xfrm>
            <a:off x="7356712" y="829177"/>
            <a:ext cx="3563703" cy="647946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计算一段时间的利润</a:t>
            </a:r>
            <a:endParaRPr lang="zh-CN" altLang="zh-CN" sz="252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4473" y="1894365"/>
            <a:ext cx="3563577" cy="176121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13" name="矩形 12"/>
          <p:cNvSpPr/>
          <p:nvPr/>
        </p:nvSpPr>
        <p:spPr>
          <a:xfrm>
            <a:off x="7356712" y="1894365"/>
            <a:ext cx="3563577" cy="176121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14" name="文本框 13"/>
          <p:cNvSpPr txBox="1"/>
          <p:nvPr/>
        </p:nvSpPr>
        <p:spPr>
          <a:xfrm>
            <a:off x="1099323" y="4072170"/>
            <a:ext cx="3893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入款单和出款单编辑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05214" y="4072170"/>
            <a:ext cx="3865875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Echarts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表查看盈利情况</a:t>
            </a:r>
          </a:p>
        </p:txBody>
      </p:sp>
      <p:sp>
        <p:nvSpPr>
          <p:cNvPr id="2" name="椭圆 1"/>
          <p:cNvSpPr/>
          <p:nvPr/>
        </p:nvSpPr>
        <p:spPr>
          <a:xfrm>
            <a:off x="5555615" y="1894205"/>
            <a:ext cx="1080135" cy="1080135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556250" y="2976880"/>
            <a:ext cx="1080135" cy="10801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56250" y="4057015"/>
            <a:ext cx="1080135" cy="1080135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56250" y="5137150"/>
            <a:ext cx="1080135" cy="10801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55615" y="814070"/>
            <a:ext cx="1080135" cy="10801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财务</a:t>
            </a:r>
            <a:r>
              <a:rPr lang="zh-CN" altLang="en-US" sz="3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ldLvl="0" animBg="1"/>
      <p:bldP spid="219" grpId="0" bldLvl="0" animBg="1"/>
      <p:bldP spid="10" grpId="0" bldLvl="0" animBg="1"/>
      <p:bldP spid="11" grpId="0" bldLvl="0" animBg="1"/>
      <p:bldP spid="13" grpId="0" bldLvl="0" animBg="1"/>
      <p:bldP spid="14" grpId="0"/>
      <p:bldP spid="14" grpId="1"/>
      <p:bldP spid="15" grpId="0"/>
      <p:bldP spid="2" grpId="0" bldLvl="0" animBg="1"/>
      <p:bldP spid="3" grpId="0" bldLvl="0" animBg="1"/>
      <p:bldP spid="8" grpId="0" bldLvl="0" animBg="1"/>
      <p:bldP spid="9" grpId="0" bldLvl="0" animBg="1"/>
      <p:bldP spid="12" grpId="0" bldLvl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9830" y="-33020"/>
            <a:ext cx="9841865" cy="69246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grpSp>
        <p:nvGrpSpPr>
          <p:cNvPr id="12" name="组合 11"/>
          <p:cNvGrpSpPr/>
          <p:nvPr/>
        </p:nvGrpSpPr>
        <p:grpSpPr>
          <a:xfrm>
            <a:off x="5014663" y="2170989"/>
            <a:ext cx="2198511" cy="2208275"/>
            <a:chOff x="7650" y="4015"/>
            <a:chExt cx="4078" cy="4119"/>
          </a:xfrm>
        </p:grpSpPr>
        <p:sp>
          <p:nvSpPr>
            <p:cNvPr id="7" name="泪滴形 6"/>
            <p:cNvSpPr/>
            <p:nvPr/>
          </p:nvSpPr>
          <p:spPr>
            <a:xfrm rot="16200000">
              <a:off x="9744" y="6150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sp>
          <p:nvSpPr>
            <p:cNvPr id="9" name="泪滴形 8"/>
            <p:cNvSpPr/>
            <p:nvPr/>
          </p:nvSpPr>
          <p:spPr>
            <a:xfrm>
              <a:off x="7650" y="6150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sp>
          <p:nvSpPr>
            <p:cNvPr id="10" name="泪滴形 9"/>
            <p:cNvSpPr/>
            <p:nvPr/>
          </p:nvSpPr>
          <p:spPr>
            <a:xfrm rot="5400000">
              <a:off x="7650" y="4016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20"/>
            </a:p>
          </p:txBody>
        </p:sp>
        <p:sp>
          <p:nvSpPr>
            <p:cNvPr id="11" name="泪滴形 10"/>
            <p:cNvSpPr/>
            <p:nvPr/>
          </p:nvSpPr>
          <p:spPr>
            <a:xfrm rot="10800000">
              <a:off x="9744" y="4015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79231" y="498866"/>
            <a:ext cx="4379611" cy="1592066"/>
            <a:chOff x="834" y="1113"/>
            <a:chExt cx="7664" cy="2786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1568" y="1453"/>
              <a:ext cx="6930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418" y="1568"/>
              <a:ext cx="0" cy="2331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834" y="1113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51255" y="498866"/>
            <a:ext cx="4368753" cy="1592066"/>
            <a:chOff x="10703" y="1113"/>
            <a:chExt cx="7645" cy="2786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10703" y="1453"/>
              <a:ext cx="6930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0749" y="1568"/>
              <a:ext cx="0" cy="2331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17668" y="1113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0177" y="3709093"/>
            <a:ext cx="3672000" cy="388588"/>
            <a:chOff x="969" y="6784"/>
            <a:chExt cx="6348" cy="680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1649" y="7124"/>
              <a:ext cx="566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" y="6784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85007" y="3709093"/>
            <a:ext cx="3636000" cy="388588"/>
            <a:chOff x="11827" y="6784"/>
            <a:chExt cx="6349" cy="680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11827" y="7124"/>
              <a:ext cx="566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7496" y="6784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36393" y="1068605"/>
            <a:ext cx="2924122" cy="1410917"/>
            <a:chOff x="1634" y="2110"/>
            <a:chExt cx="5117" cy="2469"/>
          </a:xfrm>
        </p:grpSpPr>
        <p:sp>
          <p:nvSpPr>
            <p:cNvPr id="53255" name="TextBox 11"/>
            <p:cNvSpPr/>
            <p:nvPr/>
          </p:nvSpPr>
          <p:spPr>
            <a:xfrm flipH="1">
              <a:off x="2216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客户基本信息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292" name="TextBox 82"/>
            <p:cNvSpPr/>
            <p:nvPr/>
          </p:nvSpPr>
          <p:spPr>
            <a:xfrm flipH="1">
              <a:off x="1634" y="3196"/>
              <a:ext cx="5117" cy="1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展示客户基本信息</a:t>
              </a:r>
              <a:endParaRPr lang="en-US" altLang="zh-CN" sz="16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 algn="r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添加新客户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711817" y="4305118"/>
            <a:ext cx="2924122" cy="1024043"/>
            <a:chOff x="1634" y="2110"/>
            <a:chExt cx="5117" cy="1792"/>
          </a:xfrm>
        </p:grpSpPr>
        <p:sp>
          <p:nvSpPr>
            <p:cNvPr id="25" name="TextBox 11"/>
            <p:cNvSpPr/>
            <p:nvPr/>
          </p:nvSpPr>
          <p:spPr>
            <a:xfrm flipH="1">
              <a:off x="2216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客户销售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82"/>
            <p:cNvSpPr/>
            <p:nvPr/>
          </p:nvSpPr>
          <p:spPr>
            <a:xfrm flipH="1">
              <a:off x="1634" y="3196"/>
              <a:ext cx="5117" cy="7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展示所有类型客户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09009" y="1068605"/>
            <a:ext cx="2924122" cy="1410917"/>
            <a:chOff x="1634" y="2110"/>
            <a:chExt cx="5117" cy="2469"/>
          </a:xfrm>
        </p:grpSpPr>
        <p:sp>
          <p:nvSpPr>
            <p:cNvPr id="28" name="TextBox 11"/>
            <p:cNvSpPr/>
            <p:nvPr/>
          </p:nvSpPr>
          <p:spPr>
            <a:xfrm flipH="1">
              <a:off x="1634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客户订单管理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82"/>
            <p:cNvSpPr/>
            <p:nvPr/>
          </p:nvSpPr>
          <p:spPr>
            <a:xfrm flipH="1">
              <a:off x="1634" y="3196"/>
              <a:ext cx="5117" cy="1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添加订单</a:t>
              </a:r>
              <a:endParaRPr lang="en-US" altLang="zh-CN" sz="16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编辑订单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24064" y="4305118"/>
            <a:ext cx="2924122" cy="1410917"/>
            <a:chOff x="1818" y="2110"/>
            <a:chExt cx="5117" cy="2469"/>
          </a:xfrm>
        </p:grpSpPr>
        <p:sp>
          <p:nvSpPr>
            <p:cNvPr id="31" name="TextBox 11"/>
            <p:cNvSpPr/>
            <p:nvPr/>
          </p:nvSpPr>
          <p:spPr>
            <a:xfrm flipH="1">
              <a:off x="1940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客户管理管理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82"/>
            <p:cNvSpPr/>
            <p:nvPr/>
          </p:nvSpPr>
          <p:spPr>
            <a:xfrm flipH="1">
              <a:off x="1818" y="3196"/>
              <a:ext cx="5117" cy="1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合作公司</a:t>
              </a:r>
              <a:endParaRPr lang="en-US" altLang="zh-CN" sz="16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客户来源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5772558" y="2937061"/>
            <a:ext cx="647946" cy="647946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sp>
        <p:nvSpPr>
          <p:cNvPr id="35" name="文本框 12"/>
          <p:cNvSpPr txBox="1"/>
          <p:nvPr/>
        </p:nvSpPr>
        <p:spPr>
          <a:xfrm>
            <a:off x="130517" y="-65980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0320" y="-27940"/>
            <a:ext cx="12237720" cy="68834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45440" y="3916680"/>
            <a:ext cx="115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392555" y="1277620"/>
            <a:ext cx="864235" cy="2597150"/>
            <a:chOff x="2769" y="1244"/>
            <a:chExt cx="1361" cy="4090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2793" y="1576"/>
              <a:ext cx="0" cy="3758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769" y="1528"/>
              <a:ext cx="795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564" y="1244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93815" y="1278255"/>
            <a:ext cx="864235" cy="2597150"/>
            <a:chOff x="2769" y="1244"/>
            <a:chExt cx="1361" cy="409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2793" y="1576"/>
              <a:ext cx="0" cy="3758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769" y="1528"/>
              <a:ext cx="795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564" y="1244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35300" y="3966845"/>
            <a:ext cx="359410" cy="1024890"/>
            <a:chOff x="4780" y="5479"/>
            <a:chExt cx="566" cy="1614"/>
          </a:xfrm>
        </p:grpSpPr>
        <p:sp>
          <p:nvSpPr>
            <p:cNvPr id="14" name="椭圆 13"/>
            <p:cNvSpPr/>
            <p:nvPr/>
          </p:nvSpPr>
          <p:spPr>
            <a:xfrm>
              <a:off x="4780" y="6527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058" y="5479"/>
              <a:ext cx="0" cy="102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8081010" y="3966845"/>
            <a:ext cx="359410" cy="1009650"/>
            <a:chOff x="12726" y="5479"/>
            <a:chExt cx="566" cy="1590"/>
          </a:xfrm>
        </p:grpSpPr>
        <p:sp>
          <p:nvSpPr>
            <p:cNvPr id="15" name="椭圆 14"/>
            <p:cNvSpPr/>
            <p:nvPr/>
          </p:nvSpPr>
          <p:spPr>
            <a:xfrm>
              <a:off x="12726" y="6503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3009" y="5479"/>
              <a:ext cx="0" cy="102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8639175" y="431228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员工销售额管理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512175" y="479552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639175" y="4894580"/>
            <a:ext cx="289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Echarts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显示员工销售额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87750" y="431228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入职新员工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60750" y="479552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87750" y="4894580"/>
            <a:ext cx="289750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入职新员工信息收集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34590" y="97980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员工基本信息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07590" y="146304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434590" y="1562100"/>
            <a:ext cx="2897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查询、新增员工、编辑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删除、批量删除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38390" y="96964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员工权限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311390" y="145288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438390" y="1551940"/>
            <a:ext cx="289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设置权限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新增角色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员工</a:t>
            </a:r>
            <a:r>
              <a:rPr lang="zh-CN" altLang="en-US" sz="3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27" grpId="0"/>
      <p:bldP spid="20" grpId="0"/>
      <p:bldP spid="22" grpId="0"/>
      <p:bldP spid="29" grpId="0"/>
      <p:bldP spid="31" grpId="0"/>
      <p:bldP spid="32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299</Words>
  <Application>Microsoft Office PowerPoint</Application>
  <PresentationFormat>自定义</PresentationFormat>
  <Paragraphs>91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169</cp:revision>
  <dcterms:created xsi:type="dcterms:W3CDTF">2015-05-05T08:02:00Z</dcterms:created>
  <dcterms:modified xsi:type="dcterms:W3CDTF">2017-08-10T08:08:29Z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