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5" r:id="rId4"/>
    <p:sldId id="268" r:id="rId5"/>
    <p:sldId id="269" r:id="rId6"/>
    <p:sldId id="270" r:id="rId7"/>
    <p:sldId id="271" r:id="rId8"/>
    <p:sldId id="266" r:id="rId9"/>
    <p:sldId id="267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 autoAdjust="0"/>
    <p:restoredTop sz="94660"/>
  </p:normalViewPr>
  <p:slideViewPr>
    <p:cSldViewPr>
      <p:cViewPr>
        <p:scale>
          <a:sx n="100" d="100"/>
          <a:sy n="100" d="100"/>
        </p:scale>
        <p:origin x="-34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487D-9CEA-4CC5-A67A-5D3EF126E513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36441-A89F-48DA-B67F-B2F9CE87B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5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A1F38-6FFC-41CD-82C9-C5481903A90B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3B46-8D8E-4362-A196-C179F9F99A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4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53B46-8D8E-4362-A196-C179F9F99AA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F6CB-BEF1-4E5A-80F6-A025374B837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1012-C53F-45CC-BCB8-2EF7C0F35882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38B-C3D1-40A7-8687-AB9882F7D1E0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4245-BA59-488E-8113-0D639184505D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F0C-905D-4B05-8D6A-DCFF5318BF1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BDD-5CD5-49BA-8B3A-7ACBBC7C9E16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18D8-6CD2-45F3-B6F9-C4B2D723A84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B5FD-F81E-4AE2-8AFF-DEA847A1C130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AF6-E58E-4C40-BA43-5E95ABAD294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51AF-47B2-44C6-85A0-2461C9D1F882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D60D-E5D9-4E85-BE09-118FF057E1CE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D488-B6F1-4032-9015-54C86C7D4334}" type="datetime1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1586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 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4080E036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吳承翰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1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10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Auto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變數修改</a:t>
            </a:r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完成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2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916832"/>
            <a:ext cx="8748464" cy="28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20072" y="4908491"/>
            <a:ext cx="324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執行成功結果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 rot="10800000">
            <a:off x="7644773" y="4869160"/>
            <a:ext cx="504056" cy="523220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檔案執行結果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4830" y="5373216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資料夾檔案 產生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.o .</a:t>
            </a:r>
            <a:r>
              <a:rPr lang="en-US" altLang="zh-TW" sz="28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adx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3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1766887"/>
            <a:ext cx="77819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28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執行過程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7" y="5273779"/>
            <a:ext cx="644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啟動除錯器，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nds32le-elf-gdb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RightTriangle.adx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並連接開發平台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target remote:9898 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9898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port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79842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開發平台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2" y="1277421"/>
            <a:ext cx="6438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0"/>
          <a:stretch/>
        </p:blipFill>
        <p:spPr bwMode="auto">
          <a:xfrm>
            <a:off x="4383719" y="4157031"/>
            <a:ext cx="4275994" cy="107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9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執行過程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2870"/>
            <a:ext cx="64198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16016" y="2924944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load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載入程式碼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可列出程式碼來查看</a:t>
            </a:r>
            <a:endParaRPr lang="en-US" altLang="zh-TW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來執行程式並顯示出結果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cont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42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 rot="5400000">
            <a:off x="5478681" y="1578173"/>
            <a:ext cx="235238" cy="1796424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82288" y="229171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 rot="10800000">
            <a:off x="4046259" y="3454220"/>
            <a:ext cx="615659" cy="1114841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661918" y="39525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斜邊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面積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375211" y="5139863"/>
            <a:ext cx="605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對應假設直角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兩邊長分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公分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得出的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斜邊長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面積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417638"/>
            <a:ext cx="6372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375211" y="3251521"/>
            <a:ext cx="4420925" cy="16011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3"/>
          <a:stretch/>
        </p:blipFill>
        <p:spPr bwMode="auto">
          <a:xfrm>
            <a:off x="1385887" y="5526163"/>
            <a:ext cx="3990975" cy="94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5991006" y="5826630"/>
            <a:ext cx="193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得出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length 10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area 24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96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無注解版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417638"/>
            <a:ext cx="63722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76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565" y="4509120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@@@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8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5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1565" y="4509120"/>
            <a:ext cx="778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@@@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b="1" smtClean="0">
                <a:latin typeface="微軟正黑體" pitchFamily="34" charset="-120"/>
                <a:ea typeface="微軟正黑體" pitchFamily="34" charset="-120"/>
              </a:rPr>
              <a:t>9</a:t>
            </a:fld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5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123</Words>
  <Application>Microsoft Office PowerPoint</Application>
  <PresentationFormat>如螢幕大小 (4:3)</PresentationFormat>
  <Paragraphs>40</Paragraphs>
  <Slides>10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嵌入式系統與實習 Homework 4 </vt:lpstr>
      <vt:lpstr>使用 Auto 變數修改完成</vt:lpstr>
      <vt:lpstr>檔案執行結果</vt:lpstr>
      <vt:lpstr>PowerPoint 簡報</vt:lpstr>
      <vt:lpstr>PowerPoint 簡報</vt:lpstr>
      <vt:lpstr>PowerPoint 簡報</vt:lpstr>
      <vt:lpstr>PowerPoint 簡報</vt:lpstr>
      <vt:lpstr>@@</vt:lpstr>
      <vt:lpstr>@@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50</cp:revision>
  <dcterms:created xsi:type="dcterms:W3CDTF">2021-10-12T01:26:35Z</dcterms:created>
  <dcterms:modified xsi:type="dcterms:W3CDTF">2021-10-26T03:55:53Z</dcterms:modified>
</cp:coreProperties>
</file>