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0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2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76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1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9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4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ksu_select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《2》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伺服器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架設實務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2021/03/05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1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http://www.ksu.edu.tw:80/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http://localhost/phpmyadmin/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4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944163516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230" y="2019817"/>
            <a:ext cx="9421540" cy="3962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30" y="595609"/>
            <a:ext cx="4677428" cy="1124107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6270171" y="744004"/>
            <a:ext cx="667658" cy="82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2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http://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127.0.0.1/ksu_select3.html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740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SELECT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ksu_std_department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 count(1) FROM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ksu_std_table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group by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ksu_std_department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是 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&lt;?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?&gt;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包起來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html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要擺在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cho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內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外面的話直接放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94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材料單準備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先生にもらう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《</a:t>
            </a:r>
            <a:r>
              <a:rPr lang="ja-JP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注意事件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》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199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60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《2》伺服器架設實務</vt:lpstr>
      <vt:lpstr>PowerPoint 簡報</vt:lpstr>
      <vt:lpstr>PowerPoint 簡報</vt:lpstr>
      <vt:lpstr>PowerPoint 簡報</vt:lpstr>
      <vt:lpstr>PowerPoint 簡報</vt:lpstr>
      <vt:lpstr>PowerPoint 簡報</vt:lpstr>
      <vt:lpstr>材料單準備先生にもらう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伺服器架設實務</dc:title>
  <dc:creator>owner</dc:creator>
  <cp:lastModifiedBy>owner</cp:lastModifiedBy>
  <cp:revision>31</cp:revision>
  <dcterms:created xsi:type="dcterms:W3CDTF">2021-02-26T01:18:16Z</dcterms:created>
  <dcterms:modified xsi:type="dcterms:W3CDTF">2021-03-12T01:26:21Z</dcterms:modified>
</cp:coreProperties>
</file>