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831D-BC50-4225-AD1A-B9C99394C39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19CD-70E8-4378-AA1F-42F2B808D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88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831D-BC50-4225-AD1A-B9C99394C39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19CD-70E8-4378-AA1F-42F2B808D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06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831D-BC50-4225-AD1A-B9C99394C39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19CD-70E8-4378-AA1F-42F2B808D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12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831D-BC50-4225-AD1A-B9C99394C39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19CD-70E8-4378-AA1F-42F2B808D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76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831D-BC50-4225-AD1A-B9C99394C39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19CD-70E8-4378-AA1F-42F2B808D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31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831D-BC50-4225-AD1A-B9C99394C39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19CD-70E8-4378-AA1F-42F2B808D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27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831D-BC50-4225-AD1A-B9C99394C39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19CD-70E8-4378-AA1F-42F2B808D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11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831D-BC50-4225-AD1A-B9C99394C39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19CD-70E8-4378-AA1F-42F2B808D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99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831D-BC50-4225-AD1A-B9C99394C39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19CD-70E8-4378-AA1F-42F2B808D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0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831D-BC50-4225-AD1A-B9C99394C39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19CD-70E8-4378-AA1F-42F2B808D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69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831D-BC50-4225-AD1A-B9C99394C39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19CD-70E8-4378-AA1F-42F2B808D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24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1831D-BC50-4225-AD1A-B9C99394C39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D19CD-70E8-4378-AA1F-42F2B808D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94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《3》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伺服器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架設實務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2021/03/12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012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伺服器設計想法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&gt;&gt;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前端：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{html +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css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+ JavaScript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(X)} </a:t>
            </a: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+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&gt;&gt;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後端：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{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資料庫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+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SQL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+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php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}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架構 一般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http Server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前後端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p.s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前端來自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Browser)</a:t>
            </a: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架構 一般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http Server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前後端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+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IOT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p.s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前端來自物聯網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047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Laravel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Coolgnator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79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		</a:t>
            </a:r>
            <a:r>
              <a:rPr lang="zh-TW" altLang="en-US" dirty="0" smtClean="0"/>
              <a:t>程式</a:t>
            </a:r>
            <a:r>
              <a:rPr lang="en-US" altLang="zh-TW" dirty="0" smtClean="0"/>
              <a:t>			</a:t>
            </a:r>
            <a:r>
              <a:rPr lang="zh-TW" altLang="en-US" dirty="0" smtClean="0"/>
              <a:t>記憶體</a:t>
            </a:r>
            <a:r>
              <a:rPr lang="en-US" altLang="zh-TW" dirty="0" smtClean="0"/>
              <a:t>		</a:t>
            </a:r>
            <a:r>
              <a:rPr lang="zh-TW" altLang="en-US" dirty="0" smtClean="0"/>
              <a:t>螢幕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$color =“red”	      0xABCF=“red”                red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72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https://github.com/ChengHan16/Cs4high_4080E036/blob/master/%E4%BC%BA%E6%9C%8D%E5%99%A8%E6%9E%B6%E8%A8%AD%E5%AF%A6%E5%8B%99(Server%20setup%20practice)%20%5B109-2%5D/%E3%80%8A%E3%82%B3%E3%83%BC%E3%83%89%E3%80%8BCourse%20Code.md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740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99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78</Words>
  <Application>Microsoft Office PowerPoint</Application>
  <PresentationFormat>寬螢幕</PresentationFormat>
  <Paragraphs>16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《3》伺服器架設實務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伺服器架設實務</dc:title>
  <dc:creator>owner</dc:creator>
  <cp:lastModifiedBy>owner</cp:lastModifiedBy>
  <cp:revision>44</cp:revision>
  <dcterms:created xsi:type="dcterms:W3CDTF">2021-02-26T01:18:16Z</dcterms:created>
  <dcterms:modified xsi:type="dcterms:W3CDTF">2021-03-12T03:52:16Z</dcterms:modified>
</cp:coreProperties>
</file>