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 autoAdjust="0"/>
    <p:restoredTop sz="94660"/>
  </p:normalViewPr>
  <p:slideViewPr>
    <p:cSldViewPr>
      <p:cViewPr>
        <p:scale>
          <a:sx n="100" d="100"/>
          <a:sy n="100" d="100"/>
        </p:scale>
        <p:origin x="-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7487D-9CEA-4CC5-A67A-5D3EF126E513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36441-A89F-48DA-B67F-B2F9CE87B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5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A1F38-6FFC-41CD-82C9-C5481903A90B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3B46-8D8E-4362-A196-C179F9F99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49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5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2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2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2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F6CB-BEF1-4E5A-80F6-A025374B8374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1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1012-C53F-45CC-BCB8-2EF7C0F35882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38B-C3D1-40A7-8687-AB9882F7D1E0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3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4245-BA59-488E-8113-0D639184505D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F0C-905D-4B05-8D6A-DCFF5318BF1E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BDD-5CD5-49BA-8B3A-7ACBBC7C9E16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8D8-6CD2-45F3-B6F9-C4B2D723A84E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B5FD-F81E-4AE2-8AFF-DEA847A1C130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AF6-E58E-4C40-BA43-5E95ABAD2944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18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1AF-47B2-44C6-85A0-2461C9D1F882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D60D-E5D9-4E85-BE09-118FF057E1CE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D488-B6F1-4032-9015-54C86C7D4334}" type="datetime1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586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嵌入式系統與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實習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Homework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4080E036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吳承翰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1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55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XXXX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2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0072" y="4908491"/>
            <a:ext cx="324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XXXX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向下箭號 5"/>
          <p:cNvSpPr/>
          <p:nvPr/>
        </p:nvSpPr>
        <p:spPr>
          <a:xfrm rot="10800000">
            <a:off x="7644773" y="4869160"/>
            <a:ext cx="504056" cy="523220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@@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1565" y="4509120"/>
            <a:ext cx="778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@@@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3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5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@@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1565" y="4509120"/>
            <a:ext cx="778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@@@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4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5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5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23</Words>
  <Application>Microsoft Office PowerPoint</Application>
  <PresentationFormat>如螢幕大小 (4:3)</PresentationFormat>
  <Paragraphs>18</Paragraphs>
  <Slides>5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嵌入式系統與實習 Homework  </vt:lpstr>
      <vt:lpstr>XXXX</vt:lpstr>
      <vt:lpstr>@@</vt:lpstr>
      <vt:lpstr>@@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51</cp:revision>
  <dcterms:created xsi:type="dcterms:W3CDTF">2021-10-12T01:26:35Z</dcterms:created>
  <dcterms:modified xsi:type="dcterms:W3CDTF">2021-11-02T01:14:28Z</dcterms:modified>
</cp:coreProperties>
</file>