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5" r:id="rId4"/>
    <p:sldId id="268" r:id="rId5"/>
    <p:sldId id="269" r:id="rId6"/>
    <p:sldId id="270" r:id="rId7"/>
    <p:sldId id="271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5" autoAdjust="0"/>
    <p:restoredTop sz="94660"/>
  </p:normalViewPr>
  <p:slideViewPr>
    <p:cSldViewPr>
      <p:cViewPr varScale="1">
        <p:scale>
          <a:sx n="109" d="100"/>
          <a:sy n="109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7487D-9CEA-4CC5-A67A-5D3EF126E513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36441-A89F-48DA-B67F-B2F9CE87B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9524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A1F38-6FFC-41CD-82C9-C5481903A90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53B46-8D8E-4362-A196-C179F9F99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449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53B46-8D8E-4362-A196-C179F9F99AA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51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53B46-8D8E-4362-A196-C179F9F99AA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02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53B46-8D8E-4362-A196-C179F9F99AA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02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F6CB-BEF1-4E5A-80F6-A025374B8374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1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1012-C53F-45CC-BCB8-2EF7C0F35882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5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38B-C3D1-40A7-8687-AB9882F7D1E0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39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4245-BA59-488E-8113-0D639184505D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18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F0C-905D-4B05-8D6A-DCFF5318BF1E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5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3BDD-5CD5-49BA-8B3A-7ACBBC7C9E16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8D8-6CD2-45F3-B6F9-C4B2D723A84E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67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B5FD-F81E-4AE2-8AFF-DEA847A1C130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AF6-E58E-4C40-BA43-5E95ABAD2944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18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51AF-47B2-44C6-85A0-2461C9D1F882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0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D60D-E5D9-4E85-BE09-118FF057E1CE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07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D488-B6F1-4032-9015-54C86C7D4334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59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1586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嵌入式系統與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實習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Homework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 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4080E036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吳承翰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1</a:t>
            </a:fld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55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Auto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變數修改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完成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2</a:t>
            </a:fld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1916832"/>
            <a:ext cx="8748464" cy="283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220072" y="4908491"/>
            <a:ext cx="324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執行成功結果</a:t>
            </a:r>
            <a:endParaRPr lang="en-US" altLang="zh-TW" sz="2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向下箭號 5"/>
          <p:cNvSpPr/>
          <p:nvPr/>
        </p:nvSpPr>
        <p:spPr>
          <a:xfrm rot="10800000">
            <a:off x="7644773" y="4869160"/>
            <a:ext cx="504056" cy="523220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檔案執行結果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4830" y="5373216"/>
            <a:ext cx="778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資料夾檔案 產生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.o .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adx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file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3</a:t>
            </a:fld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1766887"/>
            <a:ext cx="77819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28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執行過程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7" y="5273779"/>
            <a:ext cx="6444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啟動除錯器，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nds32le-elf-gdb 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RightTriangle.adx</a:t>
            </a:r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並連接開發平台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target remote:9898 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9898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port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79842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開發平台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2" y="1277421"/>
            <a:ext cx="64389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80"/>
          <a:stretch/>
        </p:blipFill>
        <p:spPr bwMode="auto">
          <a:xfrm>
            <a:off x="4383719" y="4157031"/>
            <a:ext cx="4275994" cy="107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9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執行過程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2870"/>
            <a:ext cx="64198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716016" y="2924944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load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載入程式碼</a:t>
            </a:r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可列出程式碼來查看</a:t>
            </a:r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來執行程式並顯示出結果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cont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342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執行結果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向下箭號 5"/>
          <p:cNvSpPr/>
          <p:nvPr/>
        </p:nvSpPr>
        <p:spPr>
          <a:xfrm rot="5400000">
            <a:off x="5478681" y="1578173"/>
            <a:ext cx="235238" cy="1796424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482288" y="229171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向下箭號 9"/>
          <p:cNvSpPr/>
          <p:nvPr/>
        </p:nvSpPr>
        <p:spPr>
          <a:xfrm rot="10800000">
            <a:off x="4046259" y="3454220"/>
            <a:ext cx="615659" cy="1114841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61918" y="39525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斜邊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面積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375211" y="5139863"/>
            <a:ext cx="638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對應假設直角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兩邊長分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別是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公分得出的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斜邊長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面積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1417638"/>
            <a:ext cx="63722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375211" y="3251521"/>
            <a:ext cx="4420925" cy="16011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3"/>
          <a:stretch/>
        </p:blipFill>
        <p:spPr bwMode="auto">
          <a:xfrm>
            <a:off x="1385887" y="5526163"/>
            <a:ext cx="3990975" cy="94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5991006" y="5826630"/>
            <a:ext cx="193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得出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length 10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area 24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963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執行結果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無注解版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1417638"/>
            <a:ext cx="63722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76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8</a:t>
            </a:fld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115</Words>
  <Application>Microsoft Office PowerPoint</Application>
  <PresentationFormat>如螢幕大小 (4:3)</PresentationFormat>
  <Paragraphs>32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Office 佈景主題</vt:lpstr>
      <vt:lpstr>嵌入式系統與實習 Homework 4 </vt:lpstr>
      <vt:lpstr>使用 Auto 變數修改完成</vt:lpstr>
      <vt:lpstr>檔案執行結果</vt:lpstr>
      <vt:lpstr>PowerPoint 簡報</vt:lpstr>
      <vt:lpstr>PowerPoint 簡報</vt:lpstr>
      <vt:lpstr>PowerPoint 簡報</vt:lpstr>
      <vt:lpstr>PowerPoint 簡報</vt:lpstr>
      <vt:lpstr>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owner</cp:lastModifiedBy>
  <cp:revision>52</cp:revision>
  <dcterms:created xsi:type="dcterms:W3CDTF">2021-10-12T01:26:35Z</dcterms:created>
  <dcterms:modified xsi:type="dcterms:W3CDTF">2021-10-26T05:15:56Z</dcterms:modified>
</cp:coreProperties>
</file>