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3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9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9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9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07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6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6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DF8B-C58A-47B9-87E9-798EC4932958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F005-A681-40F8-A541-33214AE94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9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剪去對角線角落矩形 4"/>
          <p:cNvSpPr/>
          <p:nvPr/>
        </p:nvSpPr>
        <p:spPr>
          <a:xfrm>
            <a:off x="606829" y="2585259"/>
            <a:ext cx="2593571" cy="1238597"/>
          </a:xfrm>
          <a:prstGeom prst="snip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88967" y="2881391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Arduino</a:t>
            </a:r>
            <a:endParaRPr lang="zh-TW" altLang="en-US" sz="3600" b="1" dirty="0"/>
          </a:p>
        </p:txBody>
      </p:sp>
      <p:sp>
        <p:nvSpPr>
          <p:cNvPr id="7" name="流程圖: 卡片 6"/>
          <p:cNvSpPr/>
          <p:nvPr/>
        </p:nvSpPr>
        <p:spPr>
          <a:xfrm>
            <a:off x="3657600" y="1187158"/>
            <a:ext cx="1970116" cy="1030778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卡片 7"/>
          <p:cNvSpPr/>
          <p:nvPr/>
        </p:nvSpPr>
        <p:spPr>
          <a:xfrm>
            <a:off x="3657600" y="2366002"/>
            <a:ext cx="1970116" cy="1030778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卡片 8"/>
          <p:cNvSpPr/>
          <p:nvPr/>
        </p:nvSpPr>
        <p:spPr>
          <a:xfrm>
            <a:off x="3657600" y="3544846"/>
            <a:ext cx="1970116" cy="1030778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卡片 9"/>
          <p:cNvSpPr/>
          <p:nvPr/>
        </p:nvSpPr>
        <p:spPr>
          <a:xfrm>
            <a:off x="3657600" y="4723690"/>
            <a:ext cx="1970116" cy="1030778"/>
          </a:xfrm>
          <a:prstGeom prst="flowChartPunchedCar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909752" y="1444852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超音</a:t>
            </a:r>
            <a:r>
              <a:rPr lang="zh-TW" altLang="en-US" sz="3600" b="1" dirty="0"/>
              <a:t>波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14553" y="2631444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LED</a:t>
            </a:r>
            <a:endParaRPr lang="zh-TW" altLang="en-US" sz="36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24349" y="3802540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伺服馬達</a:t>
            </a:r>
            <a:endParaRPr lang="zh-TW" altLang="en-US" sz="36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893125" y="4946321"/>
            <a:ext cx="256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蜂鳴器</a:t>
            </a:r>
            <a:endParaRPr lang="zh-TW" altLang="en-US" sz="3600" b="1" dirty="0"/>
          </a:p>
        </p:txBody>
      </p:sp>
      <p:sp>
        <p:nvSpPr>
          <p:cNvPr id="15" name="矩形 14"/>
          <p:cNvSpPr/>
          <p:nvPr/>
        </p:nvSpPr>
        <p:spPr>
          <a:xfrm>
            <a:off x="1247169" y="2631444"/>
            <a:ext cx="1714500" cy="13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40625" y="3635489"/>
            <a:ext cx="920894" cy="13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94770" y="3635489"/>
            <a:ext cx="920894" cy="1363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65018" y="2631444"/>
            <a:ext cx="104862" cy="4033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93618" y="3657187"/>
            <a:ext cx="825038" cy="86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846118" y="3664144"/>
            <a:ext cx="825038" cy="86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279381" y="2656159"/>
            <a:ext cx="825038" cy="86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17581" y="2656159"/>
            <a:ext cx="825038" cy="869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2842605" y="3489915"/>
            <a:ext cx="266700" cy="27481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309580" y="1233410"/>
            <a:ext cx="266700" cy="27481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309580" y="2440567"/>
            <a:ext cx="266700" cy="27481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5313390" y="3587564"/>
            <a:ext cx="266700" cy="27481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09580" y="4798255"/>
            <a:ext cx="266700" cy="27481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688956" y="1712146"/>
            <a:ext cx="0" cy="8731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endCxn id="7" idx="1"/>
          </p:cNvCxnSpPr>
          <p:nvPr/>
        </p:nvCxnSpPr>
        <p:spPr>
          <a:xfrm flipV="1">
            <a:off x="1651981" y="1702547"/>
            <a:ext cx="2005619" cy="1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1747924" y="1702547"/>
            <a:ext cx="18764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1688956" y="1701001"/>
            <a:ext cx="0" cy="8769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2117581" y="2420279"/>
            <a:ext cx="1775544" cy="3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2146157" y="2419148"/>
            <a:ext cx="1713717" cy="11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 flipV="1">
            <a:off x="2116325" y="2384411"/>
            <a:ext cx="1257" cy="2008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2117581" y="2419148"/>
            <a:ext cx="0" cy="15882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V="1">
            <a:off x="1885370" y="4016513"/>
            <a:ext cx="1775544" cy="3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1913946" y="4015382"/>
            <a:ext cx="1713717" cy="113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 flipV="1">
            <a:off x="1858966" y="3831141"/>
            <a:ext cx="2565" cy="2249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1858965" y="3852149"/>
            <a:ext cx="2566" cy="16818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1675132" y="3828242"/>
            <a:ext cx="2249" cy="12256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flipV="1">
            <a:off x="1651981" y="5012576"/>
            <a:ext cx="2005619" cy="16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1747924" y="5012576"/>
            <a:ext cx="187642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H="1">
            <a:off x="1674206" y="3852149"/>
            <a:ext cx="926" cy="111274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剪去對角線角落矩形 97"/>
          <p:cNvSpPr/>
          <p:nvPr/>
        </p:nvSpPr>
        <p:spPr>
          <a:xfrm>
            <a:off x="6321339" y="1832395"/>
            <a:ext cx="4796444" cy="1104031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6350434" y="1876578"/>
            <a:ext cx="4738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當所設角度低於範圍內時會響起警報，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LED 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會閃爍，伺服馬 達可做防護或旋轉動作，蜂鳴器會響起。</a:t>
            </a:r>
            <a:endParaRPr lang="zh-TW" altLang="en-US" sz="2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9" name="剪去對角線角落矩形 98"/>
          <p:cNvSpPr/>
          <p:nvPr/>
        </p:nvSpPr>
        <p:spPr>
          <a:xfrm>
            <a:off x="6350434" y="3067367"/>
            <a:ext cx="4767349" cy="1707171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/>
          <p:cNvSpPr txBox="1"/>
          <p:nvPr/>
        </p:nvSpPr>
        <p:spPr>
          <a:xfrm>
            <a:off x="6457112" y="3084492"/>
            <a:ext cx="4738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hangingPunct="0">
              <a:buAutoNum type="arabicPeriod"/>
            </a:pP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超音波感測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 algn="just" hangingPunct="0">
              <a:buAutoNum type="arabicPeriod"/>
            </a:pP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偵測到設定後觸發以下動作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 algn="just" hangingPunct="0">
              <a:buAutoNum type="arabicPeriod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閃爍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 algn="just" hangingPunct="0">
              <a:buAutoNum type="arabicPeriod"/>
            </a:pPr>
            <a:r>
              <a:rPr lang="zh-TW" altLang="en-US" sz="2000" b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蜂鳴器叫</a:t>
            </a:r>
            <a:endParaRPr lang="en-US" altLang="zh-TW" sz="2000" b="1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indent="-457200" algn="just" hangingPunct="0">
              <a:buAutoNum type="arabicPeriod"/>
            </a:pP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伺服馬達</a:t>
            </a:r>
          </a:p>
        </p:txBody>
      </p:sp>
    </p:spTree>
    <p:extLst>
      <p:ext uri="{BB962C8B-B14F-4D97-AF65-F5344CB8AC3E}">
        <p14:creationId xmlns:p14="http://schemas.microsoft.com/office/powerpoint/2010/main" val="427940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3</cp:revision>
  <dcterms:created xsi:type="dcterms:W3CDTF">2021-12-09T09:07:00Z</dcterms:created>
  <dcterms:modified xsi:type="dcterms:W3CDTF">2021-12-09T09:12:15Z</dcterms:modified>
</cp:coreProperties>
</file>