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72" r:id="rId5"/>
    <p:sldId id="273" r:id="rId6"/>
    <p:sldId id="274" r:id="rId7"/>
    <p:sldId id="275" r:id="rId8"/>
    <p:sldId id="277" r:id="rId9"/>
    <p:sldId id="278" r:id="rId10"/>
    <p:sldId id="279" r:id="rId11"/>
    <p:sldId id="280" r:id="rId12"/>
    <p:sldId id="276" r:id="rId13"/>
    <p:sldId id="281" r:id="rId14"/>
  </p:sldIdLst>
  <p:sldSz cx="12188825" cy="6858000"/>
  <p:notesSz cx="6858000" cy="9144000"/>
  <p:defaultTextStyle>
    <a:defPPr rtl="0">
      <a:defRPr lang="zh-TW"/>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492" autoAdjust="0"/>
  </p:normalViewPr>
  <p:slideViewPr>
    <p:cSldViewPr>
      <p:cViewPr varScale="1">
        <p:scale>
          <a:sx n="116" d="100"/>
          <a:sy n="116" d="100"/>
        </p:scale>
        <p:origin x="336" y="108"/>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369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TW" altLang="en-US" dirty="0">
              <a:latin typeface="細明體" panose="02020509000000000000" pitchFamily="49" charset="-120"/>
              <a:ea typeface="細明體" panose="02020509000000000000" pitchFamily="49" charset="-120"/>
            </a:endParaRPr>
          </a:p>
        </p:txBody>
      </p:sp>
      <p:sp>
        <p:nvSpPr>
          <p:cNvPr id="3" name="日期預留位置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B8B8D791-297F-4B05-BEEA-90B224EE99C6}" type="datetime2">
              <a:rPr lang="zh-TW" altLang="en-US" smtClean="0">
                <a:latin typeface="細明體" panose="02020509000000000000" pitchFamily="49" charset="-120"/>
                <a:ea typeface="細明體" panose="02020509000000000000" pitchFamily="49" charset="-120"/>
              </a:rPr>
              <a:t>2020年6月2日</a:t>
            </a:fld>
            <a:endParaRPr lang="zh-TW" altLang="en-US" dirty="0">
              <a:latin typeface="細明體" panose="02020509000000000000" pitchFamily="49" charset="-120"/>
              <a:ea typeface="細明體" panose="02020509000000000000" pitchFamily="49" charset="-120"/>
            </a:endParaRPr>
          </a:p>
        </p:txBody>
      </p:sp>
      <p:sp>
        <p:nvSpPr>
          <p:cNvPr id="4" name="頁尾預留位置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TW" altLang="en-US" dirty="0">
              <a:latin typeface="細明體" panose="02020509000000000000" pitchFamily="49" charset="-120"/>
              <a:ea typeface="細明體" panose="02020509000000000000" pitchFamily="49" charset="-120"/>
            </a:endParaRPr>
          </a:p>
        </p:txBody>
      </p:sp>
      <p:sp>
        <p:nvSpPr>
          <p:cNvPr id="5" name="投影片編號預留位置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E322BB-75AD-4A1E-9661-2724167329F0}" type="slidenum">
              <a:rPr lang="en-US" altLang="zh-TW" smtClean="0">
                <a:latin typeface="細明體" panose="02020509000000000000" pitchFamily="49" charset="-120"/>
                <a:ea typeface="細明體" panose="02020509000000000000" pitchFamily="49" charset="-120"/>
              </a:rPr>
              <a:t>‹#›</a:t>
            </a:fld>
            <a:endParaRPr lang="zh-TW" altLang="en-US" dirty="0">
              <a:latin typeface="細明體" panose="02020509000000000000" pitchFamily="49" charset="-120"/>
              <a:ea typeface="細明體" panose="02020509000000000000" pitchFamily="49" charset="-120"/>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細明體" panose="02020509000000000000" pitchFamily="49" charset="-120"/>
                <a:ea typeface="細明體" panose="02020509000000000000" pitchFamily="49" charset="-120"/>
              </a:defRPr>
            </a:lvl1pPr>
          </a:lstStyle>
          <a:p>
            <a:endParaRPr lang="zh-TW" altLang="en-US" dirty="0"/>
          </a:p>
        </p:txBody>
      </p:sp>
      <p:sp>
        <p:nvSpPr>
          <p:cNvPr id="3" name="日期預留位置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細明體" panose="02020509000000000000" pitchFamily="49" charset="-120"/>
                <a:ea typeface="細明體" panose="02020509000000000000" pitchFamily="49" charset="-120"/>
              </a:defRPr>
            </a:lvl1pPr>
          </a:lstStyle>
          <a:p>
            <a:fld id="{66B0A2D7-EE4D-446C-8769-0F82613CE34F}" type="datetime2">
              <a:rPr lang="zh-TW" altLang="en-US" smtClean="0"/>
              <a:pPr/>
              <a:t>2020年6月2日</a:t>
            </a:fld>
            <a:endParaRPr lang="zh-TW" altLang="en-US" dirty="0"/>
          </a:p>
        </p:txBody>
      </p:sp>
      <p:sp>
        <p:nvSpPr>
          <p:cNvPr id="4" name="投影片影像預留位置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zh-TW" altLang="en-US" dirty="0"/>
          </a:p>
        </p:txBody>
      </p:sp>
      <p:sp>
        <p:nvSpPr>
          <p:cNvPr id="5" name="備忘稿預留位置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TW" altLang="en-US" dirty="0"/>
              <a:t>按一下以編輯母片文字樣式</a:t>
            </a:r>
          </a:p>
          <a:p>
            <a:pPr lvl="1" rtl="0"/>
            <a:r>
              <a:rPr lang="zh-TW" altLang="en-US" dirty="0"/>
              <a:t>第二層</a:t>
            </a:r>
          </a:p>
          <a:p>
            <a:pPr lvl="2" rtl="0"/>
            <a:r>
              <a:rPr lang="zh-TW" altLang="en-US" dirty="0"/>
              <a:t>第三層</a:t>
            </a:r>
          </a:p>
          <a:p>
            <a:pPr lvl="3" rtl="0"/>
            <a:r>
              <a:rPr lang="zh-TW" altLang="en-US" dirty="0"/>
              <a:t>第四層</a:t>
            </a:r>
          </a:p>
          <a:p>
            <a:pPr lvl="4" rtl="0"/>
            <a:r>
              <a:rPr lang="zh-TW" altLang="en-US" dirty="0"/>
              <a:t>第五層</a:t>
            </a:r>
          </a:p>
        </p:txBody>
      </p:sp>
      <p:sp>
        <p:nvSpPr>
          <p:cNvPr id="6" name="頁尾預留位置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細明體" panose="02020509000000000000" pitchFamily="49" charset="-120"/>
                <a:ea typeface="細明體" panose="02020509000000000000" pitchFamily="49" charset="-120"/>
              </a:defRPr>
            </a:lvl1pPr>
          </a:lstStyle>
          <a:p>
            <a:endParaRPr lang="zh-TW" altLang="en-US" dirty="0"/>
          </a:p>
        </p:txBody>
      </p:sp>
      <p:sp>
        <p:nvSpPr>
          <p:cNvPr id="7" name="投影片編號預留位置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細明體" panose="02020509000000000000" pitchFamily="49" charset="-120"/>
                <a:ea typeface="細明體" panose="02020509000000000000" pitchFamily="49" charset="-120"/>
              </a:defRPr>
            </a:lvl1pPr>
          </a:lstStyle>
          <a:p>
            <a:fld id="{B045B7DE-1198-4F2F-B574-CA8CAE341642}" type="slidenum">
              <a:rPr lang="en-US" altLang="zh-TW" smtClean="0"/>
              <a:pPr/>
              <a:t>‹#›</a:t>
            </a:fld>
            <a:endParaRPr lang="zh-TW" altLang="en-US" dirty="0"/>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細明體" panose="02020509000000000000" pitchFamily="49" charset="-120"/>
        <a:ea typeface="細明體" panose="02020509000000000000" pitchFamily="49" charset="-120"/>
        <a:cs typeface="+mn-cs"/>
      </a:defRPr>
    </a:lvl1pPr>
    <a:lvl2pPr marL="609493" algn="l" defTabSz="1218987" rtl="0" eaLnBrk="1" latinLnBrk="0" hangingPunct="1">
      <a:defRPr sz="1600" kern="1200">
        <a:solidFill>
          <a:schemeClr val="tx1"/>
        </a:solidFill>
        <a:latin typeface="細明體" panose="02020509000000000000" pitchFamily="49" charset="-120"/>
        <a:ea typeface="細明體" panose="02020509000000000000" pitchFamily="49" charset="-120"/>
        <a:cs typeface="+mn-cs"/>
      </a:defRPr>
    </a:lvl2pPr>
    <a:lvl3pPr marL="1218987" algn="l" defTabSz="1218987" rtl="0" eaLnBrk="1" latinLnBrk="0" hangingPunct="1">
      <a:defRPr sz="1600" kern="1200">
        <a:solidFill>
          <a:schemeClr val="tx1"/>
        </a:solidFill>
        <a:latin typeface="細明體" panose="02020509000000000000" pitchFamily="49" charset="-120"/>
        <a:ea typeface="細明體" panose="02020509000000000000" pitchFamily="49" charset="-120"/>
        <a:cs typeface="+mn-cs"/>
      </a:defRPr>
    </a:lvl3pPr>
    <a:lvl4pPr marL="1828480" algn="l" defTabSz="1218987" rtl="0" eaLnBrk="1" latinLnBrk="0" hangingPunct="1">
      <a:defRPr sz="1600" kern="1200">
        <a:solidFill>
          <a:schemeClr val="tx1"/>
        </a:solidFill>
        <a:latin typeface="細明體" panose="02020509000000000000" pitchFamily="49" charset="-120"/>
        <a:ea typeface="細明體" panose="02020509000000000000" pitchFamily="49" charset="-120"/>
        <a:cs typeface="+mn-cs"/>
      </a:defRPr>
    </a:lvl4pPr>
    <a:lvl5pPr marL="2437973" algn="l" defTabSz="1218987" rtl="0" eaLnBrk="1" latinLnBrk="0" hangingPunct="1">
      <a:defRPr sz="1600" kern="1200">
        <a:solidFill>
          <a:schemeClr val="tx1"/>
        </a:solidFill>
        <a:latin typeface="細明體" panose="02020509000000000000" pitchFamily="49" charset="-120"/>
        <a:ea typeface="細明體" panose="02020509000000000000" pitchFamily="49" charset="-120"/>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B045B7DE-1198-4F2F-B574-CA8CAE341642}" type="slidenum">
              <a:rPr lang="en-US" altLang="zh-TW" smtClean="0"/>
              <a:pPr/>
              <a:t>1</a:t>
            </a:fld>
            <a:endParaRPr lang="zh-TW" altLang="en-US" dirty="0"/>
          </a:p>
        </p:txBody>
      </p:sp>
    </p:spTree>
    <p:extLst>
      <p:ext uri="{BB962C8B-B14F-4D97-AF65-F5344CB8AC3E}">
        <p14:creationId xmlns:p14="http://schemas.microsoft.com/office/powerpoint/2010/main" val="4242238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方形"/>
          <p:cNvGrpSpPr/>
          <p:nvPr/>
        </p:nvGrpSpPr>
        <p:grpSpPr>
          <a:xfrm>
            <a:off x="0" y="1135743"/>
            <a:ext cx="1622332" cy="799981"/>
            <a:chOff x="0" y="452558"/>
            <a:chExt cx="914400" cy="524182"/>
          </a:xfrm>
        </p:grpSpPr>
        <p:sp>
          <p:nvSpPr>
            <p:cNvPr id="8" name="圓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細明體" panose="02020509000000000000" pitchFamily="49" charset="-120"/>
                <a:ea typeface="細明體" panose="02020509000000000000" pitchFamily="49" charset="-120"/>
              </a:endParaRPr>
            </a:p>
          </p:txBody>
        </p:sp>
        <p:sp>
          <p:nvSpPr>
            <p:cNvPr id="9" name="圓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細明體" panose="02020509000000000000" pitchFamily="49" charset="-120"/>
                <a:ea typeface="細明體" panose="02020509000000000000" pitchFamily="49" charset="-120"/>
              </a:endParaRPr>
            </a:p>
          </p:txBody>
        </p:sp>
        <p:sp>
          <p:nvSpPr>
            <p:cNvPr id="10" name="圓角化同側角落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細明體" panose="02020509000000000000" pitchFamily="49" charset="-120"/>
                <a:ea typeface="細明體" panose="02020509000000000000" pitchFamily="49" charset="-120"/>
              </a:endParaRPr>
            </a:p>
          </p:txBody>
        </p:sp>
      </p:grpSp>
      <p:sp>
        <p:nvSpPr>
          <p:cNvPr id="2" name="標題 1"/>
          <p:cNvSpPr>
            <a:spLocks noGrp="1"/>
          </p:cNvSpPr>
          <p:nvPr>
            <p:ph type="ctrTitle"/>
          </p:nvPr>
        </p:nvSpPr>
        <p:spPr>
          <a:xfrm>
            <a:off x="1828324" y="362396"/>
            <a:ext cx="9141619" cy="1676400"/>
          </a:xfrm>
        </p:spPr>
        <p:txBody>
          <a:bodyPr rtlCol="0">
            <a:noAutofit/>
          </a:bodyPr>
          <a:lstStyle>
            <a:lvl1pPr>
              <a:lnSpc>
                <a:spcPct val="80000"/>
              </a:lnSpc>
              <a:defRPr sz="6000"/>
            </a:lvl1pPr>
          </a:lstStyle>
          <a:p>
            <a:pPr rtl="0"/>
            <a:r>
              <a:rPr lang="zh-TW" altLang="en-US" smtClean="0"/>
              <a:t>按一下以編輯母片標題樣式</a:t>
            </a:r>
            <a:endParaRPr lang="zh-TW" altLang="en-US" dirty="0"/>
          </a:p>
        </p:txBody>
      </p:sp>
      <p:sp>
        <p:nvSpPr>
          <p:cNvPr id="3" name="副標題 2"/>
          <p:cNvSpPr>
            <a:spLocks noGrp="1"/>
          </p:cNvSpPr>
          <p:nvPr>
            <p:ph type="subTitle" idx="1"/>
          </p:nvPr>
        </p:nvSpPr>
        <p:spPr>
          <a:xfrm>
            <a:off x="1828324" y="2089595"/>
            <a:ext cx="9141619" cy="886344"/>
          </a:xfrm>
        </p:spPr>
        <p:txBody>
          <a:bodyPr rtlCol="0">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rtl="0"/>
            <a:r>
              <a:rPr lang="zh-TW" altLang="en-US" smtClean="0"/>
              <a:t>按一下以編輯母片副標題樣式</a:t>
            </a:r>
            <a:endParaRPr lang="zh-TW" altLang="en-US" dirty="0"/>
          </a:p>
        </p:txBody>
      </p:sp>
      <p:sp>
        <p:nvSpPr>
          <p:cNvPr id="5" name="頁尾預留位置 4"/>
          <p:cNvSpPr>
            <a:spLocks noGrp="1"/>
          </p:cNvSpPr>
          <p:nvPr>
            <p:ph type="ftr" sz="quarter" idx="11"/>
          </p:nvPr>
        </p:nvSpPr>
        <p:spPr/>
        <p:txBody>
          <a:bodyPr rtlCol="0"/>
          <a:lstStyle/>
          <a:p>
            <a:pPr rtl="0"/>
            <a:r>
              <a:rPr lang="zh-TW" altLang="en-US" dirty="0" smtClean="0"/>
              <a:t>新增頁尾</a:t>
            </a:r>
            <a:endParaRPr lang="zh-TW" altLang="en-US" dirty="0"/>
          </a:p>
        </p:txBody>
      </p:sp>
      <p:sp>
        <p:nvSpPr>
          <p:cNvPr id="4" name="日期預留位置 3"/>
          <p:cNvSpPr>
            <a:spLocks noGrp="1"/>
          </p:cNvSpPr>
          <p:nvPr>
            <p:ph type="dt" sz="half" idx="10"/>
          </p:nvPr>
        </p:nvSpPr>
        <p:spPr/>
        <p:txBody>
          <a:bodyPr rtlCol="0"/>
          <a:lstStyle>
            <a:lvl1pPr>
              <a:defRPr/>
            </a:lvl1pPr>
          </a:lstStyle>
          <a:p>
            <a:fld id="{AE17E089-688A-487C-BD08-C99E5FE91830}" type="datetime2">
              <a:rPr lang="zh-TW" altLang="en-US" smtClean="0"/>
              <a:pPr/>
              <a:t>2020年6月2日</a:t>
            </a:fld>
            <a:endParaRPr lang="zh-TW" altLang="en-US" dirty="0"/>
          </a:p>
        </p:txBody>
      </p:sp>
      <p:sp>
        <p:nvSpPr>
          <p:cNvPr id="6" name="投影片編號預留位置 5"/>
          <p:cNvSpPr>
            <a:spLocks noGrp="1"/>
          </p:cNvSpPr>
          <p:nvPr>
            <p:ph type="sldNum" sz="quarter" idx="12"/>
          </p:nvPr>
        </p:nvSpPr>
        <p:spPr/>
        <p:txBody>
          <a:bodyPr rtlCol="0"/>
          <a:lstStyle/>
          <a:p>
            <a:pPr rtl="0"/>
            <a:fld id="{34C99D79-8A4B-4031-B1E0-AF26F8EDF2BC}" type="slidenum">
              <a:rPr lang="en-US" altLang="zh-TW" smtClean="0"/>
              <a:t>‹#›</a:t>
            </a:fld>
            <a:endParaRPr lang="zh-TW" altLang="en-US" dirty="0"/>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直排文字預留位置 2"/>
          <p:cNvSpPr>
            <a:spLocks noGrp="1"/>
          </p:cNvSpPr>
          <p:nvPr>
            <p:ph type="body" orient="vert" idx="1"/>
          </p:nvPr>
        </p:nvSpPr>
        <p:spPr/>
        <p:txBody>
          <a:bodyPr vert="eaVert" rtlCol="0"/>
          <a:lstStyle>
            <a:lvl5pPr>
              <a:defRPr/>
            </a:lvl5pPr>
            <a:lvl6pPr>
              <a:defRPr/>
            </a:lvl6pPr>
            <a:lvl7pPr>
              <a:defRPr/>
            </a:lvl7pPr>
            <a:lvl8pPr>
              <a:defRPr baseline="0"/>
            </a:lvl8pPr>
            <a:lvl9pPr>
              <a:defRPr baseline="0"/>
            </a:lvl9pPr>
          </a:lstStyle>
          <a:p>
            <a:pPr lvl="0" rtl="0"/>
            <a:r>
              <a:rPr lang="zh-TW" altLang="en-US" smtClean="0"/>
              <a:t>按一下以編輯母片文字樣式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5" name="頁尾預留位置 4"/>
          <p:cNvSpPr>
            <a:spLocks noGrp="1"/>
          </p:cNvSpPr>
          <p:nvPr>
            <p:ph type="ftr" sz="quarter" idx="11"/>
          </p:nvPr>
        </p:nvSpPr>
        <p:spPr/>
        <p:txBody>
          <a:bodyPr rtlCol="0"/>
          <a:lstStyle/>
          <a:p>
            <a:pPr rtl="0"/>
            <a:r>
              <a:rPr lang="zh-TW" altLang="en-US" dirty="0" smtClean="0"/>
              <a:t>新增頁尾</a:t>
            </a:r>
            <a:endParaRPr lang="zh-TW" altLang="en-US" dirty="0"/>
          </a:p>
        </p:txBody>
      </p:sp>
      <p:sp>
        <p:nvSpPr>
          <p:cNvPr id="4" name="日期預留位置 3"/>
          <p:cNvSpPr>
            <a:spLocks noGrp="1"/>
          </p:cNvSpPr>
          <p:nvPr>
            <p:ph type="dt" sz="half" idx="10"/>
          </p:nvPr>
        </p:nvSpPr>
        <p:spPr/>
        <p:txBody>
          <a:bodyPr rtlCol="0"/>
          <a:lstStyle>
            <a:lvl1pPr>
              <a:defRPr/>
            </a:lvl1pPr>
          </a:lstStyle>
          <a:p>
            <a:fld id="{3D641EB4-77D1-4925-9875-264C8780EB3C}" type="datetime2">
              <a:rPr lang="zh-TW" altLang="en-US" smtClean="0"/>
              <a:pPr/>
              <a:t>2020年6月2日</a:t>
            </a:fld>
            <a:endParaRPr lang="zh-TW" altLang="en-US" dirty="0"/>
          </a:p>
        </p:txBody>
      </p:sp>
      <p:sp>
        <p:nvSpPr>
          <p:cNvPr id="6" name="投影片編號預留位置 5"/>
          <p:cNvSpPr>
            <a:spLocks noGrp="1"/>
          </p:cNvSpPr>
          <p:nvPr>
            <p:ph type="sldNum" sz="quarter" idx="12"/>
          </p:nvPr>
        </p:nvSpPr>
        <p:spPr/>
        <p:txBody>
          <a:bodyPr rtlCol="0"/>
          <a:lstStyle/>
          <a:p>
            <a:pPr rtl="0"/>
            <a:fld id="{34C99D79-8A4B-4031-B1E0-AF26F8EDF2BC}" type="slidenum">
              <a:rPr lang="en-US" altLang="zh-TW" smtClean="0"/>
              <a:t>‹#›</a:t>
            </a:fld>
            <a:endParaRPr lang="zh-TW" altLang="en-US" dirty="0"/>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grpSp>
        <p:nvGrpSpPr>
          <p:cNvPr id="7" name="方形"/>
          <p:cNvGrpSpPr/>
          <p:nvPr/>
        </p:nvGrpSpPr>
        <p:grpSpPr>
          <a:xfrm rot="5400000">
            <a:off x="9583007" y="233864"/>
            <a:ext cx="1063300" cy="524046"/>
            <a:chOff x="0" y="452558"/>
            <a:chExt cx="914400" cy="524182"/>
          </a:xfrm>
        </p:grpSpPr>
        <p:sp>
          <p:nvSpPr>
            <p:cNvPr id="8" name="圓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細明體" panose="02020509000000000000" pitchFamily="49" charset="-120"/>
                <a:ea typeface="細明體" panose="02020509000000000000" pitchFamily="49" charset="-120"/>
              </a:endParaRPr>
            </a:p>
          </p:txBody>
        </p:sp>
        <p:sp>
          <p:nvSpPr>
            <p:cNvPr id="9" name="圓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細明體" panose="02020509000000000000" pitchFamily="49" charset="-120"/>
                <a:ea typeface="細明體" panose="02020509000000000000" pitchFamily="49" charset="-120"/>
              </a:endParaRPr>
            </a:p>
          </p:txBody>
        </p:sp>
        <p:sp>
          <p:nvSpPr>
            <p:cNvPr id="10" name="圓角化同側角落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細明體" panose="02020509000000000000" pitchFamily="49" charset="-120"/>
                <a:ea typeface="細明體" panose="02020509000000000000" pitchFamily="49" charset="-120"/>
              </a:endParaRPr>
            </a:p>
          </p:txBody>
        </p:sp>
      </p:grpSp>
      <p:grpSp>
        <p:nvGrpSpPr>
          <p:cNvPr id="15" name="底端圖形"/>
          <p:cNvGrpSpPr/>
          <p:nvPr/>
        </p:nvGrpSpPr>
        <p:grpSpPr>
          <a:xfrm>
            <a:off x="0" y="5395517"/>
            <a:ext cx="12188825" cy="1462483"/>
            <a:chOff x="0" y="4046638"/>
            <a:chExt cx="9144000" cy="1096862"/>
          </a:xfrm>
        </p:grpSpPr>
        <p:sp>
          <p:nvSpPr>
            <p:cNvPr id="16" name="手繪多邊形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細明體" panose="02020509000000000000" pitchFamily="49" charset="-120"/>
                <a:ea typeface="細明體" panose="02020509000000000000" pitchFamily="49" charset="-120"/>
              </a:endParaRPr>
            </a:p>
          </p:txBody>
        </p:sp>
        <p:sp>
          <p:nvSpPr>
            <p:cNvPr id="17" name="矩形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TW" altLang="en-US" dirty="0">
                <a:latin typeface="細明體" panose="02020509000000000000" pitchFamily="49" charset="-120"/>
                <a:ea typeface="細明體" panose="02020509000000000000" pitchFamily="49" charset="-120"/>
              </a:endParaRPr>
            </a:p>
          </p:txBody>
        </p:sp>
      </p:grpSp>
      <p:sp>
        <p:nvSpPr>
          <p:cNvPr id="2" name="直排標題 1"/>
          <p:cNvSpPr>
            <a:spLocks noGrp="1"/>
          </p:cNvSpPr>
          <p:nvPr>
            <p:ph type="title" orient="vert"/>
          </p:nvPr>
        </p:nvSpPr>
        <p:spPr>
          <a:xfrm>
            <a:off x="9751060" y="1150514"/>
            <a:ext cx="1828324" cy="5021685"/>
          </a:xfrm>
        </p:spPr>
        <p:txBody>
          <a:bodyPr vert="eaVert" rtlCol="0"/>
          <a:lstStyle/>
          <a:p>
            <a:pPr rtl="0"/>
            <a:r>
              <a:rPr lang="zh-TW" altLang="en-US" smtClean="0"/>
              <a:t>按一下以編輯母片標題樣式</a:t>
            </a:r>
            <a:endParaRPr lang="zh-TW" altLang="en-US" dirty="0"/>
          </a:p>
        </p:txBody>
      </p:sp>
      <p:sp>
        <p:nvSpPr>
          <p:cNvPr id="3" name="直排文字預留位置 2"/>
          <p:cNvSpPr>
            <a:spLocks noGrp="1"/>
          </p:cNvSpPr>
          <p:nvPr>
            <p:ph type="body" orient="vert" idx="1"/>
          </p:nvPr>
        </p:nvSpPr>
        <p:spPr>
          <a:xfrm>
            <a:off x="1218882" y="1150514"/>
            <a:ext cx="8227457" cy="5021685"/>
          </a:xfrm>
        </p:spPr>
        <p:txBody>
          <a:bodyPr vert="eaVert" rtlCol="0"/>
          <a:lstStyle>
            <a:lvl5pPr>
              <a:defRPr/>
            </a:lvl5pPr>
            <a:lvl6pPr>
              <a:defRPr/>
            </a:lvl6pPr>
            <a:lvl7pPr>
              <a:defRPr/>
            </a:lvl7pPr>
            <a:lvl8pPr>
              <a:defRPr baseline="0"/>
            </a:lvl8pPr>
            <a:lvl9pPr>
              <a:defRPr baseline="0"/>
            </a:lvl9pPr>
          </a:lstStyle>
          <a:p>
            <a:pPr lvl="0" rtl="0"/>
            <a:r>
              <a:rPr lang="zh-TW" altLang="en-US" smtClean="0"/>
              <a:t>按一下以編輯母片文字樣式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5" name="頁尾預留位置 4"/>
          <p:cNvSpPr>
            <a:spLocks noGrp="1"/>
          </p:cNvSpPr>
          <p:nvPr>
            <p:ph type="ftr" sz="quarter" idx="11"/>
          </p:nvPr>
        </p:nvSpPr>
        <p:spPr/>
        <p:txBody>
          <a:bodyPr rtlCol="0"/>
          <a:lstStyle/>
          <a:p>
            <a:pPr rtl="0"/>
            <a:r>
              <a:rPr lang="zh-TW" altLang="en-US" dirty="0" smtClean="0"/>
              <a:t>新增頁尾</a:t>
            </a:r>
            <a:endParaRPr lang="zh-TW" altLang="en-US" dirty="0"/>
          </a:p>
        </p:txBody>
      </p:sp>
      <p:sp>
        <p:nvSpPr>
          <p:cNvPr id="4" name="日期預留位置 3"/>
          <p:cNvSpPr>
            <a:spLocks noGrp="1"/>
          </p:cNvSpPr>
          <p:nvPr>
            <p:ph type="dt" sz="half" idx="10"/>
          </p:nvPr>
        </p:nvSpPr>
        <p:spPr/>
        <p:txBody>
          <a:bodyPr rtlCol="0"/>
          <a:lstStyle>
            <a:lvl1pPr>
              <a:defRPr/>
            </a:lvl1pPr>
          </a:lstStyle>
          <a:p>
            <a:fld id="{E106EC37-F01E-4B5A-BDBE-F6D3AEFEBA96}" type="datetime2">
              <a:rPr lang="zh-TW" altLang="en-US" smtClean="0"/>
              <a:pPr/>
              <a:t>2020年6月2日</a:t>
            </a:fld>
            <a:endParaRPr lang="zh-TW" altLang="en-US" dirty="0"/>
          </a:p>
        </p:txBody>
      </p:sp>
      <p:sp>
        <p:nvSpPr>
          <p:cNvPr id="6" name="投影片編號預留位置 5"/>
          <p:cNvSpPr>
            <a:spLocks noGrp="1"/>
          </p:cNvSpPr>
          <p:nvPr>
            <p:ph type="sldNum" sz="quarter" idx="12"/>
          </p:nvPr>
        </p:nvSpPr>
        <p:spPr/>
        <p:txBody>
          <a:bodyPr rtlCol="0"/>
          <a:lstStyle/>
          <a:p>
            <a:pPr rtl="0"/>
            <a:fld id="{34C99D79-8A4B-4031-B1E0-AF26F8EDF2BC}" type="slidenum">
              <a:rPr lang="en-US" altLang="zh-TW" smtClean="0"/>
              <a:t>‹#›</a:t>
            </a:fld>
            <a:endParaRPr lang="zh-TW" altLang="en-US" dirty="0"/>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內容預留位置 2"/>
          <p:cNvSpPr>
            <a:spLocks noGrp="1"/>
          </p:cNvSpPr>
          <p:nvPr>
            <p:ph idx="1"/>
          </p:nvPr>
        </p:nvSpPr>
        <p:spPr/>
        <p:txBody>
          <a:bodyPr rtlCol="0"/>
          <a:lstStyle>
            <a:lvl5pPr>
              <a:defRPr/>
            </a:lvl5pPr>
            <a:lvl6pPr>
              <a:defRPr/>
            </a:lvl6pPr>
            <a:lvl7pPr>
              <a:defRPr/>
            </a:lvl7pPr>
            <a:lvl8pPr>
              <a:defRPr/>
            </a:lvl8pPr>
            <a:lvl9pPr>
              <a:defRPr/>
            </a:lvl9pPr>
          </a:lstStyle>
          <a:p>
            <a:pPr lvl="0" rtl="0"/>
            <a:r>
              <a:rPr lang="zh-TW" altLang="en-US" smtClean="0"/>
              <a:t>按一下以編輯母片文字樣式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5" name="頁尾預留位置 4"/>
          <p:cNvSpPr>
            <a:spLocks noGrp="1"/>
          </p:cNvSpPr>
          <p:nvPr>
            <p:ph type="ftr" sz="quarter" idx="11"/>
          </p:nvPr>
        </p:nvSpPr>
        <p:spPr/>
        <p:txBody>
          <a:bodyPr rtlCol="0"/>
          <a:lstStyle/>
          <a:p>
            <a:pPr rtl="0"/>
            <a:r>
              <a:rPr lang="zh-TW" altLang="en-US" dirty="0" smtClean="0"/>
              <a:t>新增頁尾</a:t>
            </a:r>
            <a:endParaRPr lang="zh-TW" altLang="en-US" dirty="0"/>
          </a:p>
        </p:txBody>
      </p:sp>
      <p:sp>
        <p:nvSpPr>
          <p:cNvPr id="4" name="日期預留位置 3"/>
          <p:cNvSpPr>
            <a:spLocks noGrp="1"/>
          </p:cNvSpPr>
          <p:nvPr>
            <p:ph type="dt" sz="half" idx="10"/>
          </p:nvPr>
        </p:nvSpPr>
        <p:spPr/>
        <p:txBody>
          <a:bodyPr rtlCol="0"/>
          <a:lstStyle>
            <a:lvl1pPr>
              <a:defRPr/>
            </a:lvl1pPr>
          </a:lstStyle>
          <a:p>
            <a:fld id="{962EDAF8-4B1B-4C78-9A2F-5A1B78A278BD}" type="datetime2">
              <a:rPr lang="zh-TW" altLang="en-US" smtClean="0"/>
              <a:pPr/>
              <a:t>2020年6月2日</a:t>
            </a:fld>
            <a:endParaRPr lang="zh-TW" altLang="en-US" dirty="0"/>
          </a:p>
        </p:txBody>
      </p:sp>
      <p:sp>
        <p:nvSpPr>
          <p:cNvPr id="6" name="投影片編號預留位置 5"/>
          <p:cNvSpPr>
            <a:spLocks noGrp="1"/>
          </p:cNvSpPr>
          <p:nvPr>
            <p:ph type="sldNum" sz="quarter" idx="12"/>
          </p:nvPr>
        </p:nvSpPr>
        <p:spPr/>
        <p:txBody>
          <a:bodyPr rtlCol="0"/>
          <a:lstStyle/>
          <a:p>
            <a:pPr rtl="0"/>
            <a:fld id="{34C99D79-8A4B-4031-B1E0-AF26F8EDF2BC}" type="slidenum">
              <a:rPr lang="en-US" altLang="zh-TW" smtClean="0"/>
              <a:t>‹#›</a:t>
            </a:fld>
            <a:endParaRPr lang="zh-TW" altLang="en-US" dirty="0"/>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grpSp>
        <p:nvGrpSpPr>
          <p:cNvPr id="7" name="方形"/>
          <p:cNvGrpSpPr/>
          <p:nvPr/>
        </p:nvGrpSpPr>
        <p:grpSpPr>
          <a:xfrm>
            <a:off x="0" y="3124415"/>
            <a:ext cx="1622332" cy="805061"/>
            <a:chOff x="0" y="2343311"/>
            <a:chExt cx="1217066" cy="603796"/>
          </a:xfrm>
        </p:grpSpPr>
        <p:sp>
          <p:nvSpPr>
            <p:cNvPr id="8" name="圓角矩形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細明體" panose="02020509000000000000" pitchFamily="49" charset="-120"/>
                <a:ea typeface="細明體" panose="02020509000000000000" pitchFamily="49" charset="-120"/>
              </a:endParaRPr>
            </a:p>
          </p:txBody>
        </p:sp>
        <p:sp>
          <p:nvSpPr>
            <p:cNvPr id="9" name="圓角矩形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細明體" panose="02020509000000000000" pitchFamily="49" charset="-120"/>
                <a:ea typeface="細明體" panose="02020509000000000000" pitchFamily="49" charset="-120"/>
              </a:endParaRPr>
            </a:p>
          </p:txBody>
        </p:sp>
        <p:sp>
          <p:nvSpPr>
            <p:cNvPr id="10" name="圓角化同側角落矩形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細明體" panose="02020509000000000000" pitchFamily="49" charset="-120"/>
                <a:ea typeface="細明體" panose="02020509000000000000" pitchFamily="49" charset="-120"/>
              </a:endParaRPr>
            </a:p>
          </p:txBody>
        </p:sp>
      </p:grpSp>
      <p:grpSp>
        <p:nvGrpSpPr>
          <p:cNvPr id="19" name="底端圖形"/>
          <p:cNvGrpSpPr/>
          <p:nvPr/>
        </p:nvGrpSpPr>
        <p:grpSpPr>
          <a:xfrm>
            <a:off x="0" y="5409216"/>
            <a:ext cx="12188825" cy="1462483"/>
            <a:chOff x="0" y="4056912"/>
            <a:chExt cx="9144000" cy="1096862"/>
          </a:xfrm>
        </p:grpSpPr>
        <p:sp>
          <p:nvSpPr>
            <p:cNvPr id="20" name="手繪多邊形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細明體" panose="02020509000000000000" pitchFamily="49" charset="-120"/>
                <a:ea typeface="細明體" panose="02020509000000000000" pitchFamily="49" charset="-120"/>
              </a:endParaRPr>
            </a:p>
          </p:txBody>
        </p:sp>
        <p:sp>
          <p:nvSpPr>
            <p:cNvPr id="21"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TW" altLang="en-US" dirty="0">
                <a:latin typeface="細明體" panose="02020509000000000000" pitchFamily="49" charset="-120"/>
                <a:ea typeface="細明體" panose="02020509000000000000" pitchFamily="49" charset="-120"/>
              </a:endParaRPr>
            </a:p>
          </p:txBody>
        </p:sp>
      </p:grpSp>
      <p:sp>
        <p:nvSpPr>
          <p:cNvPr id="2" name="標題 1"/>
          <p:cNvSpPr>
            <a:spLocks noGrp="1"/>
          </p:cNvSpPr>
          <p:nvPr>
            <p:ph type="title"/>
          </p:nvPr>
        </p:nvSpPr>
        <p:spPr>
          <a:xfrm>
            <a:off x="1828324" y="1932518"/>
            <a:ext cx="9141619" cy="2105367"/>
          </a:xfrm>
        </p:spPr>
        <p:txBody>
          <a:bodyPr rtlCol="0" anchor="b">
            <a:normAutofit/>
          </a:bodyPr>
          <a:lstStyle>
            <a:lvl1pPr algn="l">
              <a:defRPr sz="6000" b="0" cap="none" baseline="0"/>
            </a:lvl1pPr>
          </a:lstStyle>
          <a:p>
            <a:pPr rtl="0"/>
            <a:r>
              <a:rPr lang="zh-TW" altLang="en-US" smtClean="0"/>
              <a:t>按一下以編輯母片標題樣式</a:t>
            </a:r>
            <a:endParaRPr lang="zh-TW" altLang="en-US" dirty="0"/>
          </a:p>
        </p:txBody>
      </p:sp>
      <p:sp>
        <p:nvSpPr>
          <p:cNvPr id="3" name="文字預留位置 2"/>
          <p:cNvSpPr>
            <a:spLocks noGrp="1"/>
          </p:cNvSpPr>
          <p:nvPr>
            <p:ph type="body" idx="1"/>
          </p:nvPr>
        </p:nvSpPr>
        <p:spPr>
          <a:xfrm>
            <a:off x="1828324" y="4084264"/>
            <a:ext cx="9141619" cy="933297"/>
          </a:xfrm>
        </p:spPr>
        <p:txBody>
          <a:bodyPr rtlCol="0"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rtl="0"/>
            <a:r>
              <a:rPr lang="zh-TW" altLang="en-US" smtClean="0"/>
              <a:t>按一下以編輯母片文字樣式</a:t>
            </a:r>
          </a:p>
        </p:txBody>
      </p:sp>
      <p:sp>
        <p:nvSpPr>
          <p:cNvPr id="5" name="頁尾預留位置 4"/>
          <p:cNvSpPr>
            <a:spLocks noGrp="1"/>
          </p:cNvSpPr>
          <p:nvPr>
            <p:ph type="ftr" sz="quarter" idx="11"/>
          </p:nvPr>
        </p:nvSpPr>
        <p:spPr/>
        <p:txBody>
          <a:bodyPr rtlCol="0"/>
          <a:lstStyle/>
          <a:p>
            <a:pPr rtl="0"/>
            <a:r>
              <a:rPr lang="zh-TW" altLang="en-US" dirty="0" smtClean="0"/>
              <a:t>新增頁尾</a:t>
            </a:r>
            <a:endParaRPr lang="zh-TW" altLang="en-US" dirty="0"/>
          </a:p>
        </p:txBody>
      </p:sp>
      <p:sp>
        <p:nvSpPr>
          <p:cNvPr id="4" name="日期預留位置 3"/>
          <p:cNvSpPr>
            <a:spLocks noGrp="1"/>
          </p:cNvSpPr>
          <p:nvPr>
            <p:ph type="dt" sz="half" idx="10"/>
          </p:nvPr>
        </p:nvSpPr>
        <p:spPr/>
        <p:txBody>
          <a:bodyPr rtlCol="0"/>
          <a:lstStyle>
            <a:lvl1pPr>
              <a:defRPr/>
            </a:lvl1pPr>
          </a:lstStyle>
          <a:p>
            <a:fld id="{CAC21319-2BF9-41B9-92AC-BA1939AF8B78}" type="datetime2">
              <a:rPr lang="zh-TW" altLang="en-US" smtClean="0"/>
              <a:pPr/>
              <a:t>2020年6月2日</a:t>
            </a:fld>
            <a:endParaRPr lang="zh-TW" altLang="en-US" dirty="0"/>
          </a:p>
        </p:txBody>
      </p:sp>
      <p:sp>
        <p:nvSpPr>
          <p:cNvPr id="6" name="投影片編號預留位置 5"/>
          <p:cNvSpPr>
            <a:spLocks noGrp="1"/>
          </p:cNvSpPr>
          <p:nvPr>
            <p:ph type="sldNum" sz="quarter" idx="12"/>
          </p:nvPr>
        </p:nvSpPr>
        <p:spPr/>
        <p:txBody>
          <a:bodyPr rtlCol="0"/>
          <a:lstStyle/>
          <a:p>
            <a:pPr rtl="0"/>
            <a:fld id="{34C99D79-8A4B-4031-B1E0-AF26F8EDF2BC}" type="slidenum">
              <a:rPr lang="en-US" altLang="zh-TW" smtClean="0"/>
              <a:t>‹#›</a:t>
            </a:fld>
            <a:endParaRPr lang="zh-TW" altLang="en-US" dirty="0"/>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a:xfrm>
            <a:off x="1141412" y="152400"/>
            <a:ext cx="9751060" cy="1295400"/>
          </a:xfrm>
        </p:spPr>
        <p:txBody>
          <a:bodyPr rtlCol="0"/>
          <a:lstStyle/>
          <a:p>
            <a:pPr rtl="0"/>
            <a:r>
              <a:rPr lang="zh-TW" altLang="en-US" smtClean="0"/>
              <a:t>按一下以編輯母片標題樣式</a:t>
            </a:r>
            <a:endParaRPr lang="zh-TW" altLang="en-US" dirty="0"/>
          </a:p>
        </p:txBody>
      </p:sp>
      <p:sp>
        <p:nvSpPr>
          <p:cNvPr id="3" name="內容預留位置 2"/>
          <p:cNvSpPr>
            <a:spLocks noGrp="1"/>
          </p:cNvSpPr>
          <p:nvPr>
            <p:ph sz="half" idx="1"/>
          </p:nvPr>
        </p:nvSpPr>
        <p:spPr>
          <a:xfrm>
            <a:off x="1141412" y="1600200"/>
            <a:ext cx="4875530" cy="4572000"/>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rtl="0"/>
            <a:r>
              <a:rPr lang="zh-TW" altLang="en-US" smtClean="0"/>
              <a:t>按一下以編輯母片文字樣式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內容預留位置 3"/>
          <p:cNvSpPr>
            <a:spLocks noGrp="1"/>
          </p:cNvSpPr>
          <p:nvPr>
            <p:ph sz="half" idx="2"/>
          </p:nvPr>
        </p:nvSpPr>
        <p:spPr>
          <a:xfrm>
            <a:off x="6094412" y="1600200"/>
            <a:ext cx="4875530" cy="4572000"/>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rtl="0"/>
            <a:r>
              <a:rPr lang="zh-TW" altLang="en-US" smtClean="0"/>
              <a:t>按一下以編輯母片文字樣式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6" name="頁尾預留位置 5"/>
          <p:cNvSpPr>
            <a:spLocks noGrp="1"/>
          </p:cNvSpPr>
          <p:nvPr>
            <p:ph type="ftr" sz="quarter" idx="11"/>
          </p:nvPr>
        </p:nvSpPr>
        <p:spPr/>
        <p:txBody>
          <a:bodyPr rtlCol="0"/>
          <a:lstStyle/>
          <a:p>
            <a:pPr rtl="0"/>
            <a:r>
              <a:rPr lang="zh-TW" altLang="en-US" dirty="0" smtClean="0"/>
              <a:t>新增頁尾</a:t>
            </a:r>
            <a:endParaRPr lang="zh-TW" altLang="en-US" dirty="0"/>
          </a:p>
        </p:txBody>
      </p:sp>
      <p:sp>
        <p:nvSpPr>
          <p:cNvPr id="5" name="日期預留位置 4"/>
          <p:cNvSpPr>
            <a:spLocks noGrp="1"/>
          </p:cNvSpPr>
          <p:nvPr>
            <p:ph type="dt" sz="half" idx="10"/>
          </p:nvPr>
        </p:nvSpPr>
        <p:spPr/>
        <p:txBody>
          <a:bodyPr rtlCol="0"/>
          <a:lstStyle>
            <a:lvl1pPr>
              <a:defRPr/>
            </a:lvl1pPr>
          </a:lstStyle>
          <a:p>
            <a:fld id="{AA82EDA0-785E-49B6-AC47-0A09B35941FD}" type="datetime2">
              <a:rPr lang="zh-TW" altLang="en-US" smtClean="0"/>
              <a:pPr/>
              <a:t>2020年6月2日</a:t>
            </a:fld>
            <a:endParaRPr lang="zh-TW" altLang="en-US" dirty="0"/>
          </a:p>
        </p:txBody>
      </p:sp>
      <p:sp>
        <p:nvSpPr>
          <p:cNvPr id="7" name="投影片編號預留位置 6"/>
          <p:cNvSpPr>
            <a:spLocks noGrp="1"/>
          </p:cNvSpPr>
          <p:nvPr>
            <p:ph type="sldNum" sz="quarter" idx="12"/>
          </p:nvPr>
        </p:nvSpPr>
        <p:spPr/>
        <p:txBody>
          <a:bodyPr rtlCol="0"/>
          <a:lstStyle/>
          <a:p>
            <a:pPr rtl="0"/>
            <a:fld id="{34C99D79-8A4B-4031-B1E0-AF26F8EDF2BC}" type="slidenum">
              <a:rPr lang="en-US" altLang="zh-TW" smtClean="0"/>
              <a:t>‹#›</a:t>
            </a:fld>
            <a:endParaRPr lang="zh-TW" altLang="en-US" dirty="0"/>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1141412" y="152400"/>
            <a:ext cx="9751060" cy="1295400"/>
          </a:xfrm>
        </p:spPr>
        <p:txBody>
          <a:bodyPr rtlCol="0"/>
          <a:lstStyle>
            <a:lvl1pPr>
              <a:defRPr/>
            </a:lvl1pPr>
          </a:lstStyle>
          <a:p>
            <a:pPr rtl="0"/>
            <a:r>
              <a:rPr lang="zh-TW" altLang="en-US" smtClean="0"/>
              <a:t>按一下以編輯母片標題樣式</a:t>
            </a:r>
            <a:endParaRPr lang="zh-TW" altLang="en-US" dirty="0"/>
          </a:p>
        </p:txBody>
      </p:sp>
      <p:sp>
        <p:nvSpPr>
          <p:cNvPr id="3" name="文字預留位置 2"/>
          <p:cNvSpPr>
            <a:spLocks noGrp="1"/>
          </p:cNvSpPr>
          <p:nvPr>
            <p:ph type="body" idx="1"/>
          </p:nvPr>
        </p:nvSpPr>
        <p:spPr>
          <a:xfrm>
            <a:off x="1141412" y="1524000"/>
            <a:ext cx="4875530" cy="816429"/>
          </a:xfrm>
        </p:spPr>
        <p:txBody>
          <a:bodyPr rtlCol="0"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rtl="0"/>
            <a:r>
              <a:rPr lang="zh-TW" altLang="en-US" smtClean="0"/>
              <a:t>按一下以編輯母片文字樣式</a:t>
            </a:r>
          </a:p>
        </p:txBody>
      </p:sp>
      <p:sp>
        <p:nvSpPr>
          <p:cNvPr id="4" name="內容預留位置 3"/>
          <p:cNvSpPr>
            <a:spLocks noGrp="1"/>
          </p:cNvSpPr>
          <p:nvPr>
            <p:ph sz="half" idx="2"/>
          </p:nvPr>
        </p:nvSpPr>
        <p:spPr>
          <a:xfrm>
            <a:off x="1141412" y="2413000"/>
            <a:ext cx="4875530" cy="3759199"/>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rtl="0"/>
            <a:r>
              <a:rPr lang="zh-TW" altLang="en-US" smtClean="0"/>
              <a:t>按一下以編輯母片文字樣式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5" name="文字預留位置 4"/>
          <p:cNvSpPr>
            <a:spLocks noGrp="1"/>
          </p:cNvSpPr>
          <p:nvPr>
            <p:ph type="body" sz="quarter" idx="3"/>
          </p:nvPr>
        </p:nvSpPr>
        <p:spPr>
          <a:xfrm>
            <a:off x="6094412" y="1524000"/>
            <a:ext cx="4875530" cy="816429"/>
          </a:xfrm>
        </p:spPr>
        <p:txBody>
          <a:bodyPr rtlCol="0"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rtl="0"/>
            <a:r>
              <a:rPr lang="zh-TW" altLang="en-US" smtClean="0"/>
              <a:t>按一下以編輯母片文字樣式</a:t>
            </a:r>
          </a:p>
        </p:txBody>
      </p:sp>
      <p:sp>
        <p:nvSpPr>
          <p:cNvPr id="6" name="內容預留位置 5"/>
          <p:cNvSpPr>
            <a:spLocks noGrp="1"/>
          </p:cNvSpPr>
          <p:nvPr>
            <p:ph sz="quarter" idx="4"/>
          </p:nvPr>
        </p:nvSpPr>
        <p:spPr>
          <a:xfrm>
            <a:off x="6094412" y="2413000"/>
            <a:ext cx="4875530" cy="3759199"/>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rtl="0"/>
            <a:r>
              <a:rPr lang="zh-TW" altLang="en-US" smtClean="0"/>
              <a:t>按一下以編輯母片文字樣式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8" name="頁尾預留位置 7"/>
          <p:cNvSpPr>
            <a:spLocks noGrp="1"/>
          </p:cNvSpPr>
          <p:nvPr>
            <p:ph type="ftr" sz="quarter" idx="11"/>
          </p:nvPr>
        </p:nvSpPr>
        <p:spPr/>
        <p:txBody>
          <a:bodyPr rtlCol="0"/>
          <a:lstStyle/>
          <a:p>
            <a:pPr rtl="0"/>
            <a:r>
              <a:rPr lang="zh-TW" altLang="en-US" dirty="0" smtClean="0"/>
              <a:t>新增頁尾</a:t>
            </a:r>
            <a:endParaRPr lang="zh-TW" altLang="en-US" dirty="0"/>
          </a:p>
        </p:txBody>
      </p:sp>
      <p:sp>
        <p:nvSpPr>
          <p:cNvPr id="7" name="日期預留位置 6"/>
          <p:cNvSpPr>
            <a:spLocks noGrp="1"/>
          </p:cNvSpPr>
          <p:nvPr>
            <p:ph type="dt" sz="half" idx="10"/>
          </p:nvPr>
        </p:nvSpPr>
        <p:spPr/>
        <p:txBody>
          <a:bodyPr rtlCol="0"/>
          <a:lstStyle>
            <a:lvl1pPr>
              <a:defRPr/>
            </a:lvl1pPr>
          </a:lstStyle>
          <a:p>
            <a:fld id="{9253C97E-C66D-4829-8561-9C2709A5EC4C}" type="datetime2">
              <a:rPr lang="zh-TW" altLang="en-US" smtClean="0"/>
              <a:pPr/>
              <a:t>2020年6月2日</a:t>
            </a:fld>
            <a:endParaRPr lang="zh-TW" altLang="en-US" dirty="0"/>
          </a:p>
        </p:txBody>
      </p:sp>
      <p:sp>
        <p:nvSpPr>
          <p:cNvPr id="9" name="投影片編號預留位置 8"/>
          <p:cNvSpPr>
            <a:spLocks noGrp="1"/>
          </p:cNvSpPr>
          <p:nvPr>
            <p:ph type="sldNum" sz="quarter" idx="12"/>
          </p:nvPr>
        </p:nvSpPr>
        <p:spPr/>
        <p:txBody>
          <a:bodyPr rtlCol="0"/>
          <a:lstStyle/>
          <a:p>
            <a:pPr rtl="0"/>
            <a:fld id="{34C99D79-8A4B-4031-B1E0-AF26F8EDF2BC}" type="slidenum">
              <a:rPr lang="en-US" altLang="zh-TW" smtClean="0"/>
              <a:t>‹#›</a:t>
            </a:fld>
            <a:endParaRPr lang="zh-TW" altLang="en-US" dirty="0"/>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4" name="頁尾預留位置 3"/>
          <p:cNvSpPr>
            <a:spLocks noGrp="1"/>
          </p:cNvSpPr>
          <p:nvPr>
            <p:ph type="ftr" sz="quarter" idx="11"/>
          </p:nvPr>
        </p:nvSpPr>
        <p:spPr/>
        <p:txBody>
          <a:bodyPr rtlCol="0"/>
          <a:lstStyle/>
          <a:p>
            <a:pPr rtl="0"/>
            <a:r>
              <a:rPr lang="zh-TW" altLang="en-US" dirty="0" smtClean="0"/>
              <a:t>新增頁尾</a:t>
            </a:r>
            <a:endParaRPr lang="zh-TW" altLang="en-US" dirty="0"/>
          </a:p>
        </p:txBody>
      </p:sp>
      <p:sp>
        <p:nvSpPr>
          <p:cNvPr id="3" name="日期預留位置 2"/>
          <p:cNvSpPr>
            <a:spLocks noGrp="1"/>
          </p:cNvSpPr>
          <p:nvPr>
            <p:ph type="dt" sz="half" idx="10"/>
          </p:nvPr>
        </p:nvSpPr>
        <p:spPr/>
        <p:txBody>
          <a:bodyPr rtlCol="0"/>
          <a:lstStyle>
            <a:lvl1pPr>
              <a:defRPr/>
            </a:lvl1pPr>
          </a:lstStyle>
          <a:p>
            <a:fld id="{CD19542B-4F00-4974-A059-F126A058DAAA}" type="datetime2">
              <a:rPr lang="zh-TW" altLang="en-US" smtClean="0"/>
              <a:pPr/>
              <a:t>2020年6月2日</a:t>
            </a:fld>
            <a:endParaRPr lang="zh-TW" altLang="en-US" dirty="0"/>
          </a:p>
        </p:txBody>
      </p:sp>
      <p:sp>
        <p:nvSpPr>
          <p:cNvPr id="5" name="投影片編號預留位置 4"/>
          <p:cNvSpPr>
            <a:spLocks noGrp="1"/>
          </p:cNvSpPr>
          <p:nvPr>
            <p:ph type="sldNum" sz="quarter" idx="12"/>
          </p:nvPr>
        </p:nvSpPr>
        <p:spPr/>
        <p:txBody>
          <a:bodyPr rtlCol="0"/>
          <a:lstStyle/>
          <a:p>
            <a:pPr rtl="0"/>
            <a:fld id="{34C99D79-8A4B-4031-B1E0-AF26F8EDF2BC}" type="slidenum">
              <a:rPr lang="en-US" altLang="zh-TW" smtClean="0"/>
              <a:t>‹#›</a:t>
            </a:fld>
            <a:endParaRPr lang="zh-TW" altLang="en-US" dirty="0"/>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8" name="底端圖形"/>
          <p:cNvGrpSpPr/>
          <p:nvPr/>
        </p:nvGrpSpPr>
        <p:grpSpPr>
          <a:xfrm>
            <a:off x="0" y="5409216"/>
            <a:ext cx="12188825" cy="1462483"/>
            <a:chOff x="0" y="4056912"/>
            <a:chExt cx="9144000" cy="1096862"/>
          </a:xfrm>
        </p:grpSpPr>
        <p:sp>
          <p:nvSpPr>
            <p:cNvPr id="9" name="手繪多邊形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細明體" panose="02020509000000000000" pitchFamily="49" charset="-120"/>
                <a:ea typeface="細明體" panose="02020509000000000000" pitchFamily="49" charset="-120"/>
              </a:endParaRPr>
            </a:p>
          </p:txBody>
        </p:sp>
        <p:sp>
          <p:nvSpPr>
            <p:cNvPr id="10"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TW" altLang="en-US" dirty="0">
                <a:latin typeface="細明體" panose="02020509000000000000" pitchFamily="49" charset="-120"/>
                <a:ea typeface="細明體" panose="02020509000000000000" pitchFamily="49" charset="-120"/>
              </a:endParaRPr>
            </a:p>
          </p:txBody>
        </p:sp>
      </p:grpSp>
      <p:sp>
        <p:nvSpPr>
          <p:cNvPr id="3" name="頁尾預留位置 2"/>
          <p:cNvSpPr>
            <a:spLocks noGrp="1"/>
          </p:cNvSpPr>
          <p:nvPr>
            <p:ph type="ftr" sz="quarter" idx="11"/>
          </p:nvPr>
        </p:nvSpPr>
        <p:spPr/>
        <p:txBody>
          <a:bodyPr rtlCol="0"/>
          <a:lstStyle/>
          <a:p>
            <a:pPr rtl="0"/>
            <a:r>
              <a:rPr lang="zh-TW" altLang="en-US" dirty="0" smtClean="0"/>
              <a:t>新增頁尾</a:t>
            </a:r>
            <a:endParaRPr lang="zh-TW" altLang="en-US" dirty="0"/>
          </a:p>
        </p:txBody>
      </p:sp>
      <p:sp>
        <p:nvSpPr>
          <p:cNvPr id="2" name="日期預留位置 1"/>
          <p:cNvSpPr>
            <a:spLocks noGrp="1"/>
          </p:cNvSpPr>
          <p:nvPr>
            <p:ph type="dt" sz="half" idx="10"/>
          </p:nvPr>
        </p:nvSpPr>
        <p:spPr/>
        <p:txBody>
          <a:bodyPr rtlCol="0"/>
          <a:lstStyle>
            <a:lvl1pPr>
              <a:defRPr/>
            </a:lvl1pPr>
          </a:lstStyle>
          <a:p>
            <a:fld id="{8C1CA920-E564-4F4C-A469-34BD4968F735}" type="datetime2">
              <a:rPr lang="zh-TW" altLang="en-US" smtClean="0"/>
              <a:pPr/>
              <a:t>2020年6月2日</a:t>
            </a:fld>
            <a:endParaRPr lang="zh-TW" altLang="en-US" dirty="0"/>
          </a:p>
        </p:txBody>
      </p:sp>
      <p:sp>
        <p:nvSpPr>
          <p:cNvPr id="4" name="投影片編號預留位置 3"/>
          <p:cNvSpPr>
            <a:spLocks noGrp="1"/>
          </p:cNvSpPr>
          <p:nvPr>
            <p:ph type="sldNum" sz="quarter" idx="12"/>
          </p:nvPr>
        </p:nvSpPr>
        <p:spPr/>
        <p:txBody>
          <a:bodyPr rtlCol="0"/>
          <a:lstStyle/>
          <a:p>
            <a:pPr rtl="0"/>
            <a:fld id="{34C99D79-8A4B-4031-B1E0-AF26F8EDF2BC}" type="slidenum">
              <a:rPr lang="en-US" altLang="zh-TW" smtClean="0"/>
              <a:t>‹#›</a:t>
            </a:fld>
            <a:endParaRPr lang="zh-TW" altLang="en-US" dirty="0"/>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chor="b">
            <a:normAutofit/>
          </a:bodyPr>
          <a:lstStyle>
            <a:lvl1pPr algn="l">
              <a:defRPr sz="3600" b="0"/>
            </a:lvl1pPr>
          </a:lstStyle>
          <a:p>
            <a:pPr rtl="0"/>
            <a:r>
              <a:rPr lang="zh-TW" altLang="en-US" smtClean="0"/>
              <a:t>按一下以編輯母片標題樣式</a:t>
            </a:r>
            <a:endParaRPr lang="zh-TW" altLang="en-US" dirty="0"/>
          </a:p>
        </p:txBody>
      </p:sp>
      <p:sp>
        <p:nvSpPr>
          <p:cNvPr id="3" name="內容預留位置 2"/>
          <p:cNvSpPr>
            <a:spLocks noGrp="1"/>
          </p:cNvSpPr>
          <p:nvPr>
            <p:ph idx="1"/>
          </p:nvPr>
        </p:nvSpPr>
        <p:spPr>
          <a:xfrm>
            <a:off x="4875530" y="1600200"/>
            <a:ext cx="6094413" cy="4572000"/>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rtl="0"/>
            <a:r>
              <a:rPr lang="zh-TW" altLang="en-US" smtClean="0"/>
              <a:t>按一下以編輯母片文字樣式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文字預留位置 3"/>
          <p:cNvSpPr>
            <a:spLocks noGrp="1"/>
          </p:cNvSpPr>
          <p:nvPr>
            <p:ph type="body" sz="half" idx="2"/>
          </p:nvPr>
        </p:nvSpPr>
        <p:spPr>
          <a:xfrm>
            <a:off x="1218883" y="1600202"/>
            <a:ext cx="3453500" cy="4571999"/>
          </a:xfrm>
        </p:spPr>
        <p:txBody>
          <a:bodyPr rtlCol="0">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rtl="0"/>
            <a:r>
              <a:rPr lang="zh-TW" altLang="en-US" smtClean="0"/>
              <a:t>按一下以編輯母片文字樣式</a:t>
            </a:r>
          </a:p>
        </p:txBody>
      </p:sp>
      <p:sp>
        <p:nvSpPr>
          <p:cNvPr id="6" name="頁尾預留位置 5"/>
          <p:cNvSpPr>
            <a:spLocks noGrp="1"/>
          </p:cNvSpPr>
          <p:nvPr>
            <p:ph type="ftr" sz="quarter" idx="11"/>
          </p:nvPr>
        </p:nvSpPr>
        <p:spPr/>
        <p:txBody>
          <a:bodyPr rtlCol="0"/>
          <a:lstStyle/>
          <a:p>
            <a:pPr rtl="0"/>
            <a:r>
              <a:rPr lang="zh-TW" altLang="en-US" dirty="0" smtClean="0"/>
              <a:t>新增頁尾</a:t>
            </a:r>
            <a:endParaRPr lang="zh-TW" altLang="en-US" dirty="0"/>
          </a:p>
        </p:txBody>
      </p:sp>
      <p:sp>
        <p:nvSpPr>
          <p:cNvPr id="5" name="日期預留位置 4"/>
          <p:cNvSpPr>
            <a:spLocks noGrp="1"/>
          </p:cNvSpPr>
          <p:nvPr>
            <p:ph type="dt" sz="half" idx="10"/>
          </p:nvPr>
        </p:nvSpPr>
        <p:spPr/>
        <p:txBody>
          <a:bodyPr rtlCol="0"/>
          <a:lstStyle>
            <a:lvl1pPr>
              <a:defRPr/>
            </a:lvl1pPr>
          </a:lstStyle>
          <a:p>
            <a:fld id="{C3F02C6D-C68D-4504-BB15-CEAA24129BF7}" type="datetime2">
              <a:rPr lang="zh-TW" altLang="en-US" smtClean="0"/>
              <a:pPr/>
              <a:t>2020年6月2日</a:t>
            </a:fld>
            <a:endParaRPr lang="zh-TW" altLang="en-US" dirty="0"/>
          </a:p>
        </p:txBody>
      </p:sp>
      <p:sp>
        <p:nvSpPr>
          <p:cNvPr id="7" name="投影片編號預留位置 6"/>
          <p:cNvSpPr>
            <a:spLocks noGrp="1"/>
          </p:cNvSpPr>
          <p:nvPr>
            <p:ph type="sldNum" sz="quarter" idx="12"/>
          </p:nvPr>
        </p:nvSpPr>
        <p:spPr/>
        <p:txBody>
          <a:bodyPr rtlCol="0"/>
          <a:lstStyle/>
          <a:p>
            <a:pPr rtl="0"/>
            <a:fld id="{34C99D79-8A4B-4031-B1E0-AF26F8EDF2BC}" type="slidenum">
              <a:rPr lang="en-US" altLang="zh-TW" smtClean="0"/>
              <a:t>‹#›</a:t>
            </a:fld>
            <a:endParaRPr lang="zh-TW" altLang="en-US" dirty="0"/>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chor="b">
            <a:normAutofit/>
          </a:bodyPr>
          <a:lstStyle>
            <a:lvl1pPr algn="l">
              <a:defRPr sz="3600" b="0"/>
            </a:lvl1pPr>
          </a:lstStyle>
          <a:p>
            <a:pPr rtl="0"/>
            <a:r>
              <a:rPr lang="zh-TW" altLang="en-US" smtClean="0"/>
              <a:t>按一下以編輯母片標題樣式</a:t>
            </a:r>
            <a:endParaRPr lang="zh-TW" altLang="en-US" dirty="0"/>
          </a:p>
        </p:txBody>
      </p:sp>
      <p:sp>
        <p:nvSpPr>
          <p:cNvPr id="3" name="圖片預留位置 2" descr="要新增影像的空白預留位置。按一下預留位置，然後選取您要新增的影像"/>
          <p:cNvSpPr>
            <a:spLocks noGrp="1"/>
          </p:cNvSpPr>
          <p:nvPr>
            <p:ph type="pic" idx="1"/>
          </p:nvPr>
        </p:nvSpPr>
        <p:spPr>
          <a:xfrm>
            <a:off x="1218887" y="1600200"/>
            <a:ext cx="6703850" cy="3657600"/>
          </a:xfrm>
          <a:prstGeom prst="roundRect">
            <a:avLst>
              <a:gd name="adj" fmla="val 3098"/>
            </a:avLst>
          </a:prstGeom>
        </p:spPr>
        <p:txBody>
          <a:bodyPr rtlCol="0">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rtl="0"/>
            <a:r>
              <a:rPr lang="zh-TW" altLang="en-US" smtClean="0"/>
              <a:t>按一下圖示以新增圖片</a:t>
            </a:r>
            <a:endParaRPr lang="zh-TW" altLang="en-US" dirty="0"/>
          </a:p>
        </p:txBody>
      </p:sp>
      <p:sp>
        <p:nvSpPr>
          <p:cNvPr id="4" name="文字預留位置 3"/>
          <p:cNvSpPr>
            <a:spLocks noGrp="1"/>
          </p:cNvSpPr>
          <p:nvPr>
            <p:ph type="body" sz="half" idx="2"/>
          </p:nvPr>
        </p:nvSpPr>
        <p:spPr>
          <a:xfrm>
            <a:off x="8125883" y="1600200"/>
            <a:ext cx="2844059" cy="3759200"/>
          </a:xfrm>
        </p:spPr>
        <p:txBody>
          <a:bodyPr rtlCol="0"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rtl="0"/>
            <a:r>
              <a:rPr lang="zh-TW" altLang="en-US" smtClean="0"/>
              <a:t>按一下以編輯母片文字樣式</a:t>
            </a:r>
          </a:p>
        </p:txBody>
      </p:sp>
      <p:sp>
        <p:nvSpPr>
          <p:cNvPr id="6" name="頁尾預留位置 5"/>
          <p:cNvSpPr>
            <a:spLocks noGrp="1"/>
          </p:cNvSpPr>
          <p:nvPr>
            <p:ph type="ftr" sz="quarter" idx="11"/>
          </p:nvPr>
        </p:nvSpPr>
        <p:spPr/>
        <p:txBody>
          <a:bodyPr rtlCol="0"/>
          <a:lstStyle/>
          <a:p>
            <a:pPr rtl="0"/>
            <a:r>
              <a:rPr lang="zh-TW" altLang="en-US" dirty="0" smtClean="0"/>
              <a:t>新增頁尾</a:t>
            </a:r>
            <a:endParaRPr lang="zh-TW" altLang="en-US" dirty="0"/>
          </a:p>
        </p:txBody>
      </p:sp>
      <p:sp>
        <p:nvSpPr>
          <p:cNvPr id="5" name="日期預留位置 4"/>
          <p:cNvSpPr>
            <a:spLocks noGrp="1"/>
          </p:cNvSpPr>
          <p:nvPr>
            <p:ph type="dt" sz="half" idx="10"/>
          </p:nvPr>
        </p:nvSpPr>
        <p:spPr/>
        <p:txBody>
          <a:bodyPr rtlCol="0"/>
          <a:lstStyle>
            <a:lvl1pPr>
              <a:defRPr/>
            </a:lvl1pPr>
          </a:lstStyle>
          <a:p>
            <a:fld id="{D57B36B9-3FF8-4B03-8E95-2EB839A38317}" type="datetime2">
              <a:rPr lang="zh-TW" altLang="en-US" smtClean="0"/>
              <a:pPr/>
              <a:t>2020年6月2日</a:t>
            </a:fld>
            <a:endParaRPr lang="zh-TW" altLang="en-US" dirty="0"/>
          </a:p>
        </p:txBody>
      </p:sp>
      <p:sp>
        <p:nvSpPr>
          <p:cNvPr id="7" name="投影片編號預留位置 6"/>
          <p:cNvSpPr>
            <a:spLocks noGrp="1"/>
          </p:cNvSpPr>
          <p:nvPr>
            <p:ph type="sldNum" sz="quarter" idx="12"/>
          </p:nvPr>
        </p:nvSpPr>
        <p:spPr/>
        <p:txBody>
          <a:bodyPr rtlCol="0"/>
          <a:lstStyle/>
          <a:p>
            <a:pPr rtl="0"/>
            <a:fld id="{34C99D79-8A4B-4031-B1E0-AF26F8EDF2BC}" type="slidenum">
              <a:rPr lang="en-US" altLang="zh-TW" smtClean="0"/>
              <a:t>‹#›</a:t>
            </a:fld>
            <a:endParaRPr lang="zh-TW" altLang="en-US" dirty="0"/>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底端圖形"/>
          <p:cNvGrpSpPr/>
          <p:nvPr/>
        </p:nvGrpSpPr>
        <p:grpSpPr>
          <a:xfrm>
            <a:off x="0" y="5409216"/>
            <a:ext cx="12188825" cy="1462483"/>
            <a:chOff x="0" y="4056912"/>
            <a:chExt cx="9144000" cy="1096862"/>
          </a:xfrm>
        </p:grpSpPr>
        <p:sp>
          <p:nvSpPr>
            <p:cNvPr id="21" name="手繪多邊形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細明體" panose="02020509000000000000" pitchFamily="49" charset="-120"/>
                <a:ea typeface="細明體" panose="02020509000000000000" pitchFamily="49" charset="-120"/>
              </a:endParaRPr>
            </a:p>
          </p:txBody>
        </p:sp>
        <p:sp>
          <p:nvSpPr>
            <p:cNvPr id="18"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TW" altLang="en-US" dirty="0">
                <a:latin typeface="細明體" panose="02020509000000000000" pitchFamily="49" charset="-120"/>
                <a:ea typeface="細明體" panose="02020509000000000000" pitchFamily="49" charset="-120"/>
              </a:endParaRPr>
            </a:p>
          </p:txBody>
        </p:sp>
      </p:grpSp>
      <p:grpSp>
        <p:nvGrpSpPr>
          <p:cNvPr id="7" name="方形"/>
          <p:cNvGrpSpPr/>
          <p:nvPr/>
        </p:nvGrpSpPr>
        <p:grpSpPr>
          <a:xfrm>
            <a:off x="1" y="800551"/>
            <a:ext cx="1063023" cy="524183"/>
            <a:chOff x="0" y="452558"/>
            <a:chExt cx="914400" cy="524182"/>
          </a:xfrm>
        </p:grpSpPr>
        <p:sp>
          <p:nvSpPr>
            <p:cNvPr id="8" name="圓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細明體" panose="02020509000000000000" pitchFamily="49" charset="-120"/>
                <a:ea typeface="細明體" panose="02020509000000000000" pitchFamily="49" charset="-120"/>
              </a:endParaRPr>
            </a:p>
          </p:txBody>
        </p:sp>
        <p:sp>
          <p:nvSpPr>
            <p:cNvPr id="9" name="圓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細明體" panose="02020509000000000000" pitchFamily="49" charset="-120"/>
                <a:ea typeface="細明體" panose="02020509000000000000" pitchFamily="49" charset="-120"/>
              </a:endParaRPr>
            </a:p>
          </p:txBody>
        </p:sp>
        <p:sp>
          <p:nvSpPr>
            <p:cNvPr id="10" name="圓角化同側角落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細明體" panose="02020509000000000000" pitchFamily="49" charset="-120"/>
                <a:ea typeface="細明體" panose="02020509000000000000" pitchFamily="49" charset="-120"/>
              </a:endParaRPr>
            </a:p>
          </p:txBody>
        </p:sp>
      </p:grpSp>
      <p:sp>
        <p:nvSpPr>
          <p:cNvPr id="2" name="標題預留位置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pPr rtl="0"/>
            <a:r>
              <a:rPr lang="zh-TW" altLang="en-US" dirty="0"/>
              <a:t>按一下以編輯母片標題樣式</a:t>
            </a:r>
          </a:p>
        </p:txBody>
      </p:sp>
      <p:sp>
        <p:nvSpPr>
          <p:cNvPr id="3" name="文字預留位置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rtl="0"/>
            <a:r>
              <a:rPr lang="zh-TW" altLang="en-US" dirty="0"/>
              <a:t>按一下以編輯母片文字樣式</a:t>
            </a:r>
          </a:p>
          <a:p>
            <a:pPr lvl="1" rtl="0"/>
            <a:r>
              <a:rPr lang="zh-TW" altLang="en-US" dirty="0"/>
              <a:t>第二層</a:t>
            </a:r>
          </a:p>
          <a:p>
            <a:pPr lvl="2" rtl="0"/>
            <a:r>
              <a:rPr lang="zh-TW" altLang="en-US" dirty="0"/>
              <a:t>第三層</a:t>
            </a:r>
          </a:p>
          <a:p>
            <a:pPr lvl="3" rtl="0"/>
            <a:r>
              <a:rPr lang="zh-TW" altLang="en-US" dirty="0"/>
              <a:t>第四層</a:t>
            </a:r>
          </a:p>
          <a:p>
            <a:pPr lvl="4" rtl="0"/>
            <a:r>
              <a:rPr lang="zh-TW" altLang="en-US" dirty="0"/>
              <a:t>第五層</a:t>
            </a:r>
          </a:p>
        </p:txBody>
      </p:sp>
      <p:sp>
        <p:nvSpPr>
          <p:cNvPr id="5" name="頁尾預留位置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latin typeface="細明體" panose="02020509000000000000" pitchFamily="49" charset="-120"/>
                <a:ea typeface="細明體" panose="02020509000000000000" pitchFamily="49" charset="-120"/>
              </a:defRPr>
            </a:lvl1pPr>
          </a:lstStyle>
          <a:p>
            <a:r>
              <a:rPr lang="zh-TW" altLang="en-US" dirty="0" smtClean="0"/>
              <a:t>新增頁尾</a:t>
            </a:r>
            <a:endParaRPr lang="zh-TW" altLang="en-US" dirty="0"/>
          </a:p>
        </p:txBody>
      </p:sp>
      <p:sp>
        <p:nvSpPr>
          <p:cNvPr id="4" name="日期預留位置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latin typeface="細明體" panose="02020509000000000000" pitchFamily="49" charset="-120"/>
                <a:ea typeface="細明體" panose="02020509000000000000" pitchFamily="49" charset="-120"/>
              </a:defRPr>
            </a:lvl1pPr>
          </a:lstStyle>
          <a:p>
            <a:fld id="{51FB6B95-FD52-409E-A5B9-BE592ADFB3A6}" type="datetime2">
              <a:rPr lang="zh-TW" altLang="en-US" smtClean="0"/>
              <a:pPr/>
              <a:t>2020年6月2日</a:t>
            </a:fld>
            <a:endParaRPr lang="zh-TW" altLang="en-US" dirty="0"/>
          </a:p>
        </p:txBody>
      </p:sp>
      <p:sp>
        <p:nvSpPr>
          <p:cNvPr id="6" name="投影片編號預留位置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latin typeface="細明體" panose="02020509000000000000" pitchFamily="49" charset="-120"/>
                <a:ea typeface="細明體" panose="02020509000000000000" pitchFamily="49" charset="-120"/>
              </a:defRPr>
            </a:lvl1pPr>
          </a:lstStyle>
          <a:p>
            <a:fld id="{34C99D79-8A4B-4031-B1E0-AF26F8EDF2BC}" type="slidenum">
              <a:rPr lang="en-US" altLang="zh-TW" smtClean="0"/>
              <a:pPr/>
              <a:t>‹#›</a:t>
            </a:fld>
            <a:endParaRPr lang="zh-TW" altLang="en-US" dirty="0"/>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細明體" panose="02020509000000000000" pitchFamily="49" charset="-120"/>
          <a:ea typeface="細明體" panose="02020509000000000000" pitchFamily="49" charset="-120"/>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細明體" panose="02020509000000000000" pitchFamily="49" charset="-120"/>
          <a:ea typeface="細明體" panose="02020509000000000000" pitchFamily="49" charset="-120"/>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細明體" panose="02020509000000000000" pitchFamily="49" charset="-120"/>
          <a:ea typeface="細明體" panose="02020509000000000000" pitchFamily="49" charset="-120"/>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細明體" panose="02020509000000000000" pitchFamily="49" charset="-120"/>
          <a:ea typeface="細明體" panose="02020509000000000000" pitchFamily="49" charset="-120"/>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細明體" panose="02020509000000000000" pitchFamily="49" charset="-120"/>
          <a:ea typeface="細明體" panose="02020509000000000000" pitchFamily="49" charset="-120"/>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細明體" panose="02020509000000000000" pitchFamily="49" charset="-120"/>
          <a:ea typeface="細明體" panose="02020509000000000000" pitchFamily="49" charset="-120"/>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9.jpg"/><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p:cNvSpPr txBox="1"/>
          <p:nvPr/>
        </p:nvSpPr>
        <p:spPr>
          <a:xfrm>
            <a:off x="1218883" y="5157192"/>
            <a:ext cx="9751060" cy="1569660"/>
          </a:xfrm>
          <a:prstGeom prst="rect">
            <a:avLst/>
          </a:prstGeom>
          <a:noFill/>
        </p:spPr>
        <p:txBody>
          <a:bodyPr wrap="square" rtlCol="0">
            <a:spAutoFit/>
          </a:bodyPr>
          <a:lstStyle/>
          <a:p>
            <a:r>
              <a:rPr lang="en-US" altLang="zh-TW" dirty="0" smtClean="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Member</a:t>
            </a:r>
            <a:r>
              <a:rPr lang="zh-TW" altLang="en-US" dirty="0" smtClean="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a:t>
            </a:r>
            <a:r>
              <a:rPr lang="en-US" altLang="zh-TW" dirty="0" smtClean="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Cheng-Han-Wu (</a:t>
            </a:r>
            <a:r>
              <a:rPr lang="zh-TW" altLang="en-US" dirty="0" smtClean="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吳承翰</a:t>
            </a:r>
            <a:r>
              <a:rPr lang="en-US" altLang="zh-TW" dirty="0" smtClean="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a:t>
            </a:r>
          </a:p>
          <a:p>
            <a:r>
              <a:rPr lang="en-US" altLang="zh-TW" dirty="0" smtClean="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	</a:t>
            </a:r>
            <a:r>
              <a:rPr lang="zh-TW" altLang="en-US" dirty="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 </a:t>
            </a:r>
            <a:r>
              <a:rPr lang="zh-TW" altLang="en-US" sz="1800" dirty="0" smtClean="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 </a:t>
            </a:r>
            <a:r>
              <a:rPr lang="en-US" altLang="zh-TW" dirty="0" smtClean="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Chun-</a:t>
            </a:r>
            <a:r>
              <a:rPr lang="en-US" altLang="zh-TW" dirty="0" err="1" smtClean="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Ju</a:t>
            </a:r>
            <a:r>
              <a:rPr lang="en-US" altLang="zh-TW" dirty="0" smtClean="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-Hsieh</a:t>
            </a:r>
            <a:r>
              <a:rPr lang="en-US" altLang="zh-TW" dirty="0" smtClean="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 </a:t>
            </a:r>
            <a:r>
              <a:rPr lang="en-US" altLang="zh-TW" dirty="0" smtClean="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a:t>
            </a:r>
            <a:r>
              <a:rPr lang="zh-TW" altLang="en-US" dirty="0" smtClean="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謝鈞儒</a:t>
            </a:r>
            <a:r>
              <a:rPr lang="en-US" altLang="zh-TW" dirty="0" smtClean="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a:t>
            </a:r>
            <a:endParaRPr lang="en-US" altLang="zh-TW" dirty="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endParaRPr>
          </a:p>
          <a:p>
            <a:r>
              <a:rPr lang="en-US" altLang="zh-TW" dirty="0" smtClean="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	 </a:t>
            </a:r>
            <a:r>
              <a:rPr lang="en-US" altLang="zh-TW" sz="1800" dirty="0" smtClean="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 </a:t>
            </a:r>
            <a:r>
              <a:rPr lang="en-US" altLang="zh-TW" dirty="0" smtClean="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Bill-Chen</a:t>
            </a:r>
            <a:r>
              <a:rPr lang="zh-TW" altLang="en-US" dirty="0" smtClean="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 </a:t>
            </a:r>
            <a:r>
              <a:rPr lang="en-US" altLang="zh-TW" dirty="0" smtClean="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a:t>
            </a:r>
            <a:r>
              <a:rPr lang="zh-TW" altLang="en-US" dirty="0" smtClean="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陳柏元</a:t>
            </a:r>
            <a:r>
              <a:rPr lang="en-US" altLang="zh-TW" dirty="0" smtClean="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a:t>
            </a:r>
          </a:p>
          <a:p>
            <a:r>
              <a:rPr lang="en-US" altLang="zh-TW" dirty="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	 </a:t>
            </a:r>
            <a:r>
              <a:rPr lang="en-US" altLang="zh-TW" sz="1800" dirty="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 </a:t>
            </a:r>
            <a:r>
              <a:rPr lang="en-US" altLang="zh-TW" dirty="0" err="1" smtClean="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Ciou</a:t>
            </a:r>
            <a:r>
              <a:rPr lang="en-US" altLang="zh-TW" dirty="0" smtClean="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-Miao-</a:t>
            </a:r>
            <a:r>
              <a:rPr lang="en-US" altLang="zh-TW" dirty="0" err="1" smtClean="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Guo</a:t>
            </a:r>
            <a:r>
              <a:rPr lang="en-US" altLang="zh-TW" dirty="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 </a:t>
            </a:r>
            <a:r>
              <a:rPr lang="en-US" altLang="zh-TW" dirty="0" smtClean="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a:t>
            </a:r>
            <a:r>
              <a:rPr lang="zh-TW" altLang="en-US" dirty="0" smtClean="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郭秋妙</a:t>
            </a:r>
            <a:r>
              <a:rPr lang="en-US" altLang="zh-TW" dirty="0" smtClean="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a:t>
            </a:r>
            <a:r>
              <a:rPr lang="en-US" altLang="zh-TW" dirty="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	</a:t>
            </a:r>
            <a:r>
              <a:rPr lang="zh-TW" altLang="en-US" dirty="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 </a:t>
            </a:r>
            <a:r>
              <a:rPr lang="zh-TW" altLang="en-US" dirty="0" smtClean="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  </a:t>
            </a:r>
            <a:endParaRPr lang="zh-TW" altLang="en-US" dirty="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endParaRPr>
          </a:p>
        </p:txBody>
      </p:sp>
      <p:sp>
        <p:nvSpPr>
          <p:cNvPr id="2" name="標題 1"/>
          <p:cNvSpPr>
            <a:spLocks noGrp="1"/>
          </p:cNvSpPr>
          <p:nvPr>
            <p:ph type="title"/>
          </p:nvPr>
        </p:nvSpPr>
        <p:spPr>
          <a:xfrm>
            <a:off x="1218883" y="764704"/>
            <a:ext cx="5739625" cy="683096"/>
          </a:xfrm>
        </p:spPr>
        <p:txBody>
          <a:bodyPr>
            <a:noAutofit/>
          </a:bodyPr>
          <a:lstStyle/>
          <a:p>
            <a:r>
              <a:rPr lang="en-US" altLang="zh-TW" sz="4000" dirty="0" smtClean="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Tainan </a:t>
            </a:r>
            <a:r>
              <a:rPr lang="en-US" altLang="zh-TW" sz="4000" dirty="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rPr>
              <a:t>city</a:t>
            </a:r>
            <a:endParaRPr lang="zh-TW" altLang="en-US" sz="4000" dirty="0">
              <a:effectLst>
                <a:outerShdw blurRad="38100" dist="38100" dir="2700000" algn="tl">
                  <a:srgbClr val="000000">
                    <a:alpha val="43137"/>
                  </a:srgbClr>
                </a:outerShdw>
              </a:effectLst>
              <a:latin typeface="Times New Roman" panose="02020603050405020304" pitchFamily="18" charset="0"/>
              <a:ea typeface="新細明體" panose="02020500000000000000" pitchFamily="18" charset="-120"/>
            </a:endParaRPr>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2084" y="1533476"/>
            <a:ext cx="5184576" cy="3544142"/>
          </a:xfrm>
          <a:prstGeom prst="rect">
            <a:avLst/>
          </a:prstGeom>
        </p:spPr>
      </p:pic>
    </p:spTree>
    <p:extLst>
      <p:ext uri="{BB962C8B-B14F-4D97-AF65-F5344CB8AC3E}">
        <p14:creationId xmlns:p14="http://schemas.microsoft.com/office/powerpoint/2010/main" val="1649688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394729" y="2763112"/>
            <a:ext cx="3399366" cy="1331776"/>
          </a:xfrm>
        </p:spPr>
        <p:txBody>
          <a:bodyPr>
            <a:noAutofit/>
          </a:bodyPr>
          <a:lstStyle/>
          <a:p>
            <a:pPr algn="ctr"/>
            <a:r>
              <a:rPr lang="en-US" altLang="zh-TW" sz="6000" dirty="0" smtClean="0">
                <a:latin typeface="Segoe Print" panose="02000600000000000000" pitchFamily="2" charset="0"/>
              </a:rPr>
              <a:t>Thanks</a:t>
            </a:r>
            <a:endParaRPr lang="zh-TW" altLang="en-US" sz="6000" dirty="0">
              <a:latin typeface="Segoe Print" panose="02000600000000000000" pitchFamily="2" charset="0"/>
            </a:endParaRP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6541" y="0"/>
            <a:ext cx="1202284" cy="703543"/>
          </a:xfrm>
          <a:prstGeom prst="rect">
            <a:avLst/>
          </a:prstGeom>
        </p:spPr>
      </p:pic>
    </p:spTree>
    <p:extLst>
      <p:ext uri="{BB962C8B-B14F-4D97-AF65-F5344CB8AC3E}">
        <p14:creationId xmlns:p14="http://schemas.microsoft.com/office/powerpoint/2010/main" val="267132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18883" y="764704"/>
            <a:ext cx="1923201" cy="683096"/>
          </a:xfrm>
        </p:spPr>
        <p:txBody>
          <a:bodyPr/>
          <a:lstStyle/>
          <a:p>
            <a:r>
              <a:rPr lang="en-US" altLang="zh-TW" dirty="0" smtClean="0">
                <a:latin typeface="Times New Roman" panose="02020603050405020304" pitchFamily="18" charset="0"/>
                <a:ea typeface="新細明體" panose="02020500000000000000" pitchFamily="18" charset="-120"/>
              </a:rPr>
              <a:t>Chapter</a:t>
            </a:r>
            <a:endParaRPr lang="zh-TW" altLang="en-US" dirty="0">
              <a:latin typeface="Times New Roman" panose="02020603050405020304" pitchFamily="18" charset="0"/>
              <a:ea typeface="新細明體" panose="02020500000000000000" pitchFamily="18" charset="-120"/>
            </a:endParaRPr>
          </a:p>
        </p:txBody>
      </p:sp>
      <p:sp>
        <p:nvSpPr>
          <p:cNvPr id="6" name="文字方塊 5"/>
          <p:cNvSpPr txBox="1"/>
          <p:nvPr/>
        </p:nvSpPr>
        <p:spPr>
          <a:xfrm>
            <a:off x="1218883" y="2631192"/>
            <a:ext cx="3024336" cy="707886"/>
          </a:xfrm>
          <a:prstGeom prst="rect">
            <a:avLst/>
          </a:prstGeom>
          <a:solidFill>
            <a:schemeClr val="bg1">
              <a:lumMod val="95000"/>
            </a:schemeClr>
          </a:solidFill>
        </p:spPr>
        <p:txBody>
          <a:bodyPr wrap="square" rtlCol="0">
            <a:spAutoFit/>
          </a:bodyPr>
          <a:lstStyle/>
          <a:p>
            <a:pPr algn="ctr"/>
            <a:r>
              <a:rPr lang="en-US" altLang="zh-TW" sz="4000" dirty="0">
                <a:latin typeface="Times New Roman" panose="02020603050405020304" pitchFamily="18" charset="0"/>
                <a:ea typeface="新細明體" panose="02020500000000000000" pitchFamily="18" charset="-120"/>
              </a:rPr>
              <a:t>Features</a:t>
            </a:r>
            <a:endParaRPr lang="zh-TW" altLang="en-US" sz="4000" dirty="0"/>
          </a:p>
        </p:txBody>
      </p:sp>
      <p:sp>
        <p:nvSpPr>
          <p:cNvPr id="7" name="文字方塊 6"/>
          <p:cNvSpPr txBox="1"/>
          <p:nvPr/>
        </p:nvSpPr>
        <p:spPr>
          <a:xfrm>
            <a:off x="1218883" y="1916832"/>
            <a:ext cx="3024336" cy="707886"/>
          </a:xfrm>
          <a:prstGeom prst="rect">
            <a:avLst/>
          </a:prstGeom>
          <a:solidFill>
            <a:schemeClr val="bg1">
              <a:lumMod val="95000"/>
            </a:schemeClr>
          </a:solidFill>
        </p:spPr>
        <p:txBody>
          <a:bodyPr wrap="square" rtlCol="0">
            <a:spAutoFit/>
          </a:bodyPr>
          <a:lstStyle/>
          <a:p>
            <a:pPr algn="ctr"/>
            <a:r>
              <a:rPr lang="en-US" altLang="zh-TW" sz="4000" dirty="0" smtClean="0">
                <a:latin typeface="Times New Roman" panose="02020603050405020304" pitchFamily="18" charset="0"/>
                <a:ea typeface="新細明體" panose="02020500000000000000" pitchFamily="18" charset="-120"/>
              </a:rPr>
              <a:t>Origin</a:t>
            </a:r>
            <a:endParaRPr lang="zh-TW" altLang="en-US" sz="4000" dirty="0"/>
          </a:p>
        </p:txBody>
      </p:sp>
      <p:sp>
        <p:nvSpPr>
          <p:cNvPr id="8" name="文字方塊 7"/>
          <p:cNvSpPr txBox="1"/>
          <p:nvPr/>
        </p:nvSpPr>
        <p:spPr>
          <a:xfrm>
            <a:off x="1215385" y="3334881"/>
            <a:ext cx="3027834" cy="707886"/>
          </a:xfrm>
          <a:prstGeom prst="rect">
            <a:avLst/>
          </a:prstGeom>
          <a:solidFill>
            <a:schemeClr val="bg1">
              <a:lumMod val="95000"/>
            </a:schemeClr>
          </a:solidFill>
        </p:spPr>
        <p:txBody>
          <a:bodyPr wrap="square" rtlCol="0">
            <a:spAutoFit/>
          </a:bodyPr>
          <a:lstStyle/>
          <a:p>
            <a:pPr algn="ctr"/>
            <a:r>
              <a:rPr lang="en-US" altLang="zh-TW" sz="4000" dirty="0">
                <a:latin typeface="Times New Roman" panose="02020603050405020304" pitchFamily="18" charset="0"/>
                <a:ea typeface="新細明體" panose="02020500000000000000" pitchFamily="18" charset="-120"/>
              </a:rPr>
              <a:t>Historic site</a:t>
            </a:r>
          </a:p>
        </p:txBody>
      </p:sp>
      <p:sp>
        <p:nvSpPr>
          <p:cNvPr id="9" name="文字方塊 8"/>
          <p:cNvSpPr txBox="1"/>
          <p:nvPr/>
        </p:nvSpPr>
        <p:spPr>
          <a:xfrm>
            <a:off x="1215385" y="4038570"/>
            <a:ext cx="3027834" cy="707886"/>
          </a:xfrm>
          <a:prstGeom prst="rect">
            <a:avLst/>
          </a:prstGeom>
          <a:solidFill>
            <a:schemeClr val="bg1">
              <a:lumMod val="95000"/>
            </a:schemeClr>
          </a:solidFill>
        </p:spPr>
        <p:txBody>
          <a:bodyPr wrap="square" rtlCol="0">
            <a:spAutoFit/>
          </a:bodyPr>
          <a:lstStyle/>
          <a:p>
            <a:pPr algn="ctr"/>
            <a:r>
              <a:rPr lang="en-US" altLang="zh-TW" sz="4000" dirty="0">
                <a:latin typeface="Times New Roman" panose="02020603050405020304" pitchFamily="18" charset="0"/>
                <a:ea typeface="新細明體" panose="02020500000000000000" pitchFamily="18" charset="-120"/>
              </a:rPr>
              <a:t>Food</a:t>
            </a:r>
            <a:endParaRPr lang="zh-TW" altLang="en-US" sz="4000" dirty="0">
              <a:latin typeface="Times New Roman" panose="02020603050405020304" pitchFamily="18" charset="0"/>
              <a:ea typeface="新細明體" panose="02020500000000000000" pitchFamily="18" charset="-120"/>
            </a:endParaRPr>
          </a:p>
        </p:txBody>
      </p:sp>
      <p:pic>
        <p:nvPicPr>
          <p:cNvPr id="10" name="圖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6541" y="0"/>
            <a:ext cx="1202284" cy="703543"/>
          </a:xfrm>
          <a:prstGeom prst="rect">
            <a:avLst/>
          </a:prstGeom>
        </p:spPr>
      </p:pic>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4782" y="4221088"/>
            <a:ext cx="3401765" cy="2260800"/>
          </a:xfrm>
          <a:prstGeom prst="rect">
            <a:avLst/>
          </a:prstGeom>
        </p:spPr>
      </p:pic>
      <p:pic>
        <p:nvPicPr>
          <p:cNvPr id="12" name="圖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8228" y="560492"/>
            <a:ext cx="4637437" cy="3478078"/>
          </a:xfrm>
          <a:prstGeom prst="rect">
            <a:avLst/>
          </a:prstGeom>
        </p:spPr>
      </p:pic>
    </p:spTree>
    <p:extLst>
      <p:ext uri="{BB962C8B-B14F-4D97-AF65-F5344CB8AC3E}">
        <p14:creationId xmlns:p14="http://schemas.microsoft.com/office/powerpoint/2010/main" val="212414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18883" y="764704"/>
            <a:ext cx="5667617" cy="683095"/>
          </a:xfrm>
        </p:spPr>
        <p:txBody>
          <a:bodyPr/>
          <a:lstStyle/>
          <a:p>
            <a:r>
              <a:rPr lang="en-US" altLang="zh-TW" dirty="0" smtClean="0">
                <a:latin typeface="Times New Roman" panose="02020603050405020304" pitchFamily="18" charset="0"/>
                <a:ea typeface="新細明體" panose="02020500000000000000" pitchFamily="18" charset="-120"/>
              </a:rPr>
              <a:t>Tainan </a:t>
            </a:r>
            <a:r>
              <a:rPr lang="en-US" altLang="zh-TW" dirty="0">
                <a:latin typeface="Times New Roman" panose="02020603050405020304" pitchFamily="18" charset="0"/>
                <a:ea typeface="新細明體" panose="02020500000000000000" pitchFamily="18" charset="-120"/>
              </a:rPr>
              <a:t>map</a:t>
            </a:r>
            <a:endParaRPr lang="zh-TW" altLang="en-US" dirty="0">
              <a:latin typeface="Times New Roman" panose="02020603050405020304" pitchFamily="18" charset="0"/>
              <a:ea typeface="新細明體" panose="02020500000000000000" pitchFamily="18" charset="-120"/>
            </a:endParaRPr>
          </a:p>
        </p:txBody>
      </p:sp>
      <p:pic>
        <p:nvPicPr>
          <p:cNvPr id="5" name="內容版面配置區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18883" y="1447799"/>
            <a:ext cx="2970129" cy="4163732"/>
          </a:xfrm>
        </p:spPr>
      </p:pic>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6541" y="0"/>
            <a:ext cx="1202284" cy="703543"/>
          </a:xfrm>
          <a:prstGeom prst="rect">
            <a:avLst/>
          </a:prstGeom>
        </p:spPr>
      </p:pic>
      <p:pic>
        <p:nvPicPr>
          <p:cNvPr id="6" name="圖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6260" y="620688"/>
            <a:ext cx="6162254" cy="4761742"/>
          </a:xfrm>
          <a:prstGeom prst="rect">
            <a:avLst/>
          </a:prstGeom>
        </p:spPr>
      </p:pic>
    </p:spTree>
    <p:extLst>
      <p:ext uri="{BB962C8B-B14F-4D97-AF65-F5344CB8AC3E}">
        <p14:creationId xmlns:p14="http://schemas.microsoft.com/office/powerpoint/2010/main" val="1110351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18883" y="764704"/>
            <a:ext cx="7539825" cy="683096"/>
          </a:xfrm>
        </p:spPr>
        <p:txBody>
          <a:bodyPr>
            <a:normAutofit/>
          </a:bodyPr>
          <a:lstStyle/>
          <a:p>
            <a:r>
              <a:rPr lang="en-US" altLang="zh-TW" dirty="0">
                <a:latin typeface="Times New Roman" panose="02020603050405020304" pitchFamily="18" charset="0"/>
                <a:ea typeface="新細明體" panose="02020500000000000000" pitchFamily="18" charset="-120"/>
              </a:rPr>
              <a:t>Fort </a:t>
            </a:r>
            <a:r>
              <a:rPr lang="en-US" altLang="zh-TW" dirty="0" err="1" smtClean="0">
                <a:latin typeface="Times New Roman" panose="02020603050405020304" pitchFamily="18" charset="0"/>
                <a:ea typeface="新細明體" panose="02020500000000000000" pitchFamily="18" charset="-120"/>
              </a:rPr>
              <a:t>Zeelandia</a:t>
            </a:r>
            <a:r>
              <a:rPr lang="en-US" altLang="zh-TW" dirty="0" smtClean="0">
                <a:latin typeface="Times New Roman" panose="02020603050405020304" pitchFamily="18" charset="0"/>
                <a:ea typeface="新細明體" panose="02020500000000000000" pitchFamily="18" charset="-120"/>
              </a:rPr>
              <a:t> (</a:t>
            </a:r>
            <a:r>
              <a:rPr lang="zh-TW" altLang="en-US" dirty="0" smtClean="0">
                <a:latin typeface="Times New Roman" panose="02020603050405020304" pitchFamily="18" charset="0"/>
                <a:ea typeface="新細明體" panose="02020500000000000000" pitchFamily="18" charset="-120"/>
              </a:rPr>
              <a:t>安</a:t>
            </a:r>
            <a:r>
              <a:rPr lang="zh-TW" altLang="en-US" dirty="0">
                <a:latin typeface="Times New Roman" panose="02020603050405020304" pitchFamily="18" charset="0"/>
                <a:ea typeface="新細明體" panose="02020500000000000000" pitchFamily="18" charset="-120"/>
              </a:rPr>
              <a:t>平</a:t>
            </a:r>
            <a:r>
              <a:rPr lang="zh-TW" altLang="en-US" dirty="0" smtClean="0">
                <a:latin typeface="Times New Roman" panose="02020603050405020304" pitchFamily="18" charset="0"/>
                <a:ea typeface="新細明體" panose="02020500000000000000" pitchFamily="18" charset="-120"/>
              </a:rPr>
              <a:t>古堡</a:t>
            </a:r>
            <a:r>
              <a:rPr lang="en-US" altLang="zh-TW" dirty="0" smtClean="0">
                <a:latin typeface="Times New Roman" panose="02020603050405020304" pitchFamily="18" charset="0"/>
                <a:ea typeface="新細明體" panose="02020500000000000000" pitchFamily="18" charset="-120"/>
              </a:rPr>
              <a:t>/</a:t>
            </a:r>
            <a:r>
              <a:rPr lang="zh-TW" altLang="en-US" dirty="0" smtClean="0">
                <a:latin typeface="Times New Roman" panose="02020603050405020304" pitchFamily="18" charset="0"/>
                <a:ea typeface="新細明體" panose="02020500000000000000" pitchFamily="18" charset="-120"/>
              </a:rPr>
              <a:t>熱</a:t>
            </a:r>
            <a:r>
              <a:rPr lang="zh-TW" altLang="en-US" dirty="0">
                <a:latin typeface="Times New Roman" panose="02020603050405020304" pitchFamily="18" charset="0"/>
                <a:ea typeface="新細明體" panose="02020500000000000000" pitchFamily="18" charset="-120"/>
              </a:rPr>
              <a:t>蘭遮</a:t>
            </a:r>
            <a:r>
              <a:rPr lang="zh-TW" altLang="en-US" dirty="0" smtClean="0">
                <a:latin typeface="Times New Roman" panose="02020603050405020304" pitchFamily="18" charset="0"/>
                <a:ea typeface="新細明體" panose="02020500000000000000" pitchFamily="18" charset="-120"/>
              </a:rPr>
              <a:t>城</a:t>
            </a:r>
            <a:r>
              <a:rPr lang="en-US" altLang="zh-TW" dirty="0" smtClean="0">
                <a:latin typeface="Times New Roman" panose="02020603050405020304" pitchFamily="18" charset="0"/>
                <a:ea typeface="新細明體" panose="02020500000000000000" pitchFamily="18" charset="-120"/>
              </a:rPr>
              <a:t>)</a:t>
            </a:r>
            <a:endParaRPr lang="zh-TW" altLang="en-US"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1884" y="1482849"/>
            <a:ext cx="4463819" cy="3347864"/>
          </a:xfrm>
        </p:spPr>
      </p:pic>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6541" y="0"/>
            <a:ext cx="1202284" cy="703543"/>
          </a:xfrm>
          <a:prstGeom prst="rect">
            <a:avLst/>
          </a:prstGeom>
        </p:spPr>
      </p:pic>
      <p:sp>
        <p:nvSpPr>
          <p:cNvPr id="7" name="矩形 6"/>
          <p:cNvSpPr/>
          <p:nvPr/>
        </p:nvSpPr>
        <p:spPr>
          <a:xfrm>
            <a:off x="1218883" y="5013176"/>
            <a:ext cx="9644657" cy="830997"/>
          </a:xfrm>
          <a:prstGeom prst="rect">
            <a:avLst/>
          </a:prstGeom>
        </p:spPr>
        <p:txBody>
          <a:bodyPr wrap="square">
            <a:spAutoFit/>
          </a:bodyPr>
          <a:lstStyle/>
          <a:p>
            <a:pPr algn="just"/>
            <a:r>
              <a:rPr lang="en-US" altLang="zh-TW" dirty="0" err="1">
                <a:latin typeface="Times New Roman" panose="02020603050405020304" pitchFamily="18" charset="0"/>
                <a:ea typeface="新細明體" panose="02020500000000000000" pitchFamily="18" charset="-120"/>
              </a:rPr>
              <a:t>Anping</a:t>
            </a:r>
            <a:r>
              <a:rPr lang="en-US" altLang="zh-TW" dirty="0">
                <a:latin typeface="Times New Roman" panose="02020603050405020304" pitchFamily="18" charset="0"/>
                <a:ea typeface="新細明體" panose="02020500000000000000" pitchFamily="18" charset="-120"/>
              </a:rPr>
              <a:t> Fort was </a:t>
            </a:r>
            <a:r>
              <a:rPr lang="en-US" altLang="zh-TW" dirty="0" smtClean="0">
                <a:latin typeface="Times New Roman" panose="02020603050405020304" pitchFamily="18" charset="0"/>
                <a:ea typeface="新細明體" panose="02020500000000000000" pitchFamily="18" charset="-120"/>
              </a:rPr>
              <a:t>built </a:t>
            </a:r>
            <a:r>
              <a:rPr lang="en-US" altLang="zh-TW" dirty="0">
                <a:latin typeface="Times New Roman" panose="02020603050405020304" pitchFamily="18" charset="0"/>
                <a:ea typeface="新細明體" panose="02020500000000000000" pitchFamily="18" charset="-120"/>
              </a:rPr>
              <a:t>between 1624 and 1634. It was a fortress that once existed in Tainan, Taiwan. </a:t>
            </a:r>
            <a:r>
              <a:rPr lang="en-US" altLang="zh-TW" dirty="0" smtClean="0">
                <a:latin typeface="Times New Roman" panose="02020603050405020304" pitchFamily="18" charset="0"/>
                <a:ea typeface="新細明體" panose="02020500000000000000" pitchFamily="18" charset="-120"/>
              </a:rPr>
              <a:t>Originally </a:t>
            </a:r>
            <a:r>
              <a:rPr lang="en-US" altLang="zh-TW" dirty="0">
                <a:latin typeface="Times New Roman" panose="02020603050405020304" pitchFamily="18" charset="0"/>
                <a:ea typeface="新細明體" panose="02020500000000000000" pitchFamily="18" charset="-120"/>
              </a:rPr>
              <a:t>built by the Dutch.</a:t>
            </a:r>
            <a:endParaRPr lang="zh-TW" altLang="en-US" dirty="0">
              <a:latin typeface="Times New Roman" panose="02020603050405020304" pitchFamily="18" charset="0"/>
              <a:ea typeface="新細明體" panose="02020500000000000000" pitchFamily="18" charset="-120"/>
            </a:endParaRPr>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5524" y="1482849"/>
            <a:ext cx="5043863" cy="3347864"/>
          </a:xfrm>
          <a:prstGeom prst="rect">
            <a:avLst/>
          </a:prstGeom>
        </p:spPr>
      </p:pic>
    </p:spTree>
    <p:extLst>
      <p:ext uri="{BB962C8B-B14F-4D97-AF65-F5344CB8AC3E}">
        <p14:creationId xmlns:p14="http://schemas.microsoft.com/office/powerpoint/2010/main" val="2601083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18883" y="764704"/>
            <a:ext cx="7899865" cy="683096"/>
          </a:xfrm>
        </p:spPr>
        <p:txBody>
          <a:bodyPr>
            <a:normAutofit/>
          </a:bodyPr>
          <a:lstStyle/>
          <a:p>
            <a:r>
              <a:rPr lang="en-US" altLang="zh-TW" dirty="0">
                <a:latin typeface="Times New Roman" panose="02020603050405020304" pitchFamily="18" charset="0"/>
                <a:ea typeface="新細明體" panose="02020500000000000000" pitchFamily="18" charset="-120"/>
              </a:rPr>
              <a:t>Fort </a:t>
            </a:r>
            <a:r>
              <a:rPr lang="en-US" altLang="zh-TW" dirty="0" err="1" smtClean="0">
                <a:latin typeface="Times New Roman" panose="02020603050405020304" pitchFamily="18" charset="0"/>
                <a:ea typeface="新細明體" panose="02020500000000000000" pitchFamily="18" charset="-120"/>
              </a:rPr>
              <a:t>Provintia</a:t>
            </a:r>
            <a:r>
              <a:rPr lang="en-US" altLang="zh-TW" dirty="0" smtClean="0">
                <a:latin typeface="Times New Roman" panose="02020603050405020304" pitchFamily="18" charset="0"/>
                <a:ea typeface="新細明體" panose="02020500000000000000" pitchFamily="18" charset="-120"/>
              </a:rPr>
              <a:t> (</a:t>
            </a:r>
            <a:r>
              <a:rPr lang="zh-TW" altLang="en-US" dirty="0">
                <a:latin typeface="Times New Roman" panose="02020603050405020304" pitchFamily="18" charset="0"/>
                <a:ea typeface="新細明體" panose="02020500000000000000" pitchFamily="18" charset="-120"/>
              </a:rPr>
              <a:t>赤嵌</a:t>
            </a:r>
            <a:r>
              <a:rPr lang="zh-TW" altLang="en-US" dirty="0" smtClean="0">
                <a:latin typeface="Times New Roman" panose="02020603050405020304" pitchFamily="18" charset="0"/>
                <a:ea typeface="新細明體" panose="02020500000000000000" pitchFamily="18" charset="-120"/>
              </a:rPr>
              <a:t>樓</a:t>
            </a:r>
            <a:r>
              <a:rPr lang="en-US" altLang="zh-TW" dirty="0" smtClean="0">
                <a:latin typeface="Times New Roman" panose="02020603050405020304" pitchFamily="18" charset="0"/>
                <a:ea typeface="新細明體" panose="02020500000000000000" pitchFamily="18" charset="-120"/>
              </a:rPr>
              <a:t>/</a:t>
            </a:r>
            <a:r>
              <a:rPr lang="zh-TW" altLang="en-US" dirty="0">
                <a:latin typeface="Times New Roman" panose="02020603050405020304" pitchFamily="18" charset="0"/>
                <a:ea typeface="新細明體" panose="02020500000000000000" pitchFamily="18" charset="-120"/>
              </a:rPr>
              <a:t>赤崁</a:t>
            </a:r>
            <a:r>
              <a:rPr lang="zh-TW" altLang="en-US" dirty="0" smtClean="0">
                <a:latin typeface="Times New Roman" panose="02020603050405020304" pitchFamily="18" charset="0"/>
                <a:ea typeface="新細明體" panose="02020500000000000000" pitchFamily="18" charset="-120"/>
              </a:rPr>
              <a:t>樓</a:t>
            </a:r>
            <a:r>
              <a:rPr lang="en-US" altLang="zh-TW" dirty="0" smtClean="0">
                <a:latin typeface="Times New Roman" panose="02020603050405020304" pitchFamily="18" charset="0"/>
                <a:ea typeface="新細明體" panose="02020500000000000000" pitchFamily="18" charset="-120"/>
              </a:rPr>
              <a:t>)</a:t>
            </a:r>
            <a:endParaRPr lang="zh-TW" altLang="en-US" dirty="0">
              <a:latin typeface="Times New Roman" panose="02020603050405020304" pitchFamily="18" charset="0"/>
              <a:ea typeface="新細明體" panose="02020500000000000000" pitchFamily="18" charset="-120"/>
            </a:endParaRPr>
          </a:p>
        </p:txBody>
      </p:sp>
      <p:pic>
        <p:nvPicPr>
          <p:cNvPr id="5" name="內容版面配置區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18883" y="1702321"/>
            <a:ext cx="4464000" cy="2979493"/>
          </a:xfrm>
        </p:spPr>
      </p:pic>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6541" y="0"/>
            <a:ext cx="1202284" cy="703543"/>
          </a:xfrm>
          <a:prstGeom prst="rect">
            <a:avLst/>
          </a:prstGeom>
        </p:spPr>
      </p:pic>
      <p:sp>
        <p:nvSpPr>
          <p:cNvPr id="6" name="矩形 5"/>
          <p:cNvSpPr/>
          <p:nvPr/>
        </p:nvSpPr>
        <p:spPr>
          <a:xfrm>
            <a:off x="1218883" y="4777236"/>
            <a:ext cx="9767658" cy="830997"/>
          </a:xfrm>
          <a:prstGeom prst="rect">
            <a:avLst/>
          </a:prstGeom>
        </p:spPr>
        <p:txBody>
          <a:bodyPr wrap="square">
            <a:spAutoFit/>
          </a:bodyPr>
          <a:lstStyle/>
          <a:p>
            <a:pPr algn="just"/>
            <a:r>
              <a:rPr lang="en-US" altLang="zh-TW" dirty="0">
                <a:latin typeface="Times New Roman" panose="02020603050405020304" pitchFamily="18" charset="0"/>
                <a:ea typeface="新細明體" panose="02020500000000000000" pitchFamily="18" charset="-120"/>
              </a:rPr>
              <a:t>It used to be the commercial center of the entire Taiwan Island, and it has been dumped in the Qing Dynasty, leaving only some traces.</a:t>
            </a:r>
            <a:endParaRPr lang="zh-TW" altLang="en-US" dirty="0">
              <a:latin typeface="Times New Roman" panose="02020603050405020304" pitchFamily="18" charset="0"/>
              <a:ea typeface="新細明體" panose="02020500000000000000" pitchFamily="18" charset="-120"/>
            </a:endParaRPr>
          </a:p>
        </p:txBody>
      </p:sp>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5107" y="2388730"/>
            <a:ext cx="5251434" cy="1606674"/>
          </a:xfrm>
          <a:prstGeom prst="rect">
            <a:avLst/>
          </a:prstGeom>
        </p:spPr>
      </p:pic>
      <p:sp>
        <p:nvSpPr>
          <p:cNvPr id="8" name="文字方塊 7"/>
          <p:cNvSpPr txBox="1"/>
          <p:nvPr/>
        </p:nvSpPr>
        <p:spPr>
          <a:xfrm>
            <a:off x="1218883" y="5730238"/>
            <a:ext cx="9767659" cy="830997"/>
          </a:xfrm>
          <a:prstGeom prst="rect">
            <a:avLst/>
          </a:prstGeom>
          <a:noFill/>
        </p:spPr>
        <p:txBody>
          <a:bodyPr wrap="square" rtlCol="0">
            <a:spAutoFit/>
          </a:bodyPr>
          <a:lstStyle/>
          <a:p>
            <a:pPr algn="just"/>
            <a:r>
              <a:rPr lang="en-US" altLang="zh-TW" dirty="0">
                <a:latin typeface="Times New Roman" panose="02020603050405020304" pitchFamily="18" charset="0"/>
                <a:ea typeface="新細明體" panose="02020500000000000000" pitchFamily="18" charset="-120"/>
              </a:rPr>
              <a:t>Overlooking the entrance from the </a:t>
            </a:r>
            <a:r>
              <a:rPr lang="en-US" altLang="zh-TW" dirty="0" err="1">
                <a:latin typeface="Times New Roman" panose="02020603050405020304" pitchFamily="18" charset="0"/>
                <a:ea typeface="新細明體" panose="02020500000000000000" pitchFamily="18" charset="-120"/>
              </a:rPr>
              <a:t>Chihkan</a:t>
            </a:r>
            <a:r>
              <a:rPr lang="en-US" altLang="zh-TW" dirty="0">
                <a:latin typeface="Times New Roman" panose="02020603050405020304" pitchFamily="18" charset="0"/>
                <a:ea typeface="新細明體" panose="02020500000000000000" pitchFamily="18" charset="-120"/>
              </a:rPr>
              <a:t> Tower; this is the air defense vacant area opened during World War II</a:t>
            </a:r>
            <a:endParaRPr lang="zh-TW" altLang="en-US" dirty="0">
              <a:latin typeface="Times New Roman" panose="02020603050405020304" pitchFamily="18" charset="0"/>
              <a:ea typeface="新細明體" panose="02020500000000000000" pitchFamily="18" charset="-120"/>
            </a:endParaRPr>
          </a:p>
        </p:txBody>
      </p:sp>
    </p:spTree>
    <p:extLst>
      <p:ext uri="{BB962C8B-B14F-4D97-AF65-F5344CB8AC3E}">
        <p14:creationId xmlns:p14="http://schemas.microsoft.com/office/powerpoint/2010/main" val="828893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18883" y="703542"/>
            <a:ext cx="4587497" cy="744257"/>
          </a:xfrm>
        </p:spPr>
        <p:txBody>
          <a:bodyPr/>
          <a:lstStyle/>
          <a:p>
            <a:r>
              <a:rPr lang="en-US" altLang="zh-TW" dirty="0">
                <a:latin typeface="Times New Roman" panose="02020603050405020304" pitchFamily="18" charset="0"/>
                <a:ea typeface="新細明體" panose="02020500000000000000" pitchFamily="18" charset="-120"/>
              </a:rPr>
              <a:t>Win Chang Beef Soup</a:t>
            </a:r>
            <a:endParaRPr lang="zh-TW" altLang="en-US" dirty="0">
              <a:latin typeface="Times New Roman" panose="02020603050405020304" pitchFamily="18" charset="0"/>
              <a:ea typeface="新細明體" panose="02020500000000000000" pitchFamily="18" charset="-120"/>
            </a:endParaRPr>
          </a:p>
        </p:txBody>
      </p:sp>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7799" y="0"/>
            <a:ext cx="2251026" cy="1268760"/>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3929" y="1710985"/>
            <a:ext cx="4573277" cy="3039383"/>
          </a:xfrm>
          <a:prstGeom prst="rect">
            <a:avLst/>
          </a:prstGeom>
        </p:spPr>
      </p:pic>
      <p:pic>
        <p:nvPicPr>
          <p:cNvPr id="10" name="內容版面配置區 9"/>
          <p:cNvPicPr>
            <a:picLocks noGrp="1" noChangeAspect="1"/>
          </p:cNvPicPr>
          <p:nvPr>
            <p:ph idx="1"/>
          </p:nvPr>
        </p:nvPicPr>
        <p:blipFill>
          <a:blip r:embed="rId4"/>
          <a:stretch>
            <a:fillRect/>
          </a:stretch>
        </p:blipFill>
        <p:spPr>
          <a:xfrm>
            <a:off x="1208936" y="1790517"/>
            <a:ext cx="5496390" cy="2880320"/>
          </a:xfrm>
          <a:prstGeom prst="rect">
            <a:avLst/>
          </a:prstGeom>
        </p:spPr>
      </p:pic>
      <p:sp>
        <p:nvSpPr>
          <p:cNvPr id="11" name="文字方塊 10"/>
          <p:cNvSpPr txBox="1"/>
          <p:nvPr/>
        </p:nvSpPr>
        <p:spPr>
          <a:xfrm>
            <a:off x="1208936" y="4904549"/>
            <a:ext cx="10168887" cy="830997"/>
          </a:xfrm>
          <a:prstGeom prst="rect">
            <a:avLst/>
          </a:prstGeom>
          <a:noFill/>
        </p:spPr>
        <p:txBody>
          <a:bodyPr wrap="square" rtlCol="0">
            <a:spAutoFit/>
          </a:bodyPr>
          <a:lstStyle/>
          <a:p>
            <a:pPr algn="just"/>
            <a:r>
              <a:rPr lang="en-US" altLang="zh-TW" dirty="0">
                <a:latin typeface="Times New Roman" panose="02020603050405020304" pitchFamily="18" charset="0"/>
                <a:ea typeface="新細明體" panose="02020500000000000000" pitchFamily="18" charset="-120"/>
              </a:rPr>
              <a:t>Popular snacks in Tainan. The special feature is the use of fresh warm beef slaughtered in the early morning of the day without freezing.</a:t>
            </a:r>
            <a:endParaRPr lang="zh-TW" altLang="en-US" dirty="0">
              <a:latin typeface="Times New Roman" panose="02020603050405020304" pitchFamily="18" charset="0"/>
              <a:ea typeface="新細明體" panose="02020500000000000000" pitchFamily="18" charset="-120"/>
            </a:endParaRPr>
          </a:p>
        </p:txBody>
      </p:sp>
    </p:spTree>
    <p:extLst>
      <p:ext uri="{BB962C8B-B14F-4D97-AF65-F5344CB8AC3E}">
        <p14:creationId xmlns:p14="http://schemas.microsoft.com/office/powerpoint/2010/main" val="25433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18883" y="692696"/>
            <a:ext cx="4083441" cy="755104"/>
          </a:xfrm>
        </p:spPr>
        <p:txBody>
          <a:bodyPr/>
          <a:lstStyle/>
          <a:p>
            <a:r>
              <a:rPr lang="en-US" altLang="zh-TW" dirty="0">
                <a:latin typeface="Times New Roman" panose="02020603050405020304" pitchFamily="18" charset="0"/>
                <a:ea typeface="新細明體" panose="02020500000000000000" pitchFamily="18" charset="-120"/>
              </a:rPr>
              <a:t>Chou's shrimp rolls</a:t>
            </a:r>
            <a:endParaRPr lang="zh-TW" altLang="en-US" dirty="0">
              <a:latin typeface="Times New Roman" panose="02020603050405020304" pitchFamily="18" charset="0"/>
              <a:ea typeface="新細明體" panose="02020500000000000000" pitchFamily="18" charset="-120"/>
            </a:endParaRP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578" y="1447800"/>
            <a:ext cx="5287152" cy="3205336"/>
          </a:xfrm>
        </p:spPr>
      </p:pic>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2484" y="1449567"/>
            <a:ext cx="3205336" cy="3205336"/>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2003" y="0"/>
            <a:ext cx="1319602" cy="1319602"/>
          </a:xfrm>
          <a:prstGeom prst="rect">
            <a:avLst/>
          </a:prstGeom>
        </p:spPr>
      </p:pic>
      <p:sp>
        <p:nvSpPr>
          <p:cNvPr id="7" name="文字方塊 6"/>
          <p:cNvSpPr txBox="1"/>
          <p:nvPr/>
        </p:nvSpPr>
        <p:spPr>
          <a:xfrm>
            <a:off x="1214578" y="4941168"/>
            <a:ext cx="9776378" cy="1569660"/>
          </a:xfrm>
          <a:prstGeom prst="rect">
            <a:avLst/>
          </a:prstGeom>
          <a:noFill/>
        </p:spPr>
        <p:txBody>
          <a:bodyPr wrap="square" rtlCol="0">
            <a:spAutoFit/>
          </a:bodyPr>
          <a:lstStyle/>
          <a:p>
            <a:pPr algn="just"/>
            <a:r>
              <a:rPr lang="en-US" altLang="zh-TW" dirty="0">
                <a:latin typeface="Times New Roman" panose="02020603050405020304" pitchFamily="18" charset="0"/>
                <a:ea typeface="新細明體" panose="02020500000000000000" pitchFamily="18" charset="-120"/>
              </a:rPr>
              <a:t>In the past, shrimp rolls were only one of the dishes in the snacks. By about 1980, the original shrimp rolls were improved. The shrimp rolls made mainly of fresh shrimp were deep, using their own name "Zhou" as the store number Called "Chou's shrimp </a:t>
            </a:r>
            <a:r>
              <a:rPr lang="en-US" altLang="zh-TW" dirty="0" smtClean="0">
                <a:latin typeface="Times New Roman" panose="02020603050405020304" pitchFamily="18" charset="0"/>
                <a:ea typeface="新細明體" panose="02020500000000000000" pitchFamily="18" charset="-120"/>
              </a:rPr>
              <a:t>rolls“.</a:t>
            </a:r>
            <a:endParaRPr lang="zh-TW" altLang="en-US" dirty="0">
              <a:latin typeface="Times New Roman" panose="02020603050405020304" pitchFamily="18" charset="0"/>
              <a:ea typeface="新細明體" panose="02020500000000000000" pitchFamily="18" charset="-120"/>
            </a:endParaRPr>
          </a:p>
        </p:txBody>
      </p:sp>
    </p:spTree>
    <p:extLst>
      <p:ext uri="{BB962C8B-B14F-4D97-AF65-F5344CB8AC3E}">
        <p14:creationId xmlns:p14="http://schemas.microsoft.com/office/powerpoint/2010/main" val="409004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18883" y="692696"/>
            <a:ext cx="5235569" cy="755104"/>
          </a:xfrm>
        </p:spPr>
        <p:txBody>
          <a:bodyPr/>
          <a:lstStyle/>
          <a:p>
            <a:r>
              <a:rPr lang="en-US" altLang="zh-TW" dirty="0">
                <a:latin typeface="Times New Roman" panose="02020603050405020304" pitchFamily="18" charset="0"/>
                <a:ea typeface="新細明體" panose="02020500000000000000" pitchFamily="18" charset="-120"/>
              </a:rPr>
              <a:t>More </a:t>
            </a:r>
            <a:r>
              <a:rPr lang="en-US" altLang="zh-TW" dirty="0" err="1" smtClean="0">
                <a:latin typeface="Times New Roman" panose="02020603050405020304" pitchFamily="18" charset="0"/>
                <a:ea typeface="新細明體" panose="02020500000000000000" pitchFamily="18" charset="-120"/>
              </a:rPr>
              <a:t>More</a:t>
            </a:r>
            <a:r>
              <a:rPr lang="zh-TW" altLang="en-US" dirty="0" smtClean="0">
                <a:latin typeface="Times New Roman" panose="02020603050405020304" pitchFamily="18" charset="0"/>
                <a:ea typeface="新細明體" panose="02020500000000000000" pitchFamily="18" charset="-120"/>
              </a:rPr>
              <a:t> </a:t>
            </a:r>
            <a:r>
              <a:rPr lang="en-US" altLang="zh-TW" dirty="0" smtClean="0">
                <a:latin typeface="Times New Roman" panose="02020603050405020304" pitchFamily="18" charset="0"/>
                <a:ea typeface="新細明體" panose="02020500000000000000" pitchFamily="18" charset="-120"/>
              </a:rPr>
              <a:t>food</a:t>
            </a:r>
            <a:endParaRPr lang="zh-TW" altLang="en-US" dirty="0">
              <a:latin typeface="Times New Roman" panose="02020603050405020304" pitchFamily="18" charset="0"/>
              <a:ea typeface="新細明體" panose="02020500000000000000" pitchFamily="18" charset="-120"/>
            </a:endParaRP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34372" y="3123406"/>
            <a:ext cx="4267944" cy="2845296"/>
          </a:xfrm>
          <a:prstGeom prst="rect">
            <a:avLst/>
          </a:prstGeom>
        </p:spPr>
      </p:pic>
      <p:pic>
        <p:nvPicPr>
          <p:cNvPr id="4" name="內容版面配置區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041165" y="3682471"/>
            <a:ext cx="3045135" cy="2286231"/>
          </a:xfr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0180" y="692696"/>
            <a:ext cx="3524193" cy="2351297"/>
          </a:xfrm>
          <a:prstGeom prst="rect">
            <a:avLst/>
          </a:prstGeom>
        </p:spPr>
      </p:pic>
      <p:pic>
        <p:nvPicPr>
          <p:cNvPr id="7" name="圖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7567" y="1447800"/>
            <a:ext cx="2833929" cy="2125447"/>
          </a:xfrm>
          <a:prstGeom prst="rect">
            <a:avLst/>
          </a:prstGeom>
        </p:spPr>
      </p:pic>
      <p:pic>
        <p:nvPicPr>
          <p:cNvPr id="8" name="圖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86541" y="0"/>
            <a:ext cx="1202284" cy="703543"/>
          </a:xfrm>
          <a:prstGeom prst="rect">
            <a:avLst/>
          </a:prstGeom>
        </p:spPr>
      </p:pic>
    </p:spTree>
    <p:extLst>
      <p:ext uri="{BB962C8B-B14F-4D97-AF65-F5344CB8AC3E}">
        <p14:creationId xmlns:p14="http://schemas.microsoft.com/office/powerpoint/2010/main" val="263222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18883" y="764704"/>
            <a:ext cx="2283241" cy="683096"/>
          </a:xfrm>
        </p:spPr>
        <p:txBody>
          <a:bodyPr/>
          <a:lstStyle/>
          <a:p>
            <a:r>
              <a:rPr lang="en-US" altLang="zh-TW" dirty="0">
                <a:latin typeface="Times New Roman" panose="02020603050405020304" pitchFamily="18" charset="0"/>
                <a:ea typeface="新細明體" panose="02020500000000000000" pitchFamily="18" charset="-120"/>
              </a:rPr>
              <a:t>Reference</a:t>
            </a:r>
            <a:endParaRPr lang="zh-TW" altLang="en-US" dirty="0">
              <a:latin typeface="Times New Roman" panose="02020603050405020304" pitchFamily="18" charset="0"/>
              <a:ea typeface="新細明體" panose="02020500000000000000" pitchFamily="18" charset="-120"/>
            </a:endParaRPr>
          </a:p>
        </p:txBody>
      </p:sp>
      <p:sp>
        <p:nvSpPr>
          <p:cNvPr id="3" name="內容版面配置區 2"/>
          <p:cNvSpPr>
            <a:spLocks noGrp="1"/>
          </p:cNvSpPr>
          <p:nvPr>
            <p:ph idx="1"/>
          </p:nvPr>
        </p:nvSpPr>
        <p:spPr/>
        <p:txBody>
          <a:bodyPr/>
          <a:lstStyle/>
          <a:p>
            <a:r>
              <a:rPr lang="en-US" altLang="zh-TW" dirty="0">
                <a:latin typeface="Times New Roman" panose="02020603050405020304" pitchFamily="18" charset="0"/>
                <a:ea typeface="新細明體" panose="02020500000000000000" pitchFamily="18" charset="-120"/>
              </a:rPr>
              <a:t>https://www.tmf.org.tw/~</a:t>
            </a:r>
            <a:r>
              <a:rPr lang="en-US" altLang="zh-TW" dirty="0" smtClean="0">
                <a:latin typeface="Times New Roman" panose="02020603050405020304" pitchFamily="18" charset="0"/>
                <a:ea typeface="新細明體" panose="02020500000000000000" pitchFamily="18" charset="-120"/>
              </a:rPr>
              <a:t>tmforg5/index.php?option=com_content&amp;view=category&amp;id=301&amp;Itemid=839</a:t>
            </a:r>
          </a:p>
          <a:p>
            <a:r>
              <a:rPr lang="en-US" altLang="zh-TW" dirty="0">
                <a:latin typeface="Times New Roman" panose="02020603050405020304" pitchFamily="18" charset="0"/>
                <a:ea typeface="新細明體" panose="02020500000000000000" pitchFamily="18" charset="-120"/>
              </a:rPr>
              <a:t>https://zh.wikipedia.org/wiki/%</a:t>
            </a:r>
            <a:r>
              <a:rPr lang="en-US" altLang="zh-TW" dirty="0" smtClean="0">
                <a:latin typeface="Times New Roman" panose="02020603050405020304" pitchFamily="18" charset="0"/>
                <a:ea typeface="新細明體" panose="02020500000000000000" pitchFamily="18" charset="-120"/>
              </a:rPr>
              <a:t>E5%AE%89%E5%B9%B3%E5%8F%A4%E5%A0%A1</a:t>
            </a:r>
          </a:p>
          <a:p>
            <a:r>
              <a:rPr lang="en-US" altLang="zh-TW" dirty="0" smtClean="0">
                <a:latin typeface="Times New Roman" panose="02020603050405020304" pitchFamily="18" charset="0"/>
                <a:ea typeface="新細明體" panose="02020500000000000000" pitchFamily="18" charset="-120"/>
              </a:rPr>
              <a:t>https</a:t>
            </a:r>
            <a:r>
              <a:rPr lang="en-US" altLang="zh-TW" dirty="0">
                <a:latin typeface="Times New Roman" panose="02020603050405020304" pitchFamily="18" charset="0"/>
                <a:ea typeface="新細明體" panose="02020500000000000000" pitchFamily="18" charset="-120"/>
              </a:rPr>
              <a:t>://zh.wikipedia.org/wiki/%</a:t>
            </a:r>
            <a:r>
              <a:rPr lang="en-US" altLang="zh-TW" dirty="0" smtClean="0">
                <a:latin typeface="Times New Roman" panose="02020603050405020304" pitchFamily="18" charset="0"/>
                <a:ea typeface="新細明體" panose="02020500000000000000" pitchFamily="18" charset="-120"/>
              </a:rPr>
              <a:t>E8%B5%A4%E5%B4%81%E6%A8%93</a:t>
            </a:r>
          </a:p>
          <a:p>
            <a:endParaRPr lang="en-US" altLang="zh-TW" dirty="0" smtClean="0">
              <a:latin typeface="Times New Roman" panose="02020603050405020304" pitchFamily="18" charset="0"/>
              <a:ea typeface="新細明體" panose="02020500000000000000" pitchFamily="18" charset="-120"/>
            </a:endParaRPr>
          </a:p>
          <a:p>
            <a:endParaRPr lang="zh-TW" altLang="en-US" dirty="0">
              <a:latin typeface="Times New Roman" panose="02020603050405020304" pitchFamily="18" charset="0"/>
              <a:ea typeface="新細明體" panose="02020500000000000000" pitchFamily="18" charset="-120"/>
            </a:endParaRP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6541" y="0"/>
            <a:ext cx="1202284" cy="703543"/>
          </a:xfrm>
          <a:prstGeom prst="rect">
            <a:avLst/>
          </a:prstGeom>
        </p:spPr>
      </p:pic>
    </p:spTree>
    <p:extLst>
      <p:ext uri="{BB962C8B-B14F-4D97-AF65-F5344CB8AC3E}">
        <p14:creationId xmlns:p14="http://schemas.microsoft.com/office/powerpoint/2010/main" val="412850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烹飪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Office_14351888_TF02787942.potx" id="{22CD337F-1A78-49EE-8779-3C9915389E5A}" vid="{6BB039A8-8FE9-412B-A09C-8A8C6A38B5B6}"/>
    </a:ext>
  </a:extLst>
</a:theme>
</file>

<file path=ppt/theme/theme2.xml><?xml version="1.0" encoding="utf-8"?>
<a:theme xmlns:a="http://schemas.openxmlformats.org/drawingml/2006/main" name="Office 佈景主題">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700CCB-20BA-4760-AB9F-AC3B63ED32E0}">
  <ds:schemaRefs>
    <ds:schemaRef ds:uri="http://schemas.microsoft.com/office/2006/documentManagement/types"/>
    <ds:schemaRef ds:uri="http://schemas.openxmlformats.org/package/2006/metadata/core-properties"/>
    <ds:schemaRef ds:uri="40262f94-9f35-4ac3-9a90-690165a166b7"/>
    <ds:schemaRef ds:uri="http://schemas.microsoft.com/office/infopath/2007/PartnerControls"/>
    <ds:schemaRef ds:uri="http://purl.org/dc/dcmitype/"/>
    <ds:schemaRef ds:uri="http://schemas.microsoft.com/office/2006/metadata/properties"/>
    <ds:schemaRef ds:uri="http://purl.org/dc/elements/1.1/"/>
    <ds:schemaRef ds:uri="a4f35948-e619-41b3-aa29-22878b09cfd2"/>
    <ds:schemaRef ds:uri="http://www.w3.org/XML/1998/namespace"/>
    <ds:schemaRef ds:uri="http://purl.org/dc/terms/"/>
  </ds:schemaRefs>
</ds:datastoreItem>
</file>

<file path=customXml/itemProps3.xml><?xml version="1.0" encoding="utf-8"?>
<ds:datastoreItem xmlns:ds="http://schemas.openxmlformats.org/officeDocument/2006/customXml" ds:itemID="{308942AA-0721-4324-BC2C-A3CB43F24E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生鮮食品簡報 (寬螢幕)</Template>
  <TotalTime>370</TotalTime>
  <Words>223</Words>
  <Application>Microsoft Office PowerPoint</Application>
  <PresentationFormat>自訂</PresentationFormat>
  <Paragraphs>27</Paragraphs>
  <Slides>10</Slides>
  <Notes>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10</vt:i4>
      </vt:variant>
    </vt:vector>
  </HeadingPairs>
  <TitlesOfParts>
    <vt:vector size="18" baseType="lpstr">
      <vt:lpstr>細明體</vt:lpstr>
      <vt:lpstr>微軟正黑體</vt:lpstr>
      <vt:lpstr>新細明體</vt:lpstr>
      <vt:lpstr>Arial</vt:lpstr>
      <vt:lpstr>Constantia</vt:lpstr>
      <vt:lpstr>Segoe Print</vt:lpstr>
      <vt:lpstr>Times New Roman</vt:lpstr>
      <vt:lpstr>烹飪 16x9</vt:lpstr>
      <vt:lpstr>Tainan city</vt:lpstr>
      <vt:lpstr>Chapter</vt:lpstr>
      <vt:lpstr>Tainan map</vt:lpstr>
      <vt:lpstr>Fort Zeelandia (安平古堡/熱蘭遮城)</vt:lpstr>
      <vt:lpstr>Fort Provintia (赤嵌樓/赤崁樓)</vt:lpstr>
      <vt:lpstr>Win Chang Beef Soup</vt:lpstr>
      <vt:lpstr>Chou's shrimp rolls</vt:lpstr>
      <vt:lpstr>More More food</vt:lpstr>
      <vt:lpstr>Reference</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21</cp:revision>
  <dcterms:created xsi:type="dcterms:W3CDTF">2020-06-02T05:58:00Z</dcterms:created>
  <dcterms:modified xsi:type="dcterms:W3CDTF">2020-06-02T12:10:03Z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