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 autoAdjust="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11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39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18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5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6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1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18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0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853B1-5D9F-413F-A5C4-AF7C7FA878D9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F9A91-F72B-404D-A443-FE70B1CE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嵌入式系統與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實習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Homework 2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4080E036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吳承翰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55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模擬平台啟動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1" y="609062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D:\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NDS_TOOL\sid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的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cygwin-andes.bat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來做模擬器開啟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2" y="1537198"/>
            <a:ext cx="63531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13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21618" y="6021288"/>
            <a:ext cx="775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./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sid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ADP-XC5-for-N801-S-32I-16M-elf-gdb.vep.conf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指令做執行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至開發介面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18064"/>
            <a:ext cx="63627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6943" y="315312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做查詢檔案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458" y="367485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路徑查看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074" y="4161239"/>
            <a:ext cx="25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與模擬平台連結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開發介面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.c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檔案輸出成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.o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34" y="1412776"/>
            <a:ext cx="64008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95536" y="638801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D:\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NDS_TOOL\nds32le-elf-mculib-v3m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的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cygwin-andes.bat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 來做輸出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11954" y="281606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輸出項目為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testhello.c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8439" y="333779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輸出項目為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print.c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177" y="3824173"/>
            <a:ext cx="257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輸出項目為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testhello.adx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使用 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file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testhello.adx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10" y="1484784"/>
            <a:ext cx="64484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-35458" y="2780928"/>
            <a:ext cx="25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重新載入 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testhello.adx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11562" y="3438292"/>
            <a:ext cx="25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Load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匯入程式碼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-11562" y="4086364"/>
            <a:ext cx="25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l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查看程式碼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-11562" y="4734436"/>
            <a:ext cx="257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來執行並顯示結果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執行結果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488584"/>
            <a:ext cx="64293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4581127"/>
            <a:ext cx="2592288" cy="171758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5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90</Words>
  <Application>Microsoft Office PowerPoint</Application>
  <PresentationFormat>如螢幕大小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嵌入式系統與實習 Homework 2</vt:lpstr>
      <vt:lpstr>模擬平台啟動</vt:lpstr>
      <vt:lpstr>PowerPoint 簡報</vt:lpstr>
      <vt:lpstr>至開發介面</vt:lpstr>
      <vt:lpstr>將.c檔案輸出成 .o</vt:lpstr>
      <vt:lpstr>使用 file testhello.adx</vt:lpstr>
      <vt:lpstr>執行結果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27</cp:revision>
  <dcterms:created xsi:type="dcterms:W3CDTF">2021-10-12T01:26:35Z</dcterms:created>
  <dcterms:modified xsi:type="dcterms:W3CDTF">2021-10-12T03:44:56Z</dcterms:modified>
</cp:coreProperties>
</file>