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2" r:id="rId11"/>
    <p:sldId id="268" r:id="rId12"/>
    <p:sldId id="269" r:id="rId13"/>
    <p:sldId id="267" r:id="rId14"/>
    <p:sldId id="270" r:id="rId15"/>
    <p:sldId id="271" r:id="rId16"/>
    <p:sldId id="26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9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6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6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91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84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1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E832-F2B5-4911-A1B0-3BE571A7EDB8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3058-0942-4373-A628-646D18C66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/download-succe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531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11500" dirty="0" smtClean="0">
                <a:latin typeface="Times New Roman" pitchFamily="18" charset="0"/>
                <a:ea typeface="標楷體" pitchFamily="65" charset="-120"/>
              </a:rPr>
              <a:t>範例</a:t>
            </a:r>
            <a:r>
              <a:rPr lang="en-US" altLang="zh-TW" sz="115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zh-TW" altLang="en-US" sz="11500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zh-TW" altLang="en-US" sz="115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3588" y="4315935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Times New Roman" pitchFamily="18" charset="0"/>
                <a:ea typeface="標楷體" pitchFamily="65" charset="-120"/>
              </a:rPr>
              <a:t>清單</a:t>
            </a:r>
            <a:r>
              <a:rPr lang="zh-TW" altLang="en-US" sz="4000" dirty="0">
                <a:latin typeface="Times New Roman" pitchFamily="18" charset="0"/>
                <a:ea typeface="標楷體" pitchFamily="65" charset="-120"/>
              </a:rPr>
              <a:t>聯結抓取下一層的內容頁面</a:t>
            </a:r>
            <a:endParaRPr lang="zh-TW" altLang="en-US" sz="40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628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672408"/>
          </a:xfrm>
        </p:spPr>
        <p:txBody>
          <a:bodyPr>
            <a:noAutofit/>
          </a:bodyPr>
          <a:lstStyle/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import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scrapy</a:t>
            </a:r>
            <a:endParaRPr lang="en-US" altLang="zh-TW" sz="1600" dirty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from bs4 import </a:t>
            </a:r>
            <a:r>
              <a:rPr lang="en-US" altLang="zh-TW" sz="1600" dirty="0" err="1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BeautifulSoup</a:t>
            </a:r>
            <a:endParaRPr lang="en-US" altLang="zh-TW" sz="1600" dirty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class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AppleCrawler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(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scrapy.Spider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):</a:t>
            </a: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name = 'apple'</a:t>
            </a: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start_urls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= ['https://tw.appledaily.com/home/']</a:t>
            </a: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def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parse(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self,response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):</a:t>
            </a: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    domain = 'https://tw.appledaily.com/'</a:t>
            </a: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    res =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BeautifulSoup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(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response.body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)</a:t>
            </a: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    for news in 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res.select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('.flex-feature'):</a:t>
            </a: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        #print (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news.select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('headline  truncate truncate--3')[0].text)</a:t>
            </a:r>
          </a:p>
          <a:p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          #print domain+(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news.select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('a')[0]['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href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'])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05626" y="317923"/>
            <a:ext cx="673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先抓取看使否能成功將連結抓取出來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4522788"/>
            <a:ext cx="8002587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52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" y="764704"/>
            <a:ext cx="91439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可成功抓取後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加上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domain 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= 'https://tw.appledaily.com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/‘</a:t>
            </a:r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讓網址完整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yield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scrapy.Request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(domain +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news.select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('a')[0]['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href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'],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self.parse_detail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這段是能夠抓取頁面後 抓取 標題 網址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yield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是個產生器，在調取後不會立即執行，只有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FOR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迴圈在執行呼叫到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yield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的時候才會繼續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透過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</a:rPr>
              <a:t>self.parse_detail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解析內容</a:t>
            </a:r>
            <a:endParaRPr lang="zh-TW" altLang="en-US" sz="20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52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92310" cy="445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52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942711" cy="439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4869160"/>
            <a:ext cx="6732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Debugger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訊息 從清單連結下去抓取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成功抓取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後會有顯示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(200)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CODE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52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crawler.py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502974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import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scrapy</a:t>
            </a:r>
            <a:endParaRPr lang="en-US" altLang="zh-TW" sz="2400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sz="2400" dirty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400" dirty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class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AppleCrawler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scrapy.Spider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):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name = 'apple'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start_urls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= ['https://tw.appledaily.com/home/']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def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parse(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self,response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):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    domain = 'https://tw.appledaily.com/'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    res =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response.body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    for news in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res.select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('.flex-feature'):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        #print (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news.select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('headline  truncate truncate--3')[0].text)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        #print domain+(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news.select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('a')[0]['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href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'])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        yield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scrapy.Request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(domain +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news.select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('a')[0]['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href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'],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self.parse_detail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def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parse_detail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self,response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):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    res =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response.body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       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</a:rPr>
              <a:t>res.select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</a:rPr>
              <a:t>('#h1')[0].text</a:t>
            </a:r>
            <a:endParaRPr lang="zh-TW" altLang="en-US" sz="24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34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使用網站：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smtClean="0"/>
              <a:t>《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Downlod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anaconda</a:t>
            </a:r>
            <a:r>
              <a:rPr lang="en-US" altLang="zh-TW" dirty="0" smtClean="0"/>
              <a:t> 》</a:t>
            </a:r>
            <a:endParaRPr lang="en-US" altLang="zh-TW" dirty="0">
              <a:latin typeface="Times New Roman" pitchFamily="18" charset="0"/>
              <a:ea typeface="標楷體" pitchFamily="65" charset="-120"/>
              <a:hlinkClick r:id="rId2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hlinkClick r:id="rId2"/>
              </a:rPr>
              <a:t>https://www.anaconda.com/products/individual/download-success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虛擬環境設定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檢查目前版本 ：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conda</a:t>
            </a:r>
            <a:r>
              <a:rPr lang="en-US" altLang="zh-TW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–v</a:t>
            </a: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進行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更新命令：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conda</a:t>
            </a:r>
            <a:r>
              <a:rPr lang="en-US" altLang="zh-TW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update </a:t>
            </a:r>
            <a:r>
              <a:rPr lang="en-US" altLang="zh-TW" sz="28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conda</a:t>
            </a:r>
            <a:endParaRPr lang="en-US" altLang="zh-TW" sz="280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查看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目前系統已有的虛擬環境：</a:t>
            </a:r>
            <a:r>
              <a:rPr lang="en-US" altLang="zh-TW" sz="2800" dirty="0"/>
              <a:t> </a:t>
            </a:r>
            <a:r>
              <a:rPr lang="en-US" altLang="zh-TW" sz="2800" dirty="0" err="1">
                <a:solidFill>
                  <a:srgbClr val="002060"/>
                </a:solidFill>
              </a:rPr>
              <a:t>conda</a:t>
            </a:r>
            <a:r>
              <a:rPr lang="en-US" altLang="zh-TW" sz="2800" dirty="0">
                <a:solidFill>
                  <a:srgbClr val="002060"/>
                </a:solidFill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</a:rPr>
              <a:t>env</a:t>
            </a:r>
            <a:r>
              <a:rPr lang="en-US" altLang="zh-TW" sz="2800" dirty="0">
                <a:solidFill>
                  <a:srgbClr val="002060"/>
                </a:solidFill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</a:rPr>
              <a:t>list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建立一個叫做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</a:rPr>
              <a:t>myenv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的虛擬環境，且安裝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python 3.5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的版本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 ：</a:t>
            </a:r>
            <a:r>
              <a:rPr lang="en-US" altLang="zh-TW" sz="28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conda</a:t>
            </a:r>
            <a:r>
              <a:rPr lang="en-US" altLang="zh-TW" sz="28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create --name </a:t>
            </a:r>
            <a:r>
              <a:rPr lang="en-US" altLang="zh-TW" sz="28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myenv</a:t>
            </a:r>
            <a:r>
              <a:rPr lang="en-US" altLang="zh-TW" sz="28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python=3.5</a:t>
            </a: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啟動一個新的虛擬環境：</a:t>
            </a:r>
            <a:r>
              <a:rPr lang="en-US" altLang="zh-TW" sz="28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activate </a:t>
            </a:r>
            <a:r>
              <a:rPr lang="en-US" altLang="zh-TW" sz="28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myenv</a:t>
            </a:r>
            <a:endParaRPr lang="en-US" altLang="zh-TW" sz="2800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3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安裝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scrapy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70" y="1904788"/>
            <a:ext cx="5087060" cy="30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58972" y="5688450"/>
            <a:ext cx="422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指令：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pip install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200" dirty="0" err="1" smtClean="0">
                <a:latin typeface="Times New Roman" pitchFamily="18" charset="0"/>
                <a:ea typeface="標楷體" pitchFamily="65" charset="-120"/>
              </a:rPr>
              <a:t>scrapy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創建目錄夾放置所需設定檔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391747" cy="295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09120"/>
            <a:ext cx="6996094" cy="214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81331" y="3763585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接下來所有的爬蟲程式都寫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在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spiders</a:t>
            </a:r>
            <a:r>
              <a:rPr lang="ja-JP" altLang="en-US" sz="3200" dirty="0" smtClean="0">
                <a:latin typeface="Times New Roman" pitchFamily="18" charset="0"/>
                <a:ea typeface="標楷體" pitchFamily="65" charset="-120"/>
              </a:rPr>
              <a:t>ファイル中に</a:t>
            </a:r>
            <a:endParaRPr lang="en-US" altLang="ja-JP" sz="32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3200" dirty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在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spiders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下開新檔案定義爬蟲就能開始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6632"/>
            <a:ext cx="3134162" cy="190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51520" y="260648"/>
            <a:ext cx="69430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爬蟲模組在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apple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下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ja-JP" altLang="en-US" sz="2800" dirty="0" smtClean="0">
                <a:latin typeface="Times New Roman" pitchFamily="18" charset="0"/>
                <a:ea typeface="標楷體" pitchFamily="65" charset="-120"/>
              </a:rPr>
              <a:t>・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Items.py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定義資料該怎麼做儲存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ja-JP" altLang="en-US" sz="2800" dirty="0" smtClean="0">
                <a:latin typeface="Times New Roman" pitchFamily="18" charset="0"/>
                <a:ea typeface="標楷體" pitchFamily="65" charset="-120"/>
              </a:rPr>
              <a:t>・</a:t>
            </a:r>
            <a:r>
              <a:rPr lang="en-US" altLang="ja-JP" sz="2800" dirty="0" smtClean="0">
                <a:latin typeface="Times New Roman" pitchFamily="18" charset="0"/>
                <a:ea typeface="標楷體" pitchFamily="65" charset="-120"/>
              </a:rPr>
              <a:t>pipelines.py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定義資料該怎麼做處理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ja-JP" altLang="en-US" sz="2800" dirty="0" smtClean="0">
                <a:latin typeface="Times New Roman" pitchFamily="18" charset="0"/>
                <a:ea typeface="標楷體" pitchFamily="65" charset="-120"/>
              </a:rPr>
              <a:t>・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settings.py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包含所有設定檔</a:t>
            </a:r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11500" dirty="0" smtClean="0">
                <a:latin typeface="Times New Roman" pitchFamily="18" charset="0"/>
                <a:ea typeface="標楷體" pitchFamily="65" charset="-120"/>
              </a:rPr>
              <a:t>範例</a:t>
            </a:r>
            <a:r>
              <a:rPr lang="en-US" altLang="zh-TW" sz="115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sz="11500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zh-TW" altLang="en-US" sz="115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447764" y="4315935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Times New Roman" pitchFamily="18" charset="0"/>
                <a:ea typeface="標楷體" pitchFamily="65" charset="-120"/>
              </a:rPr>
              <a:t>抓取蘋果</a:t>
            </a:r>
            <a:r>
              <a:rPr lang="zh-TW" altLang="en-US" sz="4000" dirty="0" smtClean="0">
                <a:latin typeface="Times New Roman" pitchFamily="18" charset="0"/>
                <a:ea typeface="標楷體" pitchFamily="65" charset="-120"/>
              </a:rPr>
              <a:t>即時新聞</a:t>
            </a:r>
            <a:endParaRPr lang="zh-TW" altLang="en-US" sz="40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6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crawler.py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7544" y="1765999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import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scrapy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class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AppleCrawler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scrapy.Spider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):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name = 'apple'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start_urls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= ['https://tw.appledaily.com/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realtime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/new/']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def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parse(self, response):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    res =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response.body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        for news in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res.select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('.flex-feature'):</a:t>
            </a:r>
          </a:p>
          <a:p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               print </a:t>
            </a:r>
            <a:r>
              <a:rPr lang="en-US" altLang="zh-TW" sz="2400" dirty="0" err="1" smtClean="0">
                <a:latin typeface="Times New Roman" pitchFamily="18" charset="0"/>
                <a:ea typeface="標楷體" pitchFamily="65" charset="-120"/>
              </a:rPr>
              <a:t>news.select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('timestamp"')[0].text</a:t>
            </a:r>
            <a:endParaRPr lang="zh-TW" altLang="en-US" sz="2400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70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61025"/>
            <a:ext cx="8229600" cy="3052936"/>
          </a:xfrm>
        </p:spPr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完成後 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ls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查看目前資料夾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cd apple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dir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看目前目錄裡的檔案</a:t>
            </a:r>
            <a:endParaRPr lang="en-US" altLang="zh-TW" dirty="0" smtClean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輸入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scrapy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crawl apple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執行</a:t>
            </a:r>
            <a:endParaRPr lang="en-US" altLang="zh-TW" dirty="0" smtClean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339585"/>
            <a:ext cx="5238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70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61025"/>
            <a:ext cx="8229600" cy="3052936"/>
          </a:xfrm>
        </p:spPr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scrapy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startproject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apple</a:t>
            </a:r>
            <a:endParaRPr lang="en-US" altLang="zh-TW" dirty="0" smtClean="0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07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512</Words>
  <Application>Microsoft Office PowerPoint</Application>
  <PresentationFormat>如螢幕大小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虛擬環境設定</vt:lpstr>
      <vt:lpstr>安裝 scrapy</vt:lpstr>
      <vt:lpstr>創建目錄夾放置所需設定檔</vt:lpstr>
      <vt:lpstr>PowerPoint 簡報</vt:lpstr>
      <vt:lpstr>範例1 </vt:lpstr>
      <vt:lpstr>crawler.py</vt:lpstr>
      <vt:lpstr>PowerPoint 簡報</vt:lpstr>
      <vt:lpstr>PowerPoint 簡報</vt:lpstr>
      <vt:lpstr>範例2 </vt:lpstr>
      <vt:lpstr>PowerPoint 簡報</vt:lpstr>
      <vt:lpstr>PowerPoint 簡報</vt:lpstr>
      <vt:lpstr>PowerPoint 簡報</vt:lpstr>
      <vt:lpstr>PowerPoint 簡報</vt:lpstr>
      <vt:lpstr>crawler.py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吳承翰</dc:creator>
  <cp:lastModifiedBy>吳承翰</cp:lastModifiedBy>
  <cp:revision>30</cp:revision>
  <dcterms:created xsi:type="dcterms:W3CDTF">2021-02-27T17:09:21Z</dcterms:created>
  <dcterms:modified xsi:type="dcterms:W3CDTF">2021-03-10T13:10:32Z</dcterms:modified>
</cp:coreProperties>
</file>