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16F5-D55E-4A99-ACB9-43BC95E66E86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B4B7-5615-4DFA-9DAB-70744ADF61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312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16F5-D55E-4A99-ACB9-43BC95E66E86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B4B7-5615-4DFA-9DAB-70744ADF61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598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16F5-D55E-4A99-ACB9-43BC95E66E86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B4B7-5615-4DFA-9DAB-70744ADF61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86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16F5-D55E-4A99-ACB9-43BC95E66E86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B4B7-5615-4DFA-9DAB-70744ADF61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0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16F5-D55E-4A99-ACB9-43BC95E66E86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B4B7-5615-4DFA-9DAB-70744ADF61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71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16F5-D55E-4A99-ACB9-43BC95E66E86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B4B7-5615-4DFA-9DAB-70744ADF61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44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16F5-D55E-4A99-ACB9-43BC95E66E86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B4B7-5615-4DFA-9DAB-70744ADF61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12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16F5-D55E-4A99-ACB9-43BC95E66E86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B4B7-5615-4DFA-9DAB-70744ADF61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15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16F5-D55E-4A99-ACB9-43BC95E66E86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B4B7-5615-4DFA-9DAB-70744ADF61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09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16F5-D55E-4A99-ACB9-43BC95E66E86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B4B7-5615-4DFA-9DAB-70744ADF61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57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16F5-D55E-4A99-ACB9-43BC95E66E86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B4B7-5615-4DFA-9DAB-70744ADF61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52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16F5-D55E-4A99-ACB9-43BC95E66E86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8B4B7-5615-4DFA-9DAB-70744ADF61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19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資電整合實務期中考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2777" y="1825625"/>
            <a:ext cx="1098289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Visual Studio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Arduino Uno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完成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下列功能：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利用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DHT22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感測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器來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量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溫度、濕度數值及光敏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電阻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電壓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並透過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Arduino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Uno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傳送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溫度、濕度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、光敏電阻電壓資料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至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PC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，並在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PC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中的人機介面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(HMI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HMI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以文字數值顯示溫度和濕度值。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(15%)</a:t>
            </a:r>
            <a:endParaRPr lang="en-US" altLang="zh-TW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HMI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以即時圖形方式顯示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溫度和濕度值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(15%)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HMI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以文字數值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顯示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光敏電阻電壓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值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10%)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HMI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以即時圖形方式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顯示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光敏電阻電壓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值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10%)</a:t>
            </a:r>
            <a:endParaRPr lang="en-US" altLang="zh-TW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HMI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顏色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或圖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片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來區分亮度，黃色或白天圖案代表「亮」、棕色或黃昏圖案代表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「昏暗」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，黑色或午夜圖案代表「暗」。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(10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%)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HMI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具有三個按鍵，分別會對連接到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Arduino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來「點亮」、「關閉」及「閃爍」。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%)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HMI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具有拉桿，可以對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連接到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Arduino Uno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「調光」。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(10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%)</a:t>
            </a: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製作一份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PTT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，內容為完成上述功能的過程和結果，並上傳到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Eportfolio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(10%)</a:t>
            </a:r>
            <a:endParaRPr lang="zh-TW" altLang="en-US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90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239</Words>
  <Application>Microsoft Office PowerPoint</Application>
  <PresentationFormat>寬螢幕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資電整合實務期中考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Mid-Term of Information and electronic integration practice</dc:title>
  <dc:creator>Cyrus Ren</dc:creator>
  <cp:lastModifiedBy>Cyrus Ren</cp:lastModifiedBy>
  <cp:revision>6</cp:revision>
  <dcterms:created xsi:type="dcterms:W3CDTF">2020-11-08T23:12:48Z</dcterms:created>
  <dcterms:modified xsi:type="dcterms:W3CDTF">2022-04-18T05:44:46Z</dcterms:modified>
</cp:coreProperties>
</file>