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0" r:id="rId5"/>
    <p:sldId id="263" r:id="rId6"/>
    <p:sldId id="26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 autoAdjust="0"/>
    <p:restoredTop sz="94660"/>
  </p:normalViewPr>
  <p:slideViewPr>
    <p:cSldViewPr>
      <p:cViewPr varScale="1">
        <p:scale>
          <a:sx n="76" d="100"/>
          <a:sy n="76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1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5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3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18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0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853B1-5D9F-413F-A5C4-AF7C7FA878D9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5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嵌入式系統與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實習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Homework 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4080E036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吳承翰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55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62075" y="4864804"/>
            <a:ext cx="641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開啟模擬平台 確認位置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484784"/>
            <a:ext cx="64198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0" y="-897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make –f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testmake.c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45728" y="6076274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而後執行程式將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printtxt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等檔案做變換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4450"/>
            <a:ext cx="6480719" cy="425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29" y="3420030"/>
            <a:ext cx="4605235" cy="263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13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至開發介面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1565" y="4509120"/>
            <a:ext cx="7780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更新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File 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來查看檔案時間，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再用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make –f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testmake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查看執行過程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更改過與舊的差別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798062" cy="19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使用自定義變數更改執行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19672" y="587859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執行結果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2" y="1971426"/>
            <a:ext cx="8976108" cy="291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向下箭號 2"/>
          <p:cNvSpPr/>
          <p:nvPr/>
        </p:nvSpPr>
        <p:spPr>
          <a:xfrm rot="10800000">
            <a:off x="1979712" y="5013176"/>
            <a:ext cx="360040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6200000">
            <a:off x="4535996" y="2427940"/>
            <a:ext cx="360040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完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62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嵌入式系統與實習 Homework </vt:lpstr>
      <vt:lpstr>PowerPoint 簡報</vt:lpstr>
      <vt:lpstr>輸入 make –f testmake.c 執行</vt:lpstr>
      <vt:lpstr>至開發介面</vt:lpstr>
      <vt:lpstr>使用自定義變數更改執行</vt:lpstr>
      <vt:lpstr>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37</cp:revision>
  <dcterms:created xsi:type="dcterms:W3CDTF">2021-10-12T01:26:35Z</dcterms:created>
  <dcterms:modified xsi:type="dcterms:W3CDTF">2021-10-19T03:53:45Z</dcterms:modified>
</cp:coreProperties>
</file>