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7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0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90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2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2B61-A0EA-438C-AAC0-0FB3CD8BBEA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4A3-CF8F-4528-A196-7782937BB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2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0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515979" y="312822"/>
            <a:ext cx="709863" cy="6617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503948" y="1323474"/>
            <a:ext cx="757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876927" y="968542"/>
            <a:ext cx="6015" cy="69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525002" y="1618247"/>
            <a:ext cx="354932" cy="421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1879934" y="1630279"/>
            <a:ext cx="382003" cy="415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463717" y="678781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472" y="2109537"/>
            <a:ext cx="14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522622" y="1323474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674770" y="64369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238750" y="1069884"/>
            <a:ext cx="91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6681538" y="1306427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3966662" y="2109537"/>
            <a:ext cx="681288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1928319">
            <a:off x="4562220" y="1867661"/>
            <a:ext cx="324852" cy="271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6417169" y="2109537"/>
            <a:ext cx="770186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9562035">
            <a:off x="6170094" y="1863843"/>
            <a:ext cx="324852" cy="271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316876" y="3042459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802262" y="3042459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526870" y="1134977"/>
            <a:ext cx="197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系統管理子系統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731965" y="3495116"/>
            <a:ext cx="12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217351" y="3495116"/>
            <a:ext cx="12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貨品資料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H="1">
            <a:off x="2658271" y="4347883"/>
            <a:ext cx="681288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904584" y="4347883"/>
            <a:ext cx="770186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892344" y="522065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8228098" y="530434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362819" y="52501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2819" y="5564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62819" y="58795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61028" y="6124114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95697" y="53415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95697" y="56562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695697" y="5970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906" y="6215542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0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515979" y="312822"/>
            <a:ext cx="709863" cy="6617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503948" y="1323474"/>
            <a:ext cx="757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876927" y="968542"/>
            <a:ext cx="6015" cy="69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525002" y="1618247"/>
            <a:ext cx="354932" cy="421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1879934" y="1630279"/>
            <a:ext cx="382003" cy="415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463717" y="678781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472" y="2109537"/>
            <a:ext cx="14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522622" y="1323474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674770" y="64369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238750" y="1069884"/>
            <a:ext cx="91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6681538" y="1306427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3966662" y="2109537"/>
            <a:ext cx="681288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1928319">
            <a:off x="4562220" y="1867661"/>
            <a:ext cx="324852" cy="271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6417169" y="2109537"/>
            <a:ext cx="770186" cy="10773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9562035">
            <a:off x="6170094" y="1863843"/>
            <a:ext cx="324852" cy="27171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316876" y="3042459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802262" y="3042459"/>
            <a:ext cx="2045368" cy="130542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26870" y="1134977"/>
            <a:ext cx="197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系統管理子系統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731965" y="3495116"/>
            <a:ext cx="12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217351" y="3495116"/>
            <a:ext cx="12151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貨品資料</a:t>
            </a:r>
            <a:endParaRPr lang="zh-TW" altLang="en-US" sz="2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H="1">
            <a:off x="2658271" y="4347883"/>
            <a:ext cx="681288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904584" y="4347883"/>
            <a:ext cx="770186" cy="10773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892344" y="522065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8228098" y="5304340"/>
            <a:ext cx="2045368" cy="130542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62819" y="52501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2819" y="5564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62819" y="58795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61028" y="6124114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95697" y="5341541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95697" y="5656263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695697" y="597098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906" y="6215542"/>
            <a:ext cx="13115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515979" y="312822"/>
            <a:ext cx="709863" cy="6617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503948" y="1323474"/>
            <a:ext cx="757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876927" y="968542"/>
            <a:ext cx="6015" cy="69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525002" y="1618247"/>
            <a:ext cx="354932" cy="421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1879934" y="1630279"/>
            <a:ext cx="382003" cy="415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463717" y="678781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472" y="2109537"/>
            <a:ext cx="14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522622" y="1323474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674770" y="64369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238750" y="1069884"/>
            <a:ext cx="91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6681538" y="1306427"/>
            <a:ext cx="1784684" cy="8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3966662" y="2109537"/>
            <a:ext cx="681288" cy="10773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1928319">
            <a:off x="4562220" y="1867661"/>
            <a:ext cx="324852" cy="27171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6417169" y="2109537"/>
            <a:ext cx="770186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9562035">
            <a:off x="6170094" y="1863843"/>
            <a:ext cx="324852" cy="271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316876" y="3042459"/>
            <a:ext cx="2045368" cy="130542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802262" y="3042459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526870" y="1134977"/>
            <a:ext cx="197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系統管理子系統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731965" y="3495116"/>
            <a:ext cx="12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</a:t>
            </a:r>
            <a:endParaRPr lang="zh-TW" altLang="en-US" sz="2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217351" y="3495116"/>
            <a:ext cx="12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貨品資料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H="1">
            <a:off x="2658271" y="4347883"/>
            <a:ext cx="681288" cy="10773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904584" y="4347883"/>
            <a:ext cx="770186" cy="1077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892344" y="5220650"/>
            <a:ext cx="2045368" cy="130542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8228098" y="5304340"/>
            <a:ext cx="2045368" cy="1305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362819" y="52501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2819" y="5564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62819" y="58795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61028" y="6124114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95697" y="53415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95697" y="56562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695697" y="5970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3906" y="6215542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2021-11-02T05:52:25Z</dcterms:created>
  <dcterms:modified xsi:type="dcterms:W3CDTF">2021-11-02T06:44:08Z</dcterms:modified>
</cp:coreProperties>
</file>