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9" r:id="rId4"/>
    <p:sldId id="280" r:id="rId5"/>
    <p:sldId id="258" r:id="rId6"/>
    <p:sldId id="261" r:id="rId7"/>
    <p:sldId id="278" r:id="rId8"/>
    <p:sldId id="271" r:id="rId9"/>
    <p:sldId id="259" r:id="rId10"/>
    <p:sldId id="276" r:id="rId11"/>
    <p:sldId id="260" r:id="rId12"/>
    <p:sldId id="275" r:id="rId13"/>
    <p:sldId id="274" r:id="rId14"/>
    <p:sldId id="277" r:id="rId15"/>
    <p:sldId id="273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FE578-5262-404D-8F60-37D864C45685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FEBB6-5018-4FE9-B0D6-FF0287947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55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FEBB6-5018-4FE9-B0D6-FF0287947E9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921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FEBB6-5018-4FE9-B0D6-FF0287947E9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216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FEBB6-5018-4FE9-B0D6-FF0287947E9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372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FEBB6-5018-4FE9-B0D6-FF0287947E9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271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FEBB6-5018-4FE9-B0D6-FF0287947E9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023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FEBB6-5018-4FE9-B0D6-FF0287947E9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557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FEBB6-5018-4FE9-B0D6-FF0287947E9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547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FEBB6-5018-4FE9-B0D6-FF0287947E9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83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FEBB6-5018-4FE9-B0D6-FF0287947E9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742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FEBB6-5018-4FE9-B0D6-FF0287947E9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42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FEBB6-5018-4FE9-B0D6-FF0287947E9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76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FEBB6-5018-4FE9-B0D6-FF0287947E9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78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FEBB6-5018-4FE9-B0D6-FF0287947E9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73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FEBB6-5018-4FE9-B0D6-FF0287947E9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13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FEBB6-5018-4FE9-B0D6-FF0287947E9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358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FEBB6-5018-4FE9-B0D6-FF0287947E9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27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414-96B3-44AB-A693-812BFAFACCE6}" type="datetime1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5712-1E3A-4867-A3FB-552A01319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89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676B-944C-46C8-9747-AE4A3E796AA7}" type="datetime1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5712-1E3A-4867-A3FB-552A01319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63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BE5B-CDDD-4DC1-83F3-F5AC2445C896}" type="datetime1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5712-1E3A-4867-A3FB-552A01319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19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8A9A-019C-4087-ADEA-23FC15CEC18B}" type="datetime1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5712-1E3A-4867-A3FB-552A01319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19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821D-67C8-4321-921F-40D1E1E2852D}" type="datetime1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5712-1E3A-4867-A3FB-552A01319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85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1D5C-1059-4E61-8125-5EAF7D325671}" type="datetime1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5712-1E3A-4867-A3FB-552A01319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92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0519-E87A-4D32-A2BD-F6E1A667F53C}" type="datetime1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5712-1E3A-4867-A3FB-552A01319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7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E485-7A7E-45FB-B91E-E145F3528FF7}" type="datetime1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5712-1E3A-4867-A3FB-552A01319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45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D8FE-1CF4-4D0A-8088-8A46AE92C9EC}" type="datetime1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5712-1E3A-4867-A3FB-552A01319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21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F92E-984A-4726-A0E4-F27364B612B9}" type="datetime1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5712-1E3A-4867-A3FB-552A01319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61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2C6E-7793-412A-9B0A-8C9BAD2B9B6C}" type="datetime1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5712-1E3A-4867-A3FB-552A01319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51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C2CD2-8A7A-4FCD-A9DA-0DFEC8820411}" type="datetime1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75712-1E3A-4867-A3FB-552A01319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6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gif"/><Relationship Id="rId5" Type="http://schemas.openxmlformats.org/officeDocument/2006/relationships/image" Target="../media/image19.gif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gif"/><Relationship Id="rId5" Type="http://schemas.openxmlformats.org/officeDocument/2006/relationships/image" Target="../media/image19.gi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gif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gif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1.gif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08" y="721197"/>
            <a:ext cx="7323384" cy="320786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88" y="4128141"/>
            <a:ext cx="5993201" cy="23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5" y="5467351"/>
            <a:ext cx="1581150" cy="1581150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1501437" y="5990432"/>
            <a:ext cx="428625" cy="534988"/>
          </a:xfrm>
        </p:spPr>
        <p:txBody>
          <a:bodyPr/>
          <a:lstStyle/>
          <a:p>
            <a:fld id="{DC375712-1E3A-4867-A3FB-552A01319851}" type="slidenum">
              <a:rPr lang="zh-TW" altLang="en-US" sz="200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Forte" panose="03060902040502070203" pitchFamily="66" charset="0"/>
              </a:rPr>
              <a:t>10</a:t>
            </a:fld>
            <a:endParaRPr lang="zh-TW" altLang="en-US" sz="20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Forte" panose="03060902040502070203" pitchFamily="66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4" y="0"/>
            <a:ext cx="3457575" cy="279265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8" y="1005186"/>
            <a:ext cx="4857750" cy="40005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166105" y="5005686"/>
            <a:ext cx="110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5,000m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38485" y="2792657"/>
            <a:ext cx="6429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突破因果的命運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！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生命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的嘶吼響徹銀河！  </a:t>
            </a:r>
          </a:p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怒濤合體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！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アークグレンラガァァァン！！！</a:t>
            </a:r>
            <a:endParaRPr lang="en-US" altLang="ja-JP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38484" y="4177886"/>
            <a:ext cx="64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必殺技</a:t>
            </a:r>
            <a:r>
              <a:rPr lang="zh-TW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時空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烈断バーストスピニングパンチ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13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5" y="5467351"/>
            <a:ext cx="1581150" cy="1581150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1510817" y="5990432"/>
            <a:ext cx="400050" cy="534988"/>
          </a:xfrm>
        </p:spPr>
        <p:txBody>
          <a:bodyPr/>
          <a:lstStyle/>
          <a:p>
            <a:fld id="{DC375712-1E3A-4867-A3FB-552A01319851}" type="slidenum">
              <a:rPr lang="zh-TW" altLang="en-US" sz="200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Forte" panose="03060902040502070203" pitchFamily="66" charset="0"/>
              </a:rPr>
              <a:t>11</a:t>
            </a:fld>
            <a:endParaRPr lang="zh-TW" altLang="en-US" sz="20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Forte" panose="03060902040502070203" pitchFamily="66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479" y="0"/>
            <a:ext cx="2995613" cy="24669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77" y="967085"/>
            <a:ext cx="4953000" cy="40005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0" y="5350495"/>
            <a:ext cx="786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月からカテドラル</a:t>
            </a:r>
            <a:r>
              <a:rPr lang="en-US" altLang="zh-TW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‧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ラゼンガンへの変形シーンから計算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969306" y="4967585"/>
            <a:ext cx="167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5,000,000m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81177" y="1996332"/>
            <a:ext cx="6429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友の思いをこの身に刻みッ！  </a:t>
            </a:r>
            <a:endParaRPr lang="ja-JP" altLang="en-US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無限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の闇を光に変えるゥッ！！  </a:t>
            </a:r>
            <a:endParaRPr lang="ja-JP" altLang="en-US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天上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天下、一騎当神、超銀河グレンラガンッ！！！  　  </a:t>
            </a:r>
            <a:endParaRPr lang="ja-JP" altLang="en-US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endParaRPr lang="ja-JP" alt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人間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の力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...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見せて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...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やるぜぇぇええ！！！</a:t>
            </a:r>
            <a:endParaRPr lang="zh-TW" alt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81174" y="4596743"/>
            <a:ext cx="642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必殺技：超銀河ギガドリルブレイク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50" y="115330"/>
            <a:ext cx="1092739" cy="8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9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5" y="5467351"/>
            <a:ext cx="1581150" cy="1581150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1491767" y="5990432"/>
            <a:ext cx="438150" cy="534988"/>
          </a:xfrm>
        </p:spPr>
        <p:txBody>
          <a:bodyPr/>
          <a:lstStyle/>
          <a:p>
            <a:fld id="{DC375712-1E3A-4867-A3FB-552A01319851}" type="slidenum">
              <a:rPr lang="zh-TW" altLang="en-US" sz="200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Forte" panose="03060902040502070203" pitchFamily="66" charset="0"/>
              </a:rPr>
              <a:t>12</a:t>
            </a:fld>
            <a:endParaRPr lang="zh-TW" altLang="en-US" sz="20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Forte" panose="03060902040502070203" pitchFamily="66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479" y="0"/>
            <a:ext cx="2995613" cy="24669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77" y="967085"/>
            <a:ext cx="4953000" cy="40005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0" y="5350495"/>
            <a:ext cx="786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月からカテドラル</a:t>
            </a:r>
            <a:r>
              <a:rPr lang="en-US" altLang="zh-TW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‧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ラゼンガンへの変形シーンから計算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969306" y="4967585"/>
            <a:ext cx="167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5,000,000m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81177" y="1996332"/>
            <a:ext cx="6429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戰友的意念刻印於此身！  </a:t>
            </a:r>
          </a:p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無限的黑暗將化為光明！！  </a:t>
            </a:r>
          </a:p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天上天下．一騎當神，超銀河グレンラガン！！！  　  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endParaRPr lang="ja-JP" alt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人類的力量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...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讓你見識看看！！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！</a:t>
            </a:r>
            <a:endParaRPr lang="en-US" altLang="ja-JP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81174" y="4596743"/>
            <a:ext cx="642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必殺技：超銀河ギガドリルブレイク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50" y="115330"/>
            <a:ext cx="1092739" cy="8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5" y="5467351"/>
            <a:ext cx="1581150" cy="1581150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1505359" y="5990432"/>
            <a:ext cx="420781" cy="534988"/>
          </a:xfrm>
        </p:spPr>
        <p:txBody>
          <a:bodyPr/>
          <a:lstStyle/>
          <a:p>
            <a:fld id="{DC375712-1E3A-4867-A3FB-552A01319851}" type="slidenum">
              <a:rPr lang="zh-TW" altLang="en-US" sz="200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Forte" panose="03060902040502070203" pitchFamily="66" charset="0"/>
              </a:rPr>
              <a:t>13</a:t>
            </a:fld>
            <a:endParaRPr lang="zh-TW" altLang="en-US" sz="20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Forte" panose="03060902040502070203" pitchFamily="66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48" y="662896"/>
            <a:ext cx="3537501" cy="519180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8350" y="5854700"/>
            <a:ext cx="664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50,000,000,000,000,000,000,000,000m(52.8</a:t>
            </a:r>
            <a:r>
              <a:rPr lang="zh-TW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億光年</a:t>
            </a:r>
            <a:r>
              <a:rPr lang="en-US" altLang="zh-TW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114385" y="6316365"/>
                <a:ext cx="4497175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ja-JP" altLang="en-US" sz="24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グレンラガンの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400" i="1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  <m:r>
                          <a:rPr lang="en-US" altLang="zh-TW" sz="240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0</m:t>
                        </m:r>
                      </m:e>
                      <m:sup>
                        <m:r>
                          <a:rPr lang="en-US" altLang="ja-JP" sz="240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  <m:r>
                          <a:rPr lang="en-US" altLang="zh-TW" sz="2400" i="1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5</m:t>
                        </m:r>
                      </m:sup>
                    </m:sSup>
                    <m:r>
                      <a:rPr lang="zh-TW" altLang="en-US" sz="2400" i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倍</m:t>
                    </m:r>
                  </m:oMath>
                </a14:m>
                <a:r>
                  <a:rPr lang="ja-JP" altLang="en-US" sz="24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の大きさ</a:t>
                </a:r>
                <a:endParaRPr lang="en-US" altLang="ja-JP" sz="24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85" y="6316365"/>
                <a:ext cx="4497175" cy="4658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5762335" y="167620"/>
            <a:ext cx="64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因果の輪廻に囚われようと！ 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</a:t>
            </a:r>
            <a:r>
              <a:rPr lang="en-US" altLang="ja-JP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ニ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ア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7" y="0"/>
            <a:ext cx="5472764" cy="82091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762335" y="820914"/>
            <a:ext cx="64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残した思いが扉を開く！ 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by.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ヨーコ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762335" y="1474208"/>
            <a:ext cx="64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無限の宇宙が阻もうと！ 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by.•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リーロン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762334" y="2127502"/>
            <a:ext cx="64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この血のたぎりが定めを決める！ 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by.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ヴィラル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762335" y="2780796"/>
            <a:ext cx="64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天も次元も突破して！ 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by.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シモン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762333" y="3433621"/>
            <a:ext cx="64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掴んで見せるぜ己の道を！ 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by.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グレン全員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762332" y="4086446"/>
            <a:ext cx="64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天元突破グレンラガン！！！  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762335" y="4739271"/>
            <a:ext cx="64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俺達を誰だと思ってやがる！！！！</a:t>
            </a:r>
            <a:endParaRPr lang="zh-TW" alt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785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5" y="5467351"/>
            <a:ext cx="1581150" cy="1581150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1507881" y="5990432"/>
            <a:ext cx="415738" cy="534988"/>
          </a:xfrm>
        </p:spPr>
        <p:txBody>
          <a:bodyPr/>
          <a:lstStyle/>
          <a:p>
            <a:fld id="{DC375712-1E3A-4867-A3FB-552A01319851}" type="slidenum">
              <a:rPr lang="zh-TW" altLang="en-US" sz="200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Forte" panose="03060902040502070203" pitchFamily="66" charset="0"/>
              </a:rPr>
              <a:t>14</a:t>
            </a:fld>
            <a:endParaRPr lang="zh-TW" altLang="en-US" sz="20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Forte" panose="03060902040502070203" pitchFamily="66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48" y="662896"/>
            <a:ext cx="3537501" cy="519180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8350" y="5854700"/>
            <a:ext cx="664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50,000,000,000,000,000,000,000,000m(52.8</a:t>
            </a:r>
            <a:r>
              <a:rPr lang="zh-TW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億光年</a:t>
            </a:r>
            <a:r>
              <a:rPr lang="en-US" altLang="zh-TW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114385" y="6316365"/>
                <a:ext cx="4497175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ja-JP" altLang="en-US" sz="24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グレンラガンの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400" i="1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  <m:r>
                          <a:rPr lang="en-US" altLang="zh-TW" sz="240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0</m:t>
                        </m:r>
                      </m:e>
                      <m:sup>
                        <m:r>
                          <a:rPr lang="en-US" altLang="ja-JP" sz="240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  <m:r>
                          <a:rPr lang="en-US" altLang="zh-TW" sz="2400" i="1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5</m:t>
                        </m:r>
                      </m:sup>
                    </m:sSup>
                    <m:r>
                      <a:rPr lang="zh-TW" altLang="en-US" sz="2400" i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倍</m:t>
                    </m:r>
                  </m:oMath>
                </a14:m>
                <a:r>
                  <a:rPr lang="ja-JP" altLang="en-US" sz="24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の大きさ</a:t>
                </a:r>
                <a:endParaRPr lang="en-US" altLang="ja-JP" sz="24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85" y="6316365"/>
                <a:ext cx="4497175" cy="4658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5762335" y="167620"/>
            <a:ext cx="64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就算因果輪迴囚禁包圍！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</a:t>
            </a:r>
            <a:r>
              <a:rPr lang="en-US" altLang="ja-JP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ニ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ア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7" y="0"/>
            <a:ext cx="5472764" cy="82091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762335" y="820914"/>
            <a:ext cx="64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以殘存的意念開闢出口！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by.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ヨーコ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762335" y="1474208"/>
            <a:ext cx="64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就算無限的宇宙層層阻擋！</a:t>
            </a:r>
            <a:r>
              <a:rPr lang="en-US" altLang="ja-JP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.•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リーロン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762334" y="2127502"/>
            <a:ext cx="64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以沸騰的熱血決定命運！ 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by.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ヴィラル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762335" y="2780796"/>
            <a:ext cx="64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連天和次元也要一併突破！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by.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シモン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762333" y="3433621"/>
            <a:ext cx="6429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把自己的道路拿出來給你見識</a:t>
            </a:r>
            <a:r>
              <a:rPr lang="zh-TW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看看！</a:t>
            </a:r>
            <a:endParaRPr lang="en-US" altLang="zh-TW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ja-JP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グレン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全員</a:t>
            </a:r>
            <a:endParaRPr lang="ja-JP" alt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62332" y="4455778"/>
            <a:ext cx="64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天元突破グレンラガン！！！  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762331" y="5082232"/>
            <a:ext cx="64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你以為我們是誰啊！！！！</a:t>
            </a:r>
          </a:p>
        </p:txBody>
      </p:sp>
    </p:spTree>
    <p:extLst>
      <p:ext uri="{BB962C8B-B14F-4D97-AF65-F5344CB8AC3E}">
        <p14:creationId xmlns:p14="http://schemas.microsoft.com/office/powerpoint/2010/main" val="40849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5" y="5467351"/>
            <a:ext cx="1581150" cy="1581150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1496762" y="5987048"/>
            <a:ext cx="437976" cy="534988"/>
          </a:xfrm>
        </p:spPr>
        <p:txBody>
          <a:bodyPr/>
          <a:lstStyle/>
          <a:p>
            <a:fld id="{DC375712-1E3A-4867-A3FB-552A01319851}" type="slidenum">
              <a:rPr lang="zh-TW" altLang="en-US" sz="200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Forte" panose="03060902040502070203" pitchFamily="66" charset="0"/>
              </a:rPr>
              <a:t>15</a:t>
            </a:fld>
            <a:endParaRPr lang="zh-TW" altLang="en-US" sz="20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Forte" panose="03060902040502070203" pitchFamily="66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35792" y="102186"/>
            <a:ext cx="6429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俺達は一分前の俺達よりも進化する  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一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回転すればほんの少しだが前に進む  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そ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れがドリルなんだよ！！  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en-US" altLang="ja-JP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我們比起前一分鐘的我們更為進化  每旋轉一回就能稍加前進一步  那就是鑽頭啊！！</a:t>
            </a:r>
            <a:r>
              <a:rPr lang="en-US" altLang="ja-JP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7" y="0"/>
            <a:ext cx="5472764" cy="82091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1" y="820914"/>
            <a:ext cx="4672746" cy="2626841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48721" y="3727641"/>
            <a:ext cx="4672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大グレン団が具現化させた究極のグレンラガン</a:t>
            </a:r>
          </a:p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その大きなは銀河をも凌駕する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3261" y="6159005"/>
            <a:ext cx="1157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それが天元突破！  それがグレンラガン！  俺のドリルは天を創るドリルだぁ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ああ！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632989" y="2277817"/>
            <a:ext cx="6429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そう！人間にだってもっともっと大きなヤツがいたわ！  </a:t>
            </a:r>
            <a:endParaRPr lang="en-US" altLang="ja-JP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その人のためにも私達はもっと前に進む！！  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沒錯，在人類之中還有更多更大的傢伙！  </a:t>
            </a:r>
            <a:endParaRPr lang="en-US" altLang="ja-JP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為了那個人，我們也要繼續前進！！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en-US" altLang="ja-JP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by.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ヨーコ</a:t>
            </a:r>
            <a:endParaRPr lang="en-US" altLang="ja-JP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32988" y="4820177"/>
            <a:ext cx="6429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この心は無限！ 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そ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の大きさに私も賭けた！！  </a:t>
            </a:r>
            <a:endParaRPr lang="en-US" altLang="ja-JP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這個心是無限大！  為了這大小我也拼了！</a:t>
            </a:r>
            <a:r>
              <a:rPr lang="en-US" altLang="ja-JP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algn="just"/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ja-JP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by.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ニア</a:t>
            </a:r>
            <a:endParaRPr lang="en-US" altLang="zh-TW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925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0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5" y="5467351"/>
            <a:ext cx="1581150" cy="1581150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1510209" y="5990432"/>
            <a:ext cx="411082" cy="534988"/>
          </a:xfrm>
        </p:spPr>
        <p:txBody>
          <a:bodyPr/>
          <a:lstStyle/>
          <a:p>
            <a:fld id="{DC375712-1E3A-4867-A3FB-552A01319851}" type="slidenum">
              <a:rPr lang="zh-TW" altLang="en-US" sz="200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Forte" panose="03060902040502070203" pitchFamily="66" charset="0"/>
              </a:rPr>
              <a:t>16</a:t>
            </a:fld>
            <a:endParaRPr lang="zh-TW" altLang="en-US" sz="20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Forte" panose="03060902040502070203" pitchFamily="66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25" y="3429000"/>
            <a:ext cx="4572000" cy="3429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4000" cy="3048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290984" y="3167390"/>
            <a:ext cx="561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ご清聴を心から 感谢いたします。</a:t>
            </a:r>
            <a:endParaRPr lang="en-US" altLang="ja-JP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59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5" y="5467351"/>
            <a:ext cx="1581150" cy="1581150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1563350" y="5990432"/>
            <a:ext cx="304800" cy="534988"/>
          </a:xfrm>
        </p:spPr>
        <p:txBody>
          <a:bodyPr/>
          <a:lstStyle/>
          <a:p>
            <a:fld id="{DC375712-1E3A-4867-A3FB-552A01319851}" type="slidenum">
              <a:rPr lang="zh-TW" altLang="en-US" sz="200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Forte" panose="03060902040502070203" pitchFamily="66" charset="0"/>
              </a:rPr>
              <a:t>2</a:t>
            </a:fld>
            <a:endParaRPr lang="zh-TW" altLang="en-US" sz="20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Forte" panose="03060902040502070203" pitchFamily="66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225603" cy="68580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301259" y="664504"/>
            <a:ext cx="68150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オレを信じろ！お前を信じる、オレを信じ</a:t>
            </a:r>
            <a:r>
              <a:rPr lang="ja-JP" altLang="en-US" sz="2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ろ</a:t>
            </a:r>
            <a:endParaRPr lang="en-US" altLang="ja-JP" sz="26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en-US" altLang="zh-TW" sz="2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ja-JP" altLang="en-US" sz="2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相信</a:t>
            </a:r>
            <a:r>
              <a:rPr lang="ja-JP" alt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我，相信那相信著你的</a:t>
            </a:r>
            <a:r>
              <a:rPr lang="ja-JP" altLang="en-US" sz="2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我</a:t>
            </a:r>
            <a:r>
              <a:rPr lang="en-US" altLang="zh-TW" sz="2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ja-JP" altLang="en-US" sz="2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2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01259" y="1938661"/>
            <a:ext cx="68150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オレを誰だと思ってやがる！！！！ </a:t>
            </a:r>
            <a:endParaRPr lang="ja-JP" altLang="en-US" sz="26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en-US" altLang="zh-TW" sz="2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你們以為我是誰啊！</a:t>
            </a:r>
            <a:r>
              <a:rPr lang="en-US" altLang="zh-TW" sz="2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ja-JP" altLang="en-US" sz="2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2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301259" y="3212818"/>
            <a:ext cx="68150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お前を信じろ、オレが信じるお前でもない、お前が信じるオレでもない、お前が信じるお前を信じろ！！ </a:t>
            </a:r>
            <a:endParaRPr lang="en-US" altLang="ja-JP" sz="26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en-US" altLang="zh-TW" sz="2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相信</a:t>
            </a:r>
            <a:r>
              <a:rPr lang="zh-TW" alt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你自己，不是我相信著的你，也不是你相信著的我，相信那相信你自己的你吧</a:t>
            </a:r>
            <a:r>
              <a:rPr lang="zh-TW" altLang="en-US" sz="2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！</a:t>
            </a:r>
            <a:r>
              <a:rPr lang="en-US" altLang="zh-TW" sz="2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2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50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5" y="5467351"/>
            <a:ext cx="1581150" cy="1581150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1572489" y="5990432"/>
            <a:ext cx="286522" cy="534988"/>
          </a:xfrm>
        </p:spPr>
        <p:txBody>
          <a:bodyPr/>
          <a:lstStyle/>
          <a:p>
            <a:fld id="{DC375712-1E3A-4867-A3FB-552A01319851}" type="slidenum">
              <a:rPr lang="zh-TW" altLang="en-US" sz="200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Forte" panose="03060902040502070203" pitchFamily="66" charset="0"/>
              </a:rPr>
              <a:t>3</a:t>
            </a:fld>
            <a:endParaRPr lang="zh-TW" altLang="en-US" sz="20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Forte" panose="03060902040502070203" pitchFamily="66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4893" y="379651"/>
            <a:ext cx="1118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いいかシモン、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自分を信じるな。 オレを信じろ！お前を信じる、オレを信じろ</a:t>
            </a:r>
          </a:p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聽好了，西蒙，不要相信你自己。 相信我，相信那相信著你的我。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74892" y="1405262"/>
            <a:ext cx="11184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男の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合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体！ 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それは気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合だ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そして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宙を舞う美し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さだ！！ 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兄弟！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合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体！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！グレンラガ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ン！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！！！ </a:t>
            </a:r>
          </a:p>
          <a:p>
            <a:pPr algn="just"/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男人的合體！那就是氣勢！然後就是飛翔於天空之美！ 兄弟！合體！！グレンラガン！！！！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74892" y="3169536"/>
            <a:ext cx="11184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目ぇ覚め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たか？ お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前が迷っ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たら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俺が必ず殴り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に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行く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！ </a:t>
            </a:r>
          </a:p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だから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安心し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ろ。お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前の傍に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は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俺が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いる。 俺が信じるお前を信じろ！！！ </a:t>
            </a:r>
          </a:p>
          <a:p>
            <a:pPr algn="just"/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清醒了嗎？ 當你迷惘時我一定會來揍你的！ 所以安心吧，有我在你身邊。 相信那個相信著你的我！！！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524" y="4877048"/>
            <a:ext cx="1980952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5" y="5467351"/>
            <a:ext cx="1581150" cy="1581150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1572489" y="5990432"/>
            <a:ext cx="286522" cy="534988"/>
          </a:xfrm>
        </p:spPr>
        <p:txBody>
          <a:bodyPr/>
          <a:lstStyle/>
          <a:p>
            <a:fld id="{DC375712-1E3A-4867-A3FB-552A01319851}" type="slidenum">
              <a:rPr lang="zh-TW" altLang="en-US" sz="200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Forte" panose="03060902040502070203" pitchFamily="66" charset="0"/>
              </a:rPr>
              <a:t>4</a:t>
            </a:fld>
            <a:endParaRPr lang="zh-TW" altLang="en-US" sz="20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Forte" panose="03060902040502070203" pitchFamily="66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4893" y="379651"/>
            <a:ext cx="1118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シモンはアニキじゃない。シモンはシモンでいいと思います </a:t>
            </a:r>
          </a:p>
          <a:p>
            <a:pPr algn="just"/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西蒙你不是大哥，我認為西蒙只要是西蒙你自己就好了</a:t>
            </a:r>
            <a:r>
              <a:rPr lang="en-US" altLang="ja-JP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74892" y="1405262"/>
            <a:ext cx="11184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アニキは死んだ、もういない！ だけど、俺の背中に、この胸に、一つになって生き続ける！ 　 穴を掘るなら天をつく！ 墓穴掘っても堀り抜けて、突き抜けたなら俺の勝ち！ 俺を誰だと思っている、俺はシモンだ、カミナのアニキじゃない、 俺は俺だ！　穴掘りシモンだ！！ </a:t>
            </a:r>
            <a:endParaRPr lang="en-US" altLang="ja-JP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4892" y="3169536"/>
            <a:ext cx="1118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諦めるな！ 無理を通して道理を蹴っ飛ばすのが、俺たちグレン団なんだよ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en-US" altLang="zh-TW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不要放棄！ 超越可能，突破世間常理的就是</a:t>
            </a:r>
            <a:r>
              <a:rPr lang="zh-TW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我們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グレン</a:t>
            </a:r>
            <a:r>
              <a:rPr lang="zh-TW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團</a:t>
            </a:r>
            <a:r>
              <a:rPr lang="en-US" altLang="zh-TW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ja-JP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524" y="4877048"/>
            <a:ext cx="1980952" cy="1980952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74891" y="4200897"/>
            <a:ext cx="11184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シモンを信じる心がシモンの力になるのなら、私は全力であなたを信じます。 だから勝って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！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en-US" altLang="zh-TW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相信西蒙的心意如果能成為西蒙的力量的話，我會全心全力地相信你 所以，贏吧！</a:t>
            </a:r>
            <a:r>
              <a:rPr lang="en-US" altLang="zh-TW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ja-JP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8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5" y="5467351"/>
            <a:ext cx="1581150" cy="1581150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1563350" y="5990432"/>
            <a:ext cx="304800" cy="534988"/>
          </a:xfrm>
        </p:spPr>
        <p:txBody>
          <a:bodyPr/>
          <a:lstStyle/>
          <a:p>
            <a:fld id="{DC375712-1E3A-4867-A3FB-552A01319851}" type="slidenum">
              <a:rPr lang="zh-TW" altLang="en-US" sz="200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Forte" panose="03060902040502070203" pitchFamily="66" charset="0"/>
              </a:rPr>
              <a:t>5</a:t>
            </a:fld>
            <a:endParaRPr lang="zh-TW" altLang="en-US" sz="20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Forte" panose="03060902040502070203" pitchFamily="66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90" y="0"/>
            <a:ext cx="4862510" cy="351073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74894" y="379651"/>
            <a:ext cx="5979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シモン専用ガンメン。機体は地下深くに封印されていたが、穴掘り作業中のシモンによって駆動キーのコアドリルと共に偶然発見される。</a:t>
            </a:r>
            <a:endParaRPr lang="zh-TW" alt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4894" y="2186860"/>
            <a:ext cx="597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必殺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技</a:t>
            </a:r>
            <a:r>
              <a:rPr lang="zh-TW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螺巖衝擊</a:t>
            </a:r>
            <a:r>
              <a:rPr lang="en-US" altLang="zh-TW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ラ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ガンインパクト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351684" y="3510732"/>
            <a:ext cx="81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1.5m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6075"/>
            <a:ext cx="4762500" cy="3971925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945473" y="4272678"/>
            <a:ext cx="5979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元カミナの専用ガンメン、カミナの死後は状況に応じて様々な登場人物に乗用されている。</a:t>
            </a:r>
            <a:endParaRPr lang="zh-TW" alt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945473" y="5773198"/>
            <a:ext cx="597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必殺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技</a:t>
            </a:r>
            <a:r>
              <a:rPr lang="zh-TW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俺を誰だと思ってやがるキック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974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5" y="5467351"/>
            <a:ext cx="1581150" cy="1581150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1563350" y="5990432"/>
            <a:ext cx="304800" cy="534988"/>
          </a:xfrm>
        </p:spPr>
        <p:txBody>
          <a:bodyPr/>
          <a:lstStyle/>
          <a:p>
            <a:fld id="{DC375712-1E3A-4867-A3FB-552A01319851}" type="slidenum">
              <a:rPr lang="zh-TW" altLang="en-US" sz="200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Forte" panose="03060902040502070203" pitchFamily="66" charset="0"/>
              </a:rPr>
              <a:t>6</a:t>
            </a:fld>
            <a:endParaRPr lang="zh-TW" altLang="en-US" sz="20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Forte" panose="03060902040502070203" pitchFamily="66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428750"/>
            <a:ext cx="4953000" cy="40005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589469" y="5429250"/>
            <a:ext cx="58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5m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65800" y="3091497"/>
            <a:ext cx="5539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男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の魂燃え上がる、  あ、度胸合体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！</a:t>
            </a:r>
          </a:p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グ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レンラガン！！ 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俺を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誰だと思ってやがる！！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！</a:t>
            </a:r>
            <a:endParaRPr lang="zh-TW" alt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24" y="0"/>
            <a:ext cx="3674076" cy="308622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762335" y="4486758"/>
            <a:ext cx="516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必殺技</a:t>
            </a:r>
            <a:r>
              <a:rPr lang="zh-TW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ギガドリルブレイク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736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5" y="5467351"/>
            <a:ext cx="1581150" cy="1581150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1563350" y="5990432"/>
            <a:ext cx="304800" cy="534988"/>
          </a:xfrm>
        </p:spPr>
        <p:txBody>
          <a:bodyPr/>
          <a:lstStyle/>
          <a:p>
            <a:fld id="{DC375712-1E3A-4867-A3FB-552A01319851}" type="slidenum">
              <a:rPr lang="zh-TW" altLang="en-US" sz="200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Forte" panose="03060902040502070203" pitchFamily="66" charset="0"/>
              </a:rPr>
              <a:t>7</a:t>
            </a:fld>
            <a:endParaRPr lang="zh-TW" altLang="en-US" sz="20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Forte" panose="03060902040502070203" pitchFamily="66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428750"/>
            <a:ext cx="4953000" cy="40005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589469" y="5429250"/>
            <a:ext cx="58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5m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65800" y="3091497"/>
            <a:ext cx="5539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燃燒吧！男人之魂！  啊、膽量合體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！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グ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レンラガン！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！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zh-TW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你們以為我是誰啊</a:t>
            </a:r>
            <a:r>
              <a:rPr lang="zh-TW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！！！</a:t>
            </a:r>
            <a:endParaRPr lang="zh-TW" alt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24" y="0"/>
            <a:ext cx="3674076" cy="308622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762335" y="4486758"/>
            <a:ext cx="516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必殺技</a:t>
            </a:r>
            <a:r>
              <a:rPr lang="zh-TW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ギガドリルブレイク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34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9" y="0"/>
            <a:ext cx="4530810" cy="3659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5" y="5467351"/>
            <a:ext cx="1581150" cy="1581150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1572489" y="5990432"/>
            <a:ext cx="286522" cy="534988"/>
          </a:xfrm>
        </p:spPr>
        <p:txBody>
          <a:bodyPr/>
          <a:lstStyle/>
          <a:p>
            <a:fld id="{DC375712-1E3A-4867-A3FB-552A01319851}" type="slidenum">
              <a:rPr lang="zh-TW" altLang="en-US" sz="200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Forte" panose="03060902040502070203" pitchFamily="66" charset="0"/>
              </a:rPr>
              <a:t>8</a:t>
            </a:fld>
            <a:endParaRPr lang="zh-TW" altLang="en-US" sz="20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Forte" panose="03060902040502070203" pitchFamily="66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3" y="0"/>
            <a:ext cx="3693062" cy="33237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7" y="2200275"/>
            <a:ext cx="5610225" cy="24574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" y="2863715"/>
            <a:ext cx="3287604" cy="39942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62" y="3429000"/>
            <a:ext cx="4572000" cy="3429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49" y="3914774"/>
            <a:ext cx="3270251" cy="294322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62" y="5160167"/>
            <a:ext cx="2015787" cy="16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5" y="5467351"/>
            <a:ext cx="1581150" cy="1581150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1563350" y="5990432"/>
            <a:ext cx="304800" cy="534988"/>
          </a:xfrm>
        </p:spPr>
        <p:txBody>
          <a:bodyPr/>
          <a:lstStyle/>
          <a:p>
            <a:fld id="{DC375712-1E3A-4867-A3FB-552A01319851}" type="slidenum">
              <a:rPr lang="zh-TW" altLang="en-US" sz="200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Forte" panose="03060902040502070203" pitchFamily="66" charset="0"/>
              </a:rPr>
              <a:t>9</a:t>
            </a:fld>
            <a:endParaRPr lang="zh-TW" altLang="en-US" sz="20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Forte" panose="03060902040502070203" pitchFamily="66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4" y="0"/>
            <a:ext cx="3457575" cy="279265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8" y="1005186"/>
            <a:ext cx="4857750" cy="40005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166105" y="5005686"/>
            <a:ext cx="110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5,000m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38485" y="2792657"/>
            <a:ext cx="6429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因果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も定めも突破して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！</a:t>
            </a:r>
          </a:p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命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の叫びが銀河に響く！  </a:t>
            </a:r>
            <a:endParaRPr lang="ja-JP" altLang="en-US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怒濤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合体！ 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ア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ークグレンラガァァァン！！！</a:t>
            </a:r>
            <a:endParaRPr lang="zh-TW" alt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38484" y="4177886"/>
            <a:ext cx="64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必殺技</a:t>
            </a:r>
            <a:r>
              <a:rPr lang="zh-TW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時空</a:t>
            </a:r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烈断バーストスピニングパンチ</a:t>
            </a:r>
            <a:endParaRPr lang="en-US" altLang="ja-JP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64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1560</Words>
  <Application>Microsoft Office PowerPoint</Application>
  <PresentationFormat>寬螢幕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Calibri Light</vt:lpstr>
      <vt:lpstr>Cambria Math</vt:lpstr>
      <vt:lpstr>Forte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74</cp:revision>
  <dcterms:created xsi:type="dcterms:W3CDTF">2020-12-12T08:07:25Z</dcterms:created>
  <dcterms:modified xsi:type="dcterms:W3CDTF">2020-12-21T03:08:37Z</dcterms:modified>
</cp:coreProperties>
</file>