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gif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8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8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0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A0DB-F6D8-4F4D-93DE-8636CEECB58A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382A3-3455-F341-AF5E-CD96C3A2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8" Type="http://schemas.microsoft.com/office/2007/relationships/hdphoto" Target="../media/hdphoto3.wdp"/><Relationship Id="rId9" Type="http://schemas.openxmlformats.org/officeDocument/2006/relationships/image" Target="../media/image6.jpe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676" y="-3"/>
            <a:ext cx="2137408" cy="1053290"/>
          </a:xfrm>
          <a:prstGeom prst="roundRect">
            <a:avLst>
              <a:gd name="adj" fmla="val 25490"/>
            </a:avLst>
          </a:prstGeom>
          <a:blipFill rotWithShape="1">
            <a:blip r:embed="rId2">
              <a:alphaModFix amt="90000"/>
            </a:blip>
            <a:tile tx="0" ty="0" sx="100000" sy="100000" flip="none" algn="tl"/>
          </a:blip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9400"/>
            <a:ext cx="25134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>
                <a:ln w="900" cmpd="sng">
                  <a:solidFill>
                    <a:srgbClr val="000090">
                      <a:alpha val="55000"/>
                    </a:srgbClr>
                  </a:solidFill>
                  <a:prstDash val="solid"/>
                </a:ln>
                <a:solidFill>
                  <a:srgbClr val="008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"/>
                <a:cs typeface="Courier"/>
              </a:rPr>
              <a:t>S</a:t>
            </a:r>
            <a:r>
              <a:rPr lang="en-US" sz="4000" b="1" i="1" dirty="0" smtClean="0">
                <a:ln w="900" cmpd="sng">
                  <a:solidFill>
                    <a:srgbClr val="000090">
                      <a:alpha val="55000"/>
                    </a:srgbClr>
                  </a:solidFill>
                  <a:prstDash val="solid"/>
                </a:ln>
                <a:solidFill>
                  <a:srgbClr val="008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"/>
                <a:cs typeface="Courier"/>
              </a:rPr>
              <a:t>earch</a:t>
            </a:r>
            <a:endParaRPr lang="en-US" sz="4000" b="1" i="1" dirty="0">
              <a:ln w="900" cmpd="sng">
                <a:solidFill>
                  <a:srgbClr val="000090">
                    <a:alpha val="55000"/>
                  </a:srgbClr>
                </a:solidFill>
                <a:prstDash val="solid"/>
              </a:ln>
              <a:solidFill>
                <a:srgbClr val="008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urier"/>
              <a:cs typeface="Courie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09522" y="-3"/>
            <a:ext cx="2137408" cy="1053290"/>
          </a:xfrm>
          <a:prstGeom prst="roundRect">
            <a:avLst>
              <a:gd name="adj" fmla="val 25490"/>
            </a:avLst>
          </a:prstGeom>
          <a:blipFill rotWithShape="1">
            <a:blip r:embed="rId2">
              <a:alphaModFix amt="90000"/>
            </a:blip>
            <a:tile tx="0" ty="0" sx="100000" sy="100000" flip="none" algn="tl"/>
          </a:blip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3846" y="139400"/>
            <a:ext cx="25134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>
                <a:ln w="900" cmpd="sng">
                  <a:solidFill>
                    <a:srgbClr val="000090">
                      <a:alpha val="55000"/>
                    </a:srgbClr>
                  </a:solidFill>
                  <a:prstDash val="solid"/>
                </a:ln>
                <a:solidFill>
                  <a:srgbClr val="008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"/>
                <a:cs typeface="Courier"/>
              </a:rPr>
              <a:t>Current</a:t>
            </a:r>
            <a:endParaRPr lang="en-US" sz="4000" b="1" i="1" dirty="0">
              <a:ln w="900" cmpd="sng">
                <a:solidFill>
                  <a:srgbClr val="000090">
                    <a:alpha val="55000"/>
                  </a:srgbClr>
                </a:solidFill>
                <a:prstDash val="solid"/>
              </a:ln>
              <a:solidFill>
                <a:srgbClr val="008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06136" y="0"/>
            <a:ext cx="2551660" cy="1053290"/>
          </a:xfrm>
          <a:prstGeom prst="roundRect">
            <a:avLst>
              <a:gd name="adj" fmla="val 25490"/>
            </a:avLst>
          </a:prstGeom>
          <a:blipFill rotWithShape="1">
            <a:blip r:embed="rId2">
              <a:alphaModFix amt="90000"/>
            </a:blip>
            <a:tile tx="0" ty="0" sx="100000" sy="100000" flip="none" algn="tl"/>
          </a:blip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68108" y="202425"/>
            <a:ext cx="28229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>
                <a:ln w="900" cmpd="sng">
                  <a:solidFill>
                    <a:srgbClr val="000090">
                      <a:alpha val="55000"/>
                    </a:srgbClr>
                  </a:solidFill>
                  <a:prstDash val="solid"/>
                </a:ln>
                <a:solidFill>
                  <a:srgbClr val="008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"/>
                <a:cs typeface="Courier"/>
              </a:rPr>
              <a:t>Check-in</a:t>
            </a:r>
            <a:endParaRPr lang="en-US" sz="4000" b="1" i="1" dirty="0">
              <a:ln w="900" cmpd="sng">
                <a:solidFill>
                  <a:srgbClr val="000090">
                    <a:alpha val="55000"/>
                  </a:srgbClr>
                </a:solidFill>
                <a:prstDash val="solid"/>
              </a:ln>
              <a:solidFill>
                <a:srgbClr val="008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5676" y="1394974"/>
            <a:ext cx="2137408" cy="1053290"/>
          </a:xfrm>
          <a:prstGeom prst="roundRect">
            <a:avLst>
              <a:gd name="adj" fmla="val 25490"/>
            </a:avLst>
          </a:prstGeom>
          <a:blipFill rotWithShape="1">
            <a:blip r:embed="rId2">
              <a:alphaModFix amt="90000"/>
            </a:blip>
            <a:tile tx="0" ty="0" sx="100000" sy="100000" flip="none" algn="tl"/>
          </a:blip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534377"/>
            <a:ext cx="25134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>
                <a:ln w="900" cmpd="sng">
                  <a:solidFill>
                    <a:srgbClr val="000090">
                      <a:alpha val="55000"/>
                    </a:srgbClr>
                  </a:solidFill>
                  <a:prstDash val="solid"/>
                </a:ln>
                <a:solidFill>
                  <a:srgbClr val="008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"/>
                <a:cs typeface="Courier"/>
              </a:rPr>
              <a:t>Confirm</a:t>
            </a:r>
            <a:endParaRPr lang="en-US" sz="4000" b="1" i="1" dirty="0">
              <a:ln w="900" cmpd="sng">
                <a:solidFill>
                  <a:srgbClr val="000090">
                    <a:alpha val="55000"/>
                  </a:srgbClr>
                </a:solidFill>
                <a:prstDash val="solid"/>
              </a:ln>
              <a:solidFill>
                <a:srgbClr val="008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urier"/>
              <a:cs typeface="Courie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18884" y="1394974"/>
            <a:ext cx="3408830" cy="1053290"/>
          </a:xfrm>
          <a:prstGeom prst="roundRect">
            <a:avLst>
              <a:gd name="adj" fmla="val 25490"/>
            </a:avLst>
          </a:prstGeom>
          <a:blipFill rotWithShape="1">
            <a:blip r:embed="rId2">
              <a:alphaModFix amt="90000"/>
            </a:blip>
            <a:tile tx="0" ty="0" sx="100000" sy="100000" flip="none" algn="tl"/>
          </a:blip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06136" y="1534377"/>
            <a:ext cx="3614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>
                <a:ln w="900" cmpd="sng">
                  <a:solidFill>
                    <a:srgbClr val="000090">
                      <a:alpha val="55000"/>
                    </a:srgbClr>
                  </a:solidFill>
                  <a:prstDash val="solid"/>
                </a:ln>
                <a:solidFill>
                  <a:srgbClr val="008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"/>
                <a:cs typeface="Courier"/>
              </a:rPr>
              <a:t>My Location</a:t>
            </a:r>
            <a:endParaRPr lang="en-US" sz="4000" b="1" i="1" dirty="0">
              <a:ln w="900" cmpd="sng">
                <a:solidFill>
                  <a:srgbClr val="000090">
                    <a:alpha val="55000"/>
                  </a:srgbClr>
                </a:solidFill>
                <a:prstDash val="solid"/>
              </a:ln>
              <a:solidFill>
                <a:srgbClr val="008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889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ga_restaurant_inv.gif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10164" r="28471" b="10784"/>
          <a:stretch/>
        </p:blipFill>
        <p:spPr>
          <a:xfrm>
            <a:off x="768981" y="2207748"/>
            <a:ext cx="109454" cy="190605"/>
          </a:xfrm>
          <a:prstGeom prst="rect">
            <a:avLst/>
          </a:prstGeom>
        </p:spPr>
      </p:pic>
      <p:pic>
        <p:nvPicPr>
          <p:cNvPr id="6" name="Picture 5" descr="checkin.jpeg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8" b="96889" l="13778" r="86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51" r="14312" b="3140"/>
          <a:stretch/>
        </p:blipFill>
        <p:spPr>
          <a:xfrm>
            <a:off x="1750815" y="2207748"/>
            <a:ext cx="139199" cy="190605"/>
          </a:xfrm>
          <a:prstGeom prst="rect">
            <a:avLst/>
          </a:prstGeom>
        </p:spPr>
      </p:pic>
      <p:sp>
        <p:nvSpPr>
          <p:cNvPr id="7" name="Plus 6"/>
          <p:cNvSpPr/>
          <p:nvPr/>
        </p:nvSpPr>
        <p:spPr>
          <a:xfrm>
            <a:off x="2249879" y="2207748"/>
            <a:ext cx="171239" cy="151585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e-recommend-white-glove-emc2.jpg"/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00" b="91000" l="14000" r="8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83" t="7887" r="13525" b="9062"/>
          <a:stretch/>
        </p:blipFill>
        <p:spPr>
          <a:xfrm>
            <a:off x="1279256" y="2221369"/>
            <a:ext cx="120919" cy="137964"/>
          </a:xfrm>
          <a:prstGeom prst="rect">
            <a:avLst/>
          </a:prstGeom>
        </p:spPr>
      </p:pic>
      <p:pic>
        <p:nvPicPr>
          <p:cNvPr id="9" name="Picture 8" descr="question.jpeg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3299" y1="91406" x2="53299" y2="9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33" y="2174892"/>
            <a:ext cx="113519" cy="147517"/>
          </a:xfrm>
          <a:prstGeom prst="rect">
            <a:avLst/>
          </a:prstGeom>
        </p:spPr>
      </p:pic>
      <p:pic>
        <p:nvPicPr>
          <p:cNvPr id="10" name="Picture 9" descr="record.jpeg"/>
          <p:cNvPicPr>
            <a:picLocks noChangeAspect="1"/>
          </p:cNvPicPr>
          <p:nvPr/>
        </p:nvPicPr>
        <p:blipFill>
          <a:blip r:embed="rId9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26" y="2158440"/>
            <a:ext cx="136142" cy="126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ultidocument 10"/>
          <p:cNvSpPr/>
          <p:nvPr/>
        </p:nvSpPr>
        <p:spPr>
          <a:xfrm>
            <a:off x="3427701" y="2563334"/>
            <a:ext cx="119687" cy="142962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1207180" y="250880"/>
            <a:ext cx="7101984" cy="3684778"/>
          </a:xfrm>
          <a:prstGeom prst="cloudCallout">
            <a:avLst/>
          </a:prstGeom>
          <a:pattFill prst="wdUpDiag">
            <a:fgClr>
              <a:schemeClr val="bg1"/>
            </a:fgClr>
            <a:bgClr>
              <a:srgbClr val="FFFF00"/>
            </a:bgClr>
          </a:pattFill>
          <a:ln w="76200" cmpd="dbl">
            <a:gradFill flip="none" rotWithShape="1">
              <a:gsLst>
                <a:gs pos="0">
                  <a:srgbClr val="008000"/>
                </a:gs>
                <a:gs pos="5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prstDash val="lgDashDotDot"/>
            <a:headEnd type="arrow" w="lg" len="med"/>
          </a:ln>
          <a:effectLst>
            <a:glow rad="127000">
              <a:srgbClr val="FF0000">
                <a:alpha val="70000"/>
              </a:srgbClr>
            </a:glow>
            <a:outerShdw blurRad="40005" dist="22987" dir="5400000" algn="tl" rotWithShape="0">
              <a:srgbClr val="000000">
                <a:alpha val="35000"/>
              </a:srgbClr>
            </a:outerShdw>
            <a:reflection stA="40000" endPos="50000" dist="63500" dir="5400000" sy="-100000" algn="bl" rotWithShape="0"/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21229710">
            <a:off x="1439760" y="1086347"/>
            <a:ext cx="6584622" cy="1569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halkduster"/>
                <a:cs typeface="Chalkduster"/>
              </a:rPr>
              <a:t>Check-in</a:t>
            </a:r>
            <a:endParaRPr lang="en-US" sz="9600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1861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7767" y="0"/>
            <a:ext cx="5894803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30000">
                <a:schemeClr val="tx2">
                  <a:lumMod val="60000"/>
                  <a:lumOff val="4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/>
          <p:cNvSpPr/>
          <p:nvPr/>
        </p:nvSpPr>
        <p:spPr>
          <a:xfrm rot="20353967">
            <a:off x="2022419" y="501757"/>
            <a:ext cx="1410990" cy="1442552"/>
          </a:xfrm>
          <a:prstGeom prst="sun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00"/>
              </a:gs>
              <a:gs pos="7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 rot="20353967">
            <a:off x="2383005" y="862396"/>
            <a:ext cx="689818" cy="721275"/>
          </a:xfrm>
          <a:prstGeom prst="smileyFac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  <a:gs pos="30000">
                <a:schemeClr val="accent6">
                  <a:lumMod val="60000"/>
                  <a:lumOff val="40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742573" y="1415425"/>
            <a:ext cx="900744" cy="470397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 rot="757499">
            <a:off x="4701487" y="879825"/>
            <a:ext cx="1125653" cy="556194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 rot="21270359">
            <a:off x="5898356" y="1538794"/>
            <a:ext cx="1125653" cy="556194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058" y="517437"/>
            <a:ext cx="2733841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Restaurant Name</a:t>
            </a:r>
            <a:endParaRPr lang="en-US" sz="4000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886" y="2096709"/>
            <a:ext cx="996437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P</a:t>
            </a:r>
            <a:r>
              <a:rPr lang="en-US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rice</a:t>
            </a:r>
            <a:endParaRPr lang="en-US" sz="40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886" y="3158544"/>
            <a:ext cx="96512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Seats</a:t>
            </a:r>
            <a:endParaRPr lang="en-US" sz="40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286" y="4283098"/>
            <a:ext cx="102749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Types</a:t>
            </a:r>
            <a:endParaRPr lang="en-US" sz="40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9853" y="517437"/>
            <a:ext cx="136447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rty LET"/>
                <a:cs typeface="Party LET"/>
              </a:rPr>
              <a:t>Noodles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9340" y="1742766"/>
            <a:ext cx="889987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rty LET"/>
                <a:cs typeface="Party LET"/>
              </a:rPr>
              <a:t>Rice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89340" y="2914360"/>
            <a:ext cx="146706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rty LET"/>
                <a:cs typeface="Party LET"/>
              </a:rPr>
              <a:t>Hot Pot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1740" y="4283098"/>
            <a:ext cx="233910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rty LET"/>
                <a:cs typeface="Party LET"/>
              </a:rPr>
              <a:t>Rice Dumpling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1740" y="5636156"/>
            <a:ext cx="14638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Address</a:t>
            </a:r>
            <a:endParaRPr lang="en-US" sz="40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969" y="5654506"/>
            <a:ext cx="149271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Telephone</a:t>
            </a:r>
            <a:endParaRPr lang="en-US" sz="40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rty LET"/>
              <a:cs typeface="Party LET"/>
            </a:endParaRPr>
          </a:p>
        </p:txBody>
      </p:sp>
    </p:spTree>
    <p:extLst>
      <p:ext uri="{BB962C8B-B14F-4D97-AF65-F5344CB8AC3E}">
        <p14:creationId xmlns:p14="http://schemas.microsoft.com/office/powerpoint/2010/main" val="11793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7767" y="0"/>
            <a:ext cx="5894803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7767" y="0"/>
            <a:ext cx="5894803" cy="6858000"/>
          </a:xfrm>
          <a:prstGeom prst="rect">
            <a:avLst/>
          </a:prstGeom>
          <a:blipFill rotWithShape="1">
            <a:blip r:embed="rId2">
              <a:alphaModFix amt="85000"/>
            </a:blip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058" y="517437"/>
            <a:ext cx="462648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Do you have  a class later?</a:t>
            </a:r>
            <a:endParaRPr lang="en-US" sz="4800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rty LET"/>
              <a:cs typeface="Party LE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458" y="1767431"/>
            <a:ext cx="582302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How many </a:t>
            </a:r>
            <a:r>
              <a:rPr lang="en-US" sz="4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minutes do you have eat</a:t>
            </a:r>
            <a:r>
              <a:rPr lang="en-US" sz="4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rty LET"/>
                <a:cs typeface="Party LET"/>
              </a:rPr>
              <a:t>?</a:t>
            </a:r>
            <a:endParaRPr lang="en-US" sz="4800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rty LET"/>
              <a:cs typeface="Party LET"/>
            </a:endParaRPr>
          </a:p>
        </p:txBody>
      </p:sp>
    </p:spTree>
    <p:extLst>
      <p:ext uri="{BB962C8B-B14F-4D97-AF65-F5344CB8AC3E}">
        <p14:creationId xmlns:p14="http://schemas.microsoft.com/office/powerpoint/2010/main" val="213452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39</Words>
  <Application>Microsoft Macintosh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NUKIM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Kuo ChengHan</dc:creator>
  <cp:lastModifiedBy>Kuo ChengHan</cp:lastModifiedBy>
  <cp:revision>19</cp:revision>
  <dcterms:created xsi:type="dcterms:W3CDTF">2013-01-13T02:39:13Z</dcterms:created>
  <dcterms:modified xsi:type="dcterms:W3CDTF">2013-01-13T07:07:52Z</dcterms:modified>
</cp:coreProperties>
</file>