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026"/>
    <a:srgbClr val="34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38F7-885C-194E-9E3F-4F77BA286168}" type="datetimeFigureOut">
              <a:rPr lang="en-US" smtClean="0"/>
              <a:t>13/1/13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51FA-FEE6-9948-8854-3E0663C5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microsoft.com/office/2007/relationships/hdphoto" Target="../media/hdphoto6.wdp"/><Relationship Id="rId6" Type="http://schemas.openxmlformats.org/officeDocument/2006/relationships/image" Target="../media/image9.png"/><Relationship Id="rId7" Type="http://schemas.microsoft.com/office/2007/relationships/hdphoto" Target="../media/hdphoto7.wdp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83" y="148459"/>
            <a:ext cx="6490140" cy="6519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21274818">
            <a:off x="1379151" y="4294338"/>
            <a:ext cx="295908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100" dirty="0" smtClean="0">
                <a:ln w="11430"/>
                <a:solidFill>
                  <a:srgbClr val="FFFF00"/>
                </a:solidFill>
                <a:effectLst>
                  <a:glow rad="63500">
                    <a:srgbClr val="FF0000">
                      <a:alpha val="75000"/>
                    </a:srgb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Marker Felt"/>
                <a:cs typeface="Marker Felt"/>
              </a:rPr>
              <a:t>Meal</a:t>
            </a:r>
            <a:endParaRPr lang="en-US" sz="9600" b="1" spc="100" dirty="0">
              <a:ln w="11430"/>
              <a:solidFill>
                <a:srgbClr val="FFFF00"/>
              </a:solidFill>
              <a:effectLst>
                <a:glow rad="63500">
                  <a:srgbClr val="FF0000">
                    <a:alpha val="75000"/>
                  </a:srgb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300" endPos="45500" dir="5400000" sy="-100000" algn="bl" rotWithShape="0"/>
              </a:effectLst>
              <a:latin typeface="Marker Felt"/>
              <a:cs typeface="Marker Felt"/>
            </a:endParaRPr>
          </a:p>
        </p:txBody>
      </p:sp>
      <p:sp>
        <p:nvSpPr>
          <p:cNvPr id="7" name="TextBox 6"/>
          <p:cNvSpPr txBox="1"/>
          <p:nvPr/>
        </p:nvSpPr>
        <p:spPr>
          <a:xfrm rot="21274818">
            <a:off x="4093281" y="5106556"/>
            <a:ext cx="3923544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solidFill>
                  <a:srgbClr val="FFFF00"/>
                </a:solidFill>
                <a:effectLst>
                  <a:glow rad="63500">
                    <a:srgbClr val="FF0000">
                      <a:alpha val="75000"/>
                    </a:srgb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Marker Felt"/>
                <a:cs typeface="Marker Felt"/>
              </a:rPr>
              <a:t>Mobile</a:t>
            </a:r>
            <a:endParaRPr lang="en-US" sz="9600" b="1" spc="50" dirty="0">
              <a:ln w="11430"/>
              <a:solidFill>
                <a:srgbClr val="FFFF00"/>
              </a:solidFill>
              <a:effectLst>
                <a:glow rad="63500">
                  <a:srgbClr val="FF0000">
                    <a:alpha val="75000"/>
                  </a:srgb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300" endPos="45500" dir="5400000" sy="-100000" algn="bl" rotWithShape="0"/>
              </a:effectLst>
              <a:latin typeface="Marker Felt"/>
              <a:cs typeface="Marker Felt"/>
            </a:endParaRPr>
          </a:p>
        </p:txBody>
      </p:sp>
      <p:sp>
        <p:nvSpPr>
          <p:cNvPr id="8" name="TextBox 7"/>
          <p:cNvSpPr txBox="1"/>
          <p:nvPr/>
        </p:nvSpPr>
        <p:spPr>
          <a:xfrm rot="21274818">
            <a:off x="2501631" y="5338583"/>
            <a:ext cx="145541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solidFill>
                  <a:srgbClr val="FFFF00"/>
                </a:solidFill>
                <a:effectLst>
                  <a:glow rad="63500">
                    <a:srgbClr val="FF0000">
                      <a:alpha val="75000"/>
                    </a:srgb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Marker Felt"/>
                <a:cs typeface="Marker Felt"/>
              </a:rPr>
              <a:t>on</a:t>
            </a:r>
            <a:endParaRPr lang="en-US" sz="9600" b="1" spc="50" dirty="0">
              <a:ln w="11430"/>
              <a:solidFill>
                <a:srgbClr val="FFFF00"/>
              </a:solidFill>
              <a:effectLst>
                <a:glow rad="63500">
                  <a:srgbClr val="FF0000">
                    <a:alpha val="75000"/>
                  </a:srgb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300" endPos="45500" dir="5400000" sy="-100000" algn="bl" rotWithShape="0"/>
              </a:effectLst>
              <a:latin typeface="Marker Felt"/>
              <a:cs typeface="Marker Felt"/>
            </a:endParaRPr>
          </a:p>
        </p:txBody>
      </p:sp>
      <p:pic>
        <p:nvPicPr>
          <p:cNvPr id="12" name="Picture 11" descr="f_5482111_1.gif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310">
            <a:off x="937768" y="2774933"/>
            <a:ext cx="2985976" cy="2239482"/>
          </a:xfrm>
          <a:prstGeom prst="rect">
            <a:avLst/>
          </a:prstGeom>
        </p:spPr>
      </p:pic>
      <p:pic>
        <p:nvPicPr>
          <p:cNvPr id="13" name="Picture 12" descr="8287580_114930388000_2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418" l="0" r="100000">
                        <a14:foregroundMark x1="55435" y1="96418" x2="55435" y2="96418"/>
                        <a14:foregroundMark x1="39538" y1="93983" x2="39538" y2="939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630">
            <a:off x="4192921" y="4051216"/>
            <a:ext cx="1666031" cy="1580013"/>
          </a:xfrm>
          <a:prstGeom prst="rect">
            <a:avLst/>
          </a:prstGeom>
        </p:spPr>
      </p:pic>
      <p:pic>
        <p:nvPicPr>
          <p:cNvPr id="11" name="Picture 10" descr="images2.jpe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64" b="98462" l="3861" r="961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133">
            <a:off x="2683292" y="1892377"/>
            <a:ext cx="3444916" cy="2593663"/>
          </a:xfrm>
          <a:prstGeom prst="rect">
            <a:avLst/>
          </a:prstGeom>
        </p:spPr>
      </p:pic>
      <p:pic>
        <p:nvPicPr>
          <p:cNvPr id="10" name="Picture 9" descr="1213431W5-5.jpg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31" b="97423" l="1802" r="977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669">
            <a:off x="5811062" y="3864925"/>
            <a:ext cx="2425629" cy="21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nut 24"/>
          <p:cNvSpPr/>
          <p:nvPr/>
        </p:nvSpPr>
        <p:spPr>
          <a:xfrm>
            <a:off x="2479054" y="1129952"/>
            <a:ext cx="3705872" cy="3754084"/>
          </a:xfrm>
          <a:prstGeom prst="donut">
            <a:avLst>
              <a:gd name="adj" fmla="val 16833"/>
            </a:avLst>
          </a:prstGeom>
          <a:blipFill rotWithShape="1">
            <a:blip r:embed="rId2"/>
            <a:stretch>
              <a:fillRect/>
            </a:stretch>
          </a:blipFill>
          <a:ln w="76200" cmpd="sng">
            <a:solidFill>
              <a:srgbClr val="008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25" y="1604568"/>
            <a:ext cx="2844800" cy="2857500"/>
          </a:xfrm>
          <a:prstGeom prst="ellipse">
            <a:avLst/>
          </a:prstGeom>
          <a:ln w="57150" cap="rnd" cmpd="thickThin">
            <a:solidFill>
              <a:srgbClr val="FF6600"/>
            </a:solidFill>
            <a:prstDash val="dot"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5822317-spoon-fork-and-knife-set-in-black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125" r="29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85"/>
          <a:stretch/>
        </p:blipFill>
        <p:spPr>
          <a:xfrm rot="12871355">
            <a:off x="3617604" y="2883088"/>
            <a:ext cx="676970" cy="1416131"/>
          </a:xfrm>
          <a:prstGeom prst="rect">
            <a:avLst/>
          </a:prstGeom>
        </p:spPr>
      </p:pic>
      <p:pic>
        <p:nvPicPr>
          <p:cNvPr id="5" name="Picture 4" descr="5822317-spoon-fork-and-knife-set-in-black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1875" r="6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16" r="28108"/>
          <a:stretch/>
        </p:blipFill>
        <p:spPr>
          <a:xfrm rot="5400000">
            <a:off x="4453535" y="2546535"/>
            <a:ext cx="674140" cy="1249173"/>
          </a:xfrm>
          <a:prstGeom prst="rect">
            <a:avLst/>
          </a:prstGeom>
        </p:spPr>
      </p:pic>
      <p:pic>
        <p:nvPicPr>
          <p:cNvPr id="6" name="Picture 5" descr="5822317-spoon-fork-and-knife-set-in-black.jpg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8125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23"/>
          <a:stretch/>
        </p:blipFill>
        <p:spPr>
          <a:xfrm>
            <a:off x="4078150" y="1690985"/>
            <a:ext cx="409993" cy="1512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5515568">
            <a:off x="2294994" y="3126028"/>
            <a:ext cx="813043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Nat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6536949">
            <a:off x="2291271" y="2486211"/>
            <a:ext cx="739105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ion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7590627">
            <a:off x="2529809" y="2035259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9179577">
            <a:off x="2886987" y="1445327"/>
            <a:ext cx="786393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456265">
            <a:off x="3441790" y="1145098"/>
            <a:ext cx="744114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ver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21327230">
            <a:off x="3989944" y="1041984"/>
            <a:ext cx="455573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rot="331003">
            <a:off x="4293746" y="1025704"/>
            <a:ext cx="530915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ty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 rot="1881541">
            <a:off x="4943584" y="1294861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rot="3466408">
            <a:off x="5387216" y="1899995"/>
            <a:ext cx="845103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Kao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rot="4671736">
            <a:off x="5663286" y="2471801"/>
            <a:ext cx="682198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hsi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 rot="5805400">
            <a:off x="5602464" y="3091376"/>
            <a:ext cx="832479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ung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" name="Picture 23" descr="1213431W5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62" b="97423" l="901" r="98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27" y="4366361"/>
            <a:ext cx="2104935" cy="18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 w="127000" cmpd="sng">
          <a:solidFill>
            <a:schemeClr val="accent6">
              <a:lumMod val="75000"/>
            </a:schemeClr>
          </a:solidFill>
          <a:prstDash val="solid"/>
          <a:round/>
        </a:ln>
      </a:spPr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>
          <a:defRPr sz="3200" b="1" spc="50" dirty="0" smtClean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NUKIM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ChengHan</dc:creator>
  <cp:lastModifiedBy>Kuo ChengHan</cp:lastModifiedBy>
  <cp:revision>29</cp:revision>
  <dcterms:created xsi:type="dcterms:W3CDTF">2012-12-26T17:49:59Z</dcterms:created>
  <dcterms:modified xsi:type="dcterms:W3CDTF">2013-01-13T08:02:13Z</dcterms:modified>
</cp:coreProperties>
</file>