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LEE CHENG HAN#" initials="#CH" lastIdx="1" clrIdx="0">
    <p:extLst>
      <p:ext uri="{19B8F6BF-5375-455C-9EA6-DF929625EA0E}">
        <p15:presenceInfo xmlns:p15="http://schemas.microsoft.com/office/powerpoint/2012/main" userId="#LEE CHENG HAN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240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1A6-E354-43B9-84DE-CC6942420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D08C-5AC2-423F-AD96-2DB5F673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31F7-5354-4F70-A02B-A8647C95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C4FD-127D-4DB6-A6ED-8BF89BA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7001-C0E8-448B-A8FB-50E898C2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03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55AA-5CC2-43F1-A436-57F71F06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D525A-5B6B-4915-8F42-B57BFC88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B4A6-9401-43B0-B0E4-5FE8EEF8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6C6C7-F0A8-4DAD-8CE9-5BC0E85C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C8A5-3DED-4DAB-B2A3-A37252E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2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A6641-3F08-4116-92B9-028471F41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41BEE-06E0-46E7-A4E8-973DEEC9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DC14-0F40-49C7-B58B-63EF1E4A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E0A5-9DFD-44D9-B4F2-3BDB9F1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73D0-A336-44D5-8FFC-B3C2873C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9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D91-2C10-4518-B418-083D93C4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28C8-BA30-4905-8142-6778D7FD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639E-6832-4BF7-902C-28C4BEE3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8CB9-DF04-4AC8-BDAC-AA8503EA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ADA7-CEB1-4E49-AE3F-A6A7C200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6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E5CD-2149-4F96-B073-2134FF67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9EEF-3F35-42B8-A4A2-F6C61C42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89A8-CB6F-4EE8-BCEC-D3A79FB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D1FD-5927-4E3A-85BC-C6F20C9D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7D15-04D1-4C40-A12F-21CB2C20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77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4D63-CEAD-45F3-A2CF-E6DC5F7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5388-76CC-45FC-834B-911CAD2AD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CB0F3-0580-4559-B4D5-7B2DAB3B6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10ACE-1E4C-4B4D-95CF-77312D20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29D5C-1E9D-4056-B292-F6FD14A2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67796-DF8C-45DF-8D51-08848373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45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72F4-5D16-4F5F-A895-4C882294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75C11-B9F4-4221-9DDB-E24B5673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9170-BFFE-48D1-A2B1-7BA63025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3F53E-5E9E-42D0-99E4-AF4DD056C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64D08-A24F-4113-A7C4-6D2164A0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9A5C0-B89B-46E3-8350-79C6FCA5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B95CE-8065-4969-A80C-C9B4A6C0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89819-C391-457F-ACD9-57EE049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9861-914E-4ED9-B2AB-34155ED9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29232-0E54-4134-AA97-29736583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C6C37-B706-4409-B7F7-7B23DA14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E5DD0-8289-480D-9E02-0549EC29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49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A105B-D1A8-4429-B6E6-8697CDAC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FD5FD-C9C4-4152-9457-06DC90EC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CE1CE-55A7-47D9-9F8A-97F68FDC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95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37F5-8362-4359-9336-6B1EFE8B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7AFA-5BD9-4F9A-9924-0E2C027C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01F8F-7455-4A9E-9B84-CB7013B7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C2CA-4290-4BFC-8226-C9C59A6F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1A667-78E4-4A09-BAF7-A27E2CF0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246E9-526C-4B39-A4BA-BC57B68F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98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18BF-BE1A-4A59-AA3D-945F7C6C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842B0-318B-48F2-BD3A-4E74EBB1D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16A2D-1022-481E-AE61-61C2D1E6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4DFF-AB65-4D2E-ADEF-5550D2B4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2F10C-C6BC-452E-8DB8-95CDB991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6CA1-47FF-4AF6-B974-BD5033E7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24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CE3AD-C6C8-4B8C-BF08-9F0DAB16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EF38-D7DA-424F-950C-A668ACB4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DCD2-889C-4211-86A4-4BD5BE5AC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B92F-D29E-4679-8591-DA40D6C90A9E}" type="datetimeFigureOut">
              <a:rPr lang="en-SG" smtClean="0"/>
              <a:t>15/11/2020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4311-DB20-4C9A-AAE2-F7845214F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8ECD-6F9B-492E-B228-0A126DB8C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A92F-6448-4B7B-B2AA-C6332F70B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783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8CE2-B4BE-4381-84B0-640C2FDF5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4D355-7A0F-4294-A25B-85A5A238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901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488483-D24E-4811-8A3E-E88B8BC3252C}"/>
              </a:ext>
            </a:extLst>
          </p:cNvPr>
          <p:cNvGrpSpPr/>
          <p:nvPr/>
        </p:nvGrpSpPr>
        <p:grpSpPr>
          <a:xfrm>
            <a:off x="352989" y="1347539"/>
            <a:ext cx="7202844" cy="4789380"/>
            <a:chOff x="609660" y="516011"/>
            <a:chExt cx="10121839" cy="59257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FBA160-0055-482B-876C-2AAFA050164F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2D97B9-1B66-4584-B18C-0A9F49848C81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3F66F7-3D6A-42D4-B83A-6C8E1C634E13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E6207B-6CD7-4BF2-BE30-C605F9B88B1A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065A79-DEF0-4E0C-8E5B-7E2CB2E33226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4B8D5F-BA76-4C29-AAFA-C775749036E3}"/>
                </a:ext>
              </a:extLst>
            </p:cNvPr>
            <p:cNvCxnSpPr>
              <a:cxnSpLocks/>
              <a:stCxn id="21" idx="3"/>
              <a:endCxn id="20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BFE6E1-9B92-4989-B55B-B36B0147C3E8}"/>
                </a:ext>
              </a:extLst>
            </p:cNvPr>
            <p:cNvCxnSpPr>
              <a:cxnSpLocks/>
              <a:stCxn id="22" idx="5"/>
              <a:endCxn id="18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01F6D1B-5CA3-417E-950A-BB0DBBE4791F}"/>
                </a:ext>
              </a:extLst>
            </p:cNvPr>
            <p:cNvCxnSpPr>
              <a:cxnSpLocks/>
              <a:stCxn id="22" idx="6"/>
              <a:endCxn id="5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D49BA6-0BBB-4735-AD1D-F4ABB1293D4E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E2A4FF-3C89-458A-88D2-C22BBAB27847}"/>
                </a:ext>
              </a:extLst>
            </p:cNvPr>
            <p:cNvCxnSpPr>
              <a:cxnSpLocks/>
              <a:stCxn id="17" idx="3"/>
              <a:endCxn id="8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04D970-8AD2-4A08-9201-3D097E129449}"/>
                </a:ext>
              </a:extLst>
            </p:cNvPr>
            <p:cNvCxnSpPr>
              <a:cxnSpLocks/>
              <a:stCxn id="18" idx="7"/>
              <a:endCxn id="6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560E97-F230-4016-8D73-9BF3F9E1E2DD}"/>
                </a:ext>
              </a:extLst>
            </p:cNvPr>
            <p:cNvCxnSpPr>
              <a:cxnSpLocks/>
              <a:stCxn id="6" idx="0"/>
              <a:endCxn id="8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CCBC1E-7723-4B3D-AD4D-209F36CC1874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252BCF-20FA-4E44-B714-E29815EB4584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0CFE50-E8D1-4952-84D8-B7AFAC8B783D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0499FE-B6F2-4B76-93C8-79427CBC7F1E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BA321E-B39C-413A-9709-C7FF1CA49D2B}"/>
                </a:ext>
              </a:extLst>
            </p:cNvPr>
            <p:cNvSpPr/>
            <p:nvPr/>
          </p:nvSpPr>
          <p:spPr>
            <a:xfrm>
              <a:off x="609660" y="234972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D3191CE-3D78-42CB-AA49-A665F5FBA074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F457A0-2348-446E-A546-F543E064FA63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3C2E96-5D38-407E-BEB4-788526B1C340}"/>
                </a:ext>
              </a:extLst>
            </p:cNvPr>
            <p:cNvCxnSpPr>
              <a:cxnSpLocks/>
              <a:stCxn id="21" idx="5"/>
              <a:endCxn id="5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8F9504-FB7E-4542-AFA5-459B1EEE7EEE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D21CFC-0D72-4D92-9F7B-C1A8807F7440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97599F-9BBF-403E-9861-A23BBCC4DF6B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D9688A-0BFE-492F-8478-242273126CA7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8B3D6D-BE27-4CC1-AA07-5B914F6E6666}"/>
                </a:ext>
              </a:extLst>
            </p:cNvPr>
            <p:cNvCxnSpPr>
              <a:cxnSpLocks/>
              <a:stCxn id="6" idx="6"/>
              <a:endCxn id="27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D5E355-5E20-4149-BB2B-6F52C63568C2}"/>
                </a:ext>
              </a:extLst>
            </p:cNvPr>
            <p:cNvCxnSpPr>
              <a:cxnSpLocks/>
              <a:stCxn id="19" idx="0"/>
              <a:endCxn id="6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5A9D9E-6F69-42A8-8B69-B656A4C86E40}"/>
                </a:ext>
              </a:extLst>
            </p:cNvPr>
            <p:cNvCxnSpPr>
              <a:cxnSpLocks/>
              <a:stCxn id="27" idx="0"/>
              <a:endCxn id="16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88D95F-F751-4FE4-A025-58EB97B114AB}"/>
                </a:ext>
              </a:extLst>
            </p:cNvPr>
            <p:cNvCxnSpPr>
              <a:cxnSpLocks/>
              <a:stCxn id="18" idx="5"/>
              <a:endCxn id="19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665328E-3942-492E-A667-6516CCC2D45E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0808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E8F007E-4089-4272-8CCE-20A501B0D879}"/>
              </a:ext>
            </a:extLst>
          </p:cNvPr>
          <p:cNvGrpSpPr/>
          <p:nvPr/>
        </p:nvGrpSpPr>
        <p:grpSpPr>
          <a:xfrm>
            <a:off x="352800" y="1346400"/>
            <a:ext cx="7203600" cy="4788000"/>
            <a:chOff x="609660" y="516011"/>
            <a:chExt cx="10121839" cy="592570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2804A42-F3BD-4F51-9A41-A53A138F0BE2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DECBB5-B0BE-45DB-A080-05A4224853F6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8FAA56F-E540-4E17-A085-FED3B6AC6163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9F5952-346E-4244-8265-1A6579EAAB8D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AD0CB8-903A-4CB2-9F07-9149FD632637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367C9E-0282-491B-A1C5-803FDEBBB782}"/>
                </a:ext>
              </a:extLst>
            </p:cNvPr>
            <p:cNvCxnSpPr>
              <a:cxnSpLocks/>
              <a:stCxn id="22" idx="3"/>
              <a:endCxn id="21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3282C4-E90F-4967-B128-245CFA064C5A}"/>
                </a:ext>
              </a:extLst>
            </p:cNvPr>
            <p:cNvCxnSpPr>
              <a:cxnSpLocks/>
              <a:stCxn id="23" idx="5"/>
              <a:endCxn id="19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DCB456-8283-41C4-8068-60BF8AE40779}"/>
                </a:ext>
              </a:extLst>
            </p:cNvPr>
            <p:cNvCxnSpPr>
              <a:cxnSpLocks/>
              <a:stCxn id="23" idx="6"/>
              <a:endCxn id="6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1C2B19-2C12-43DD-8872-80288105A34C}"/>
                </a:ext>
              </a:extLst>
            </p:cNvPr>
            <p:cNvCxnSpPr>
              <a:cxnSpLocks/>
              <a:stCxn id="21" idx="5"/>
              <a:endCxn id="23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E633B-CFE1-46A1-A8B1-9D1BACDC4E48}"/>
                </a:ext>
              </a:extLst>
            </p:cNvPr>
            <p:cNvCxnSpPr>
              <a:cxnSpLocks/>
              <a:stCxn id="18" idx="3"/>
              <a:endCxn id="9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C6DA08-849E-487B-9FEE-F403E9F5603F}"/>
                </a:ext>
              </a:extLst>
            </p:cNvPr>
            <p:cNvCxnSpPr>
              <a:cxnSpLocks/>
              <a:stCxn id="19" idx="7"/>
              <a:endCxn id="7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D2E4C3-9923-4AA8-98CF-8A678A4745F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F1917-BF25-4D20-AAD1-48CE05A7AF87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A7CE22-BA8E-4957-BCEE-A461DEC01481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A346B1-0BA3-41DC-9926-C8812B1502BD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9404B8-2E72-4426-881A-9F54FB9543CE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E8C48A-CB8A-4576-AF60-230F75144C3A}"/>
                </a:ext>
              </a:extLst>
            </p:cNvPr>
            <p:cNvSpPr/>
            <p:nvPr/>
          </p:nvSpPr>
          <p:spPr>
            <a:xfrm>
              <a:off x="609660" y="234972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8ABC837-AF5A-43C5-A1FF-1332EF5E5485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6C6086-678D-4E81-AF38-B1B48D1EC931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C2A8A2-3E51-4F6E-8CDD-1A8C5DD6E7DB}"/>
                </a:ext>
              </a:extLst>
            </p:cNvPr>
            <p:cNvCxnSpPr>
              <a:cxnSpLocks/>
              <a:stCxn id="22" idx="5"/>
              <a:endCxn id="6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913F41-19FC-47D5-812A-C323A9A51EAC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C1924A-084B-44FC-BBA0-0643027FDBB1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B447213-33EE-4988-9D88-D22D11F986CB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B3A997-B770-467B-9E59-C0A07F8F47C7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0DFAB3-05AC-4510-9B5C-4C2AF76CF6C0}"/>
                </a:ext>
              </a:extLst>
            </p:cNvPr>
            <p:cNvCxnSpPr>
              <a:cxnSpLocks/>
              <a:stCxn id="7" idx="6"/>
              <a:endCxn id="28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821582-5A0A-4B39-9BD4-52B431AFF8DE}"/>
                </a:ext>
              </a:extLst>
            </p:cNvPr>
            <p:cNvCxnSpPr>
              <a:cxnSpLocks/>
              <a:stCxn id="20" idx="0"/>
              <a:endCxn id="7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5F90CA-98FE-4F73-A7FC-C703AD6805A4}"/>
                </a:ext>
              </a:extLst>
            </p:cNvPr>
            <p:cNvCxnSpPr>
              <a:cxnSpLocks/>
              <a:stCxn id="28" idx="0"/>
              <a:endCxn id="17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6849D6-C42D-4C25-802F-69BB15D88CDC}"/>
                </a:ext>
              </a:extLst>
            </p:cNvPr>
            <p:cNvCxnSpPr>
              <a:cxnSpLocks/>
              <a:stCxn id="19" idx="5"/>
              <a:endCxn id="20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1C0AD81-10C3-46B4-9B87-E9166E59C149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992EAF-4A95-4CD0-B8FC-7B0D9C2B55A6}"/>
              </a:ext>
            </a:extLst>
          </p:cNvPr>
          <p:cNvSpPr/>
          <p:nvPr/>
        </p:nvSpPr>
        <p:spPr>
          <a:xfrm>
            <a:off x="9647278" y="5794923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525D17-47A5-4696-876A-0085FD9A60DE}"/>
              </a:ext>
            </a:extLst>
          </p:cNvPr>
          <p:cNvSpPr/>
          <p:nvPr/>
        </p:nvSpPr>
        <p:spPr>
          <a:xfrm>
            <a:off x="9647277" y="5260550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56182F-2982-4E85-80C0-0ADB1634AA4B}"/>
              </a:ext>
            </a:extLst>
          </p:cNvPr>
          <p:cNvSpPr/>
          <p:nvPr/>
        </p:nvSpPr>
        <p:spPr>
          <a:xfrm>
            <a:off x="9647277" y="4725953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3431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D447EFB-E022-4E80-BF29-C2AF964EE3FE}"/>
              </a:ext>
            </a:extLst>
          </p:cNvPr>
          <p:cNvGrpSpPr/>
          <p:nvPr/>
        </p:nvGrpSpPr>
        <p:grpSpPr>
          <a:xfrm>
            <a:off x="352800" y="1346400"/>
            <a:ext cx="7203600" cy="4788000"/>
            <a:chOff x="609660" y="516011"/>
            <a:chExt cx="10121839" cy="59257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8917E9-6321-4A38-82A7-E0ABC6334127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3F6A0-14C9-4F2B-A8E9-341F2CEC8C3E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2D9A81-EA30-49D7-813E-D5EAC659E265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640C04-B715-4C18-AD26-7D42A1CECA48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7281B5-DD7E-457F-944E-B4C421BC0442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622A07-422C-4CFF-94B6-57F9B040F139}"/>
                </a:ext>
              </a:extLst>
            </p:cNvPr>
            <p:cNvCxnSpPr>
              <a:cxnSpLocks/>
              <a:stCxn id="30" idx="3"/>
              <a:endCxn id="29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DD1170-4E65-46BE-9115-108D5818417E}"/>
                </a:ext>
              </a:extLst>
            </p:cNvPr>
            <p:cNvCxnSpPr>
              <a:cxnSpLocks/>
              <a:stCxn id="31" idx="5"/>
              <a:endCxn id="27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EA2A09-5CA4-4B93-B882-B6922B145459}"/>
                </a:ext>
              </a:extLst>
            </p:cNvPr>
            <p:cNvCxnSpPr>
              <a:cxnSpLocks/>
              <a:stCxn id="31" idx="6"/>
              <a:endCxn id="14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171CA9-5D1A-42A9-AAF5-C7668CE220A8}"/>
                </a:ext>
              </a:extLst>
            </p:cNvPr>
            <p:cNvCxnSpPr>
              <a:cxnSpLocks/>
              <a:stCxn id="29" idx="5"/>
              <a:endCxn id="31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873502-E03A-4F8B-B436-E814CEEEA255}"/>
                </a:ext>
              </a:extLst>
            </p:cNvPr>
            <p:cNvCxnSpPr>
              <a:cxnSpLocks/>
              <a:stCxn id="26" idx="3"/>
              <a:endCxn id="17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8C5F1D-96BB-4B17-A60C-E9C442A57ECA}"/>
                </a:ext>
              </a:extLst>
            </p:cNvPr>
            <p:cNvCxnSpPr>
              <a:cxnSpLocks/>
              <a:stCxn id="27" idx="7"/>
              <a:endCxn id="15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ECC0F7-2136-47CA-AB7E-FF5318022965}"/>
                </a:ext>
              </a:extLst>
            </p:cNvPr>
            <p:cNvCxnSpPr>
              <a:cxnSpLocks/>
              <a:stCxn id="15" idx="0"/>
              <a:endCxn id="17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5E2C46B-8DA6-4919-9E7D-FDDC5C226C5B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69D9C7-A723-4072-A2F1-6EADC0FE61A9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6257A7-CAB5-478A-81FD-089169760FE7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06131A-5F83-440C-AC51-6AAFB0BAAB2C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14CFB2-A7D1-4A7B-85AE-35867DB240B1}"/>
                </a:ext>
              </a:extLst>
            </p:cNvPr>
            <p:cNvSpPr/>
            <p:nvPr/>
          </p:nvSpPr>
          <p:spPr>
            <a:xfrm>
              <a:off x="609660" y="2349727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3505AD-E8B3-4FDA-A4FD-E6D8EFEC630D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1FCF351-7001-49EC-AB50-E5CD1C92A2BA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751F51-7839-4BC5-9A3E-59CC35B2D448}"/>
                </a:ext>
              </a:extLst>
            </p:cNvPr>
            <p:cNvCxnSpPr>
              <a:cxnSpLocks/>
              <a:stCxn id="30" idx="5"/>
              <a:endCxn id="14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B63F81-9B3E-4B04-A194-E8278E1A50DA}"/>
                </a:ext>
              </a:extLst>
            </p:cNvPr>
            <p:cNvCxnSpPr>
              <a:cxnSpLocks/>
              <a:stCxn id="14" idx="7"/>
              <a:endCxn id="13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A05C5C-6FE3-4E10-A285-9AE05C69CBDA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253DF2-C93F-450D-95CF-DBC79B04E165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C726233-1083-4A0B-85CF-64809836CEB1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9853A7-8AA8-4899-A360-72B89D7166F1}"/>
                </a:ext>
              </a:extLst>
            </p:cNvPr>
            <p:cNvCxnSpPr>
              <a:cxnSpLocks/>
              <a:stCxn id="15" idx="6"/>
              <a:endCxn id="36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C314FCB-1780-4899-9A42-999777C2A653}"/>
                </a:ext>
              </a:extLst>
            </p:cNvPr>
            <p:cNvCxnSpPr>
              <a:cxnSpLocks/>
              <a:stCxn id="28" idx="0"/>
              <a:endCxn id="15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B238C14-DA97-490A-BB3F-FFA07C72BA29}"/>
                </a:ext>
              </a:extLst>
            </p:cNvPr>
            <p:cNvCxnSpPr>
              <a:cxnSpLocks/>
              <a:stCxn id="36" idx="0"/>
              <a:endCxn id="25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BD0632-F5AB-43BD-9E11-D10E4E5679E0}"/>
                </a:ext>
              </a:extLst>
            </p:cNvPr>
            <p:cNvCxnSpPr>
              <a:cxnSpLocks/>
              <a:stCxn id="27" idx="5"/>
              <a:endCxn id="28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2A45A8D-62E3-404A-9DD0-10EE7F621303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DB0405-CDE6-48F9-B2DC-B19CABA53D1D}"/>
              </a:ext>
            </a:extLst>
          </p:cNvPr>
          <p:cNvSpPr/>
          <p:nvPr/>
        </p:nvSpPr>
        <p:spPr>
          <a:xfrm>
            <a:off x="9647278" y="5794923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F2A912-1757-4D8F-A6B2-87F6A02338B6}"/>
              </a:ext>
            </a:extLst>
          </p:cNvPr>
          <p:cNvSpPr/>
          <p:nvPr/>
        </p:nvSpPr>
        <p:spPr>
          <a:xfrm>
            <a:off x="9647277" y="5260550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394C94-1AC6-4335-8A1C-9B309DF9C170}"/>
              </a:ext>
            </a:extLst>
          </p:cNvPr>
          <p:cNvSpPr/>
          <p:nvPr/>
        </p:nvSpPr>
        <p:spPr>
          <a:xfrm>
            <a:off x="9647277" y="4725953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A119F5-1A10-4194-895C-BF1D179FAD44}"/>
              </a:ext>
            </a:extLst>
          </p:cNvPr>
          <p:cNvSpPr/>
          <p:nvPr/>
        </p:nvSpPr>
        <p:spPr>
          <a:xfrm>
            <a:off x="9647277" y="4198220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3CA43B-C65D-4A6A-9ED1-8CE624D727C4}"/>
              </a:ext>
            </a:extLst>
          </p:cNvPr>
          <p:cNvSpPr/>
          <p:nvPr/>
        </p:nvSpPr>
        <p:spPr>
          <a:xfrm>
            <a:off x="9647277" y="3673148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243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773EEB-3C79-43AD-8F54-5F0742D089FA}"/>
              </a:ext>
            </a:extLst>
          </p:cNvPr>
          <p:cNvGrpSpPr/>
          <p:nvPr/>
        </p:nvGrpSpPr>
        <p:grpSpPr>
          <a:xfrm>
            <a:off x="352800" y="1346400"/>
            <a:ext cx="7203600" cy="4788000"/>
            <a:chOff x="609660" y="516011"/>
            <a:chExt cx="10121839" cy="59257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8FD9F8-6F92-4080-9A3D-C93AF1DF6B08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0E0EB-962E-49A0-BDC2-B2A95B256E93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298BDF-658F-4C3F-A7F1-48B61ED69A89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6CDE65-1797-4BDE-92AA-C7ECDA196DB8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9C8DF1-F6F6-47C6-A879-E2DA1B8E1FA2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67C002-5293-4783-9EA1-3E01E6FE0EA3}"/>
                </a:ext>
              </a:extLst>
            </p:cNvPr>
            <p:cNvCxnSpPr>
              <a:cxnSpLocks/>
              <a:stCxn id="26" idx="3"/>
              <a:endCxn id="25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075D24-5C94-4CD5-8E2D-B86D7F498DBE}"/>
                </a:ext>
              </a:extLst>
            </p:cNvPr>
            <p:cNvCxnSpPr>
              <a:cxnSpLocks/>
              <a:stCxn id="27" idx="5"/>
              <a:endCxn id="23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C0517E-A131-4B72-9D21-FA7F8792D913}"/>
                </a:ext>
              </a:extLst>
            </p:cNvPr>
            <p:cNvCxnSpPr>
              <a:cxnSpLocks/>
              <a:stCxn id="27" idx="6"/>
              <a:endCxn id="10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9CD61E-565A-49A8-99CC-47C444FA89C6}"/>
                </a:ext>
              </a:extLst>
            </p:cNvPr>
            <p:cNvCxnSpPr>
              <a:cxnSpLocks/>
              <a:stCxn id="25" idx="5"/>
              <a:endCxn id="27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1F09BE-0D40-48EF-9444-79E1569C80FF}"/>
                </a:ext>
              </a:extLst>
            </p:cNvPr>
            <p:cNvCxnSpPr>
              <a:cxnSpLocks/>
              <a:stCxn id="22" idx="3"/>
              <a:endCxn id="13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5B2599-F854-4971-BC47-4F94B55EF64D}"/>
                </a:ext>
              </a:extLst>
            </p:cNvPr>
            <p:cNvCxnSpPr>
              <a:cxnSpLocks/>
              <a:stCxn id="23" idx="7"/>
              <a:endCxn id="11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F73904-C76E-4421-86FA-64200D2000F5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5B747D9-9F26-4751-BC90-C681B005B9C9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05B3EA-CED9-43D6-993F-B2E6B17B107F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CBA90F-DB46-42F1-896D-77EF1E729A8F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A1249C-5AAB-45F0-B7F5-DAFA96EE6B27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5B48BA-F8E3-4AF0-8D3F-12899CF85526}"/>
                </a:ext>
              </a:extLst>
            </p:cNvPr>
            <p:cNvSpPr/>
            <p:nvPr/>
          </p:nvSpPr>
          <p:spPr>
            <a:xfrm>
              <a:off x="609660" y="2349727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FE267D6-8C57-4C9C-A719-0427D1082450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74025C-F902-46BB-8188-CA020009C37E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AC7D97-465A-45E0-BC74-7CC803FEADC5}"/>
                </a:ext>
              </a:extLst>
            </p:cNvPr>
            <p:cNvCxnSpPr>
              <a:cxnSpLocks/>
              <a:stCxn id="26" idx="5"/>
              <a:endCxn id="10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D169F8-2340-4B04-8348-3B67580690F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CDCF72-90D3-4AA5-A802-316B7CD4AC7B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819848-39C1-47BC-8462-D1C5D9440937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B24D9FC-C72B-41E5-9E87-CA915174433D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42C19-5B57-4CEA-BC99-2F03465FA07C}"/>
                </a:ext>
              </a:extLst>
            </p:cNvPr>
            <p:cNvCxnSpPr>
              <a:cxnSpLocks/>
              <a:stCxn id="11" idx="6"/>
              <a:endCxn id="32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B87047-B009-4C3A-A6FE-6AC0D24CF42F}"/>
                </a:ext>
              </a:extLst>
            </p:cNvPr>
            <p:cNvCxnSpPr>
              <a:cxnSpLocks/>
              <a:stCxn id="24" idx="0"/>
              <a:endCxn id="11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067B508-E95F-49E0-AFE3-5BCACACB8FE5}"/>
                </a:ext>
              </a:extLst>
            </p:cNvPr>
            <p:cNvCxnSpPr>
              <a:cxnSpLocks/>
              <a:stCxn id="32" idx="0"/>
              <a:endCxn id="21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6E6023-DEC6-4490-86B6-63DF047EE471}"/>
                </a:ext>
              </a:extLst>
            </p:cNvPr>
            <p:cNvCxnSpPr>
              <a:cxnSpLocks/>
              <a:stCxn id="23" idx="5"/>
              <a:endCxn id="24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6EE71-977B-4827-A1BF-C50F947DF5A3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2CF23-9357-4521-B973-4B8A4F1EFE38}"/>
              </a:ext>
            </a:extLst>
          </p:cNvPr>
          <p:cNvSpPr/>
          <p:nvPr/>
        </p:nvSpPr>
        <p:spPr>
          <a:xfrm>
            <a:off x="9647278" y="579492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5B6DB9-87AD-4CA5-ADBF-697C688266E0}"/>
              </a:ext>
            </a:extLst>
          </p:cNvPr>
          <p:cNvSpPr/>
          <p:nvPr/>
        </p:nvSpPr>
        <p:spPr>
          <a:xfrm>
            <a:off x="9647277" y="5260550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5FF6CB-A83F-438F-BB18-20EDAD868DB2}"/>
              </a:ext>
            </a:extLst>
          </p:cNvPr>
          <p:cNvSpPr/>
          <p:nvPr/>
        </p:nvSpPr>
        <p:spPr>
          <a:xfrm>
            <a:off x="9647277" y="4725953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0EC1F7-C075-4E94-8EBE-00478D8523A5}"/>
              </a:ext>
            </a:extLst>
          </p:cNvPr>
          <p:cNvSpPr/>
          <p:nvPr/>
        </p:nvSpPr>
        <p:spPr>
          <a:xfrm>
            <a:off x="9647277" y="4198220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8C4B69-C640-42A3-8883-7E41762BA16A}"/>
              </a:ext>
            </a:extLst>
          </p:cNvPr>
          <p:cNvSpPr/>
          <p:nvPr/>
        </p:nvSpPr>
        <p:spPr>
          <a:xfrm>
            <a:off x="9647277" y="3673148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689073-39FF-4F24-AF59-30F93CADB915}"/>
              </a:ext>
            </a:extLst>
          </p:cNvPr>
          <p:cNvSpPr/>
          <p:nvPr/>
        </p:nvSpPr>
        <p:spPr>
          <a:xfrm>
            <a:off x="9644082" y="3152544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3BE8B9-5D1F-4A73-A0ED-57A1A991220E}"/>
              </a:ext>
            </a:extLst>
          </p:cNvPr>
          <p:cNvSpPr/>
          <p:nvPr/>
        </p:nvSpPr>
        <p:spPr>
          <a:xfrm>
            <a:off x="9644082" y="2627472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562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90B72-82DF-4F21-BB5B-7EA8C208382A}"/>
              </a:ext>
            </a:extLst>
          </p:cNvPr>
          <p:cNvGrpSpPr/>
          <p:nvPr/>
        </p:nvGrpSpPr>
        <p:grpSpPr>
          <a:xfrm>
            <a:off x="352800" y="1346400"/>
            <a:ext cx="7203600" cy="4788000"/>
            <a:chOff x="609660" y="516011"/>
            <a:chExt cx="10121839" cy="59257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3FB876-E6FA-4B13-BECB-A11F512937DF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E6F63F-0C3D-4C64-9987-A4A9178CEE7C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2667F5-5ECA-4BD6-8210-3D9355558497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3A63A-465A-45DF-959D-F82940B6F613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442335-E267-47AB-BD88-A1386132EDD6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D183FD-CA44-4B23-823A-C262928CF146}"/>
                </a:ext>
              </a:extLst>
            </p:cNvPr>
            <p:cNvCxnSpPr>
              <a:cxnSpLocks/>
              <a:stCxn id="26" idx="3"/>
              <a:endCxn id="25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A40F05-1796-4208-9514-81D630EF51C7}"/>
                </a:ext>
              </a:extLst>
            </p:cNvPr>
            <p:cNvCxnSpPr>
              <a:cxnSpLocks/>
              <a:stCxn id="27" idx="5"/>
              <a:endCxn id="23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BD3825-B647-4E78-8B7D-5430090F2982}"/>
                </a:ext>
              </a:extLst>
            </p:cNvPr>
            <p:cNvCxnSpPr>
              <a:cxnSpLocks/>
              <a:stCxn id="27" idx="6"/>
              <a:endCxn id="10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21A514-C6C5-4089-B23A-0218DA14C838}"/>
                </a:ext>
              </a:extLst>
            </p:cNvPr>
            <p:cNvCxnSpPr>
              <a:cxnSpLocks/>
              <a:stCxn id="25" idx="5"/>
              <a:endCxn id="27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9D8562-6723-48C9-8194-93502D03C206}"/>
                </a:ext>
              </a:extLst>
            </p:cNvPr>
            <p:cNvCxnSpPr>
              <a:cxnSpLocks/>
              <a:stCxn id="22" idx="3"/>
              <a:endCxn id="13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85903D-CB03-4055-B6DB-9BF278665B85}"/>
                </a:ext>
              </a:extLst>
            </p:cNvPr>
            <p:cNvCxnSpPr>
              <a:cxnSpLocks/>
              <a:stCxn id="23" idx="7"/>
              <a:endCxn id="11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AACA01-52C9-489F-8903-4E22010B0CC2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86E302-6611-4ADE-871A-313C75510CD1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7D2D3C-11B8-4805-A232-44C3D484ACEB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88130E-F7C1-42CC-9A6E-1D365FF71D0A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07CE20-EAA9-46EA-B145-FEE877D044C5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9C1431-F692-4317-BCE7-F94E22788297}"/>
                </a:ext>
              </a:extLst>
            </p:cNvPr>
            <p:cNvSpPr/>
            <p:nvPr/>
          </p:nvSpPr>
          <p:spPr>
            <a:xfrm>
              <a:off x="609660" y="2349727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867674-15BF-4455-B5DB-64F7D7224F5B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121F38-0DB6-4B20-81D7-DD82BB7430A1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F5F6A4-EF94-4B2C-BED0-881B732E89E0}"/>
                </a:ext>
              </a:extLst>
            </p:cNvPr>
            <p:cNvCxnSpPr>
              <a:cxnSpLocks/>
              <a:stCxn id="26" idx="5"/>
              <a:endCxn id="10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168B56-BA91-4C1A-9219-3DB170F31BB6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C8A2F4-F0FF-44BC-96AE-EC13A54D61E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8C555E-A4A5-4394-93AB-47F684F37589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D29920-3436-4BDC-95E2-8E117423DB91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21CA47-4643-47C6-BC5D-61E003529DF2}"/>
                </a:ext>
              </a:extLst>
            </p:cNvPr>
            <p:cNvCxnSpPr>
              <a:cxnSpLocks/>
              <a:stCxn id="11" idx="6"/>
              <a:endCxn id="32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5F12AB-91D7-4C6B-AB92-20AB0FCC313E}"/>
                </a:ext>
              </a:extLst>
            </p:cNvPr>
            <p:cNvCxnSpPr>
              <a:cxnSpLocks/>
              <a:stCxn id="24" idx="0"/>
              <a:endCxn id="11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FCB5E9-3372-441B-B596-97723B31FED8}"/>
                </a:ext>
              </a:extLst>
            </p:cNvPr>
            <p:cNvCxnSpPr>
              <a:cxnSpLocks/>
              <a:stCxn id="32" idx="0"/>
              <a:endCxn id="21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2B2EF8-3599-47F5-A46F-06AE13C73EFB}"/>
                </a:ext>
              </a:extLst>
            </p:cNvPr>
            <p:cNvCxnSpPr>
              <a:cxnSpLocks/>
              <a:stCxn id="23" idx="5"/>
              <a:endCxn id="24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905434B-FEAA-4BA5-8293-8431DCB7737B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9D1A88-21FB-45B7-A43D-14224531FA03}"/>
              </a:ext>
            </a:extLst>
          </p:cNvPr>
          <p:cNvSpPr/>
          <p:nvPr/>
        </p:nvSpPr>
        <p:spPr>
          <a:xfrm>
            <a:off x="9647278" y="579492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DA10C-82FB-4957-80AC-C521B2F34C34}"/>
              </a:ext>
            </a:extLst>
          </p:cNvPr>
          <p:cNvSpPr/>
          <p:nvPr/>
        </p:nvSpPr>
        <p:spPr>
          <a:xfrm>
            <a:off x="9647277" y="526055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8ADD0A-A32B-4C6F-B6B2-016C99520197}"/>
              </a:ext>
            </a:extLst>
          </p:cNvPr>
          <p:cNvSpPr/>
          <p:nvPr/>
        </p:nvSpPr>
        <p:spPr>
          <a:xfrm>
            <a:off x="9647277" y="4725953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918AF5-7728-4A2F-B2AF-C311ACB72854}"/>
              </a:ext>
            </a:extLst>
          </p:cNvPr>
          <p:cNvSpPr/>
          <p:nvPr/>
        </p:nvSpPr>
        <p:spPr>
          <a:xfrm>
            <a:off x="9647277" y="4198220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7EA1F4-E86B-4D00-9870-EAAEEC8E1443}"/>
              </a:ext>
            </a:extLst>
          </p:cNvPr>
          <p:cNvSpPr/>
          <p:nvPr/>
        </p:nvSpPr>
        <p:spPr>
          <a:xfrm>
            <a:off x="9647277" y="3673148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23A2F9-11FF-402D-9CD1-68726C81503E}"/>
              </a:ext>
            </a:extLst>
          </p:cNvPr>
          <p:cNvSpPr/>
          <p:nvPr/>
        </p:nvSpPr>
        <p:spPr>
          <a:xfrm>
            <a:off x="9644082" y="3152544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45B685-11B9-44F5-9FEC-14814F688DD6}"/>
              </a:ext>
            </a:extLst>
          </p:cNvPr>
          <p:cNvSpPr/>
          <p:nvPr/>
        </p:nvSpPr>
        <p:spPr>
          <a:xfrm>
            <a:off x="9644082" y="2627472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829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D74572-E1D0-443F-9497-A24D956D4501}"/>
              </a:ext>
            </a:extLst>
          </p:cNvPr>
          <p:cNvGrpSpPr/>
          <p:nvPr/>
        </p:nvGrpSpPr>
        <p:grpSpPr>
          <a:xfrm>
            <a:off x="352800" y="1346400"/>
            <a:ext cx="7203600" cy="4788000"/>
            <a:chOff x="609660" y="516011"/>
            <a:chExt cx="10121839" cy="59257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D06BA96-9914-4392-9F50-4A6518E6E941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79E145-4B72-4F7F-9102-4988576BE216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852833-B491-462D-B993-C6F415C0132A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0927E6-E257-49D8-B3BF-DD84BAEEFC6C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380CA-CEB0-47E5-9F25-6BF7C8F8D444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2E6402-D7A9-4C85-89B7-1222D036A1DA}"/>
                </a:ext>
              </a:extLst>
            </p:cNvPr>
            <p:cNvCxnSpPr>
              <a:cxnSpLocks/>
              <a:stCxn id="26" idx="3"/>
              <a:endCxn id="25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00634-2708-45F9-ABD8-094FFC44078B}"/>
                </a:ext>
              </a:extLst>
            </p:cNvPr>
            <p:cNvCxnSpPr>
              <a:cxnSpLocks/>
              <a:stCxn id="27" idx="5"/>
              <a:endCxn id="23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3983ED-0EB8-4AFB-A609-8C33A99E6AB6}"/>
                </a:ext>
              </a:extLst>
            </p:cNvPr>
            <p:cNvCxnSpPr>
              <a:cxnSpLocks/>
              <a:stCxn id="27" idx="6"/>
              <a:endCxn id="10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10D3B4-4B84-4FB8-BCE1-6F264307FAC4}"/>
                </a:ext>
              </a:extLst>
            </p:cNvPr>
            <p:cNvCxnSpPr>
              <a:cxnSpLocks/>
              <a:stCxn id="25" idx="5"/>
              <a:endCxn id="27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148345-4136-491E-95EF-72C41A5B0B0D}"/>
                </a:ext>
              </a:extLst>
            </p:cNvPr>
            <p:cNvCxnSpPr>
              <a:cxnSpLocks/>
              <a:stCxn id="22" idx="3"/>
              <a:endCxn id="13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69BA24-A934-4764-88CE-F06F2B40AE78}"/>
                </a:ext>
              </a:extLst>
            </p:cNvPr>
            <p:cNvCxnSpPr>
              <a:cxnSpLocks/>
              <a:stCxn id="23" idx="7"/>
              <a:endCxn id="11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B31C9C-CEC7-440E-9270-5274316311EE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67CED7-F98D-4DCB-A508-0A405CB0A77D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9EA6D9-DB52-43F3-9A6C-78CFE47BF560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C3447C-E255-47B8-A6DB-131D488F000F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8356F40-D590-46EB-83F3-85FC545F023D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B68EEA-F4B8-479C-98A4-B6F017852C08}"/>
                </a:ext>
              </a:extLst>
            </p:cNvPr>
            <p:cNvSpPr/>
            <p:nvPr/>
          </p:nvSpPr>
          <p:spPr>
            <a:xfrm>
              <a:off x="609660" y="2349727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0A5C83-26C8-498F-82AB-1F56AF11838B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D075D3-EF48-4243-B05C-0E36DB471CFE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815BD9-9391-493E-9B64-9C6F89624925}"/>
                </a:ext>
              </a:extLst>
            </p:cNvPr>
            <p:cNvCxnSpPr>
              <a:cxnSpLocks/>
              <a:stCxn id="26" idx="5"/>
              <a:endCxn id="10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DFE498-E86B-48FA-930D-E4EFEDB6E7D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6E4E69-A970-4237-99F8-6D3835A394E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9E9C0D-06C1-4DB9-9EB7-A1421F53975B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D6ED17-DE51-46E8-9771-D492B03EDE7F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F4359B-F3EC-4CF7-804A-C1FEB836E0E8}"/>
                </a:ext>
              </a:extLst>
            </p:cNvPr>
            <p:cNvCxnSpPr>
              <a:cxnSpLocks/>
              <a:stCxn id="11" idx="6"/>
              <a:endCxn id="32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00CD650-489A-432B-BFDD-F970F366A679}"/>
                </a:ext>
              </a:extLst>
            </p:cNvPr>
            <p:cNvCxnSpPr>
              <a:cxnSpLocks/>
              <a:stCxn id="24" idx="0"/>
              <a:endCxn id="11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5CAA38-7516-4D29-AFC0-1BBD0DD8141A}"/>
                </a:ext>
              </a:extLst>
            </p:cNvPr>
            <p:cNvCxnSpPr>
              <a:cxnSpLocks/>
              <a:stCxn id="32" idx="0"/>
              <a:endCxn id="21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C19D72-CC16-4EC8-A8FB-EA98E6CC2316}"/>
                </a:ext>
              </a:extLst>
            </p:cNvPr>
            <p:cNvCxnSpPr>
              <a:cxnSpLocks/>
              <a:stCxn id="23" idx="5"/>
              <a:endCxn id="24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F52379D-AA07-4EC1-8DD0-9B2F845F0D3D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86E2F7-32E7-4454-AF54-EC2B1D81E6FF}"/>
              </a:ext>
            </a:extLst>
          </p:cNvPr>
          <p:cNvSpPr/>
          <p:nvPr/>
        </p:nvSpPr>
        <p:spPr>
          <a:xfrm>
            <a:off x="9647278" y="579492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402449-4E02-45A9-B1CB-F388A308B810}"/>
              </a:ext>
            </a:extLst>
          </p:cNvPr>
          <p:cNvSpPr/>
          <p:nvPr/>
        </p:nvSpPr>
        <p:spPr>
          <a:xfrm>
            <a:off x="9647277" y="526055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249CC4-29C3-46A6-AE5A-037C46A895EA}"/>
              </a:ext>
            </a:extLst>
          </p:cNvPr>
          <p:cNvSpPr/>
          <p:nvPr/>
        </p:nvSpPr>
        <p:spPr>
          <a:xfrm>
            <a:off x="9647277" y="472595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50B32C-9F27-4463-B231-5F11B66C8AAF}"/>
              </a:ext>
            </a:extLst>
          </p:cNvPr>
          <p:cNvSpPr/>
          <p:nvPr/>
        </p:nvSpPr>
        <p:spPr>
          <a:xfrm>
            <a:off x="9647277" y="4198220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D94E9C-5811-4310-B006-BA3BD13000C2}"/>
              </a:ext>
            </a:extLst>
          </p:cNvPr>
          <p:cNvSpPr/>
          <p:nvPr/>
        </p:nvSpPr>
        <p:spPr>
          <a:xfrm>
            <a:off x="9647277" y="3673148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EFDBC9-7990-4F13-951C-8098BF25A116}"/>
              </a:ext>
            </a:extLst>
          </p:cNvPr>
          <p:cNvSpPr/>
          <p:nvPr/>
        </p:nvSpPr>
        <p:spPr>
          <a:xfrm>
            <a:off x="9644082" y="3152544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524BC3-FD77-4AF5-95A1-815E52AADAA2}"/>
              </a:ext>
            </a:extLst>
          </p:cNvPr>
          <p:cNvSpPr/>
          <p:nvPr/>
        </p:nvSpPr>
        <p:spPr>
          <a:xfrm>
            <a:off x="9644082" y="2627472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6BDA22-EF63-418A-9688-DD4E84C590FA}"/>
              </a:ext>
            </a:extLst>
          </p:cNvPr>
          <p:cNvSpPr/>
          <p:nvPr/>
        </p:nvSpPr>
        <p:spPr>
          <a:xfrm>
            <a:off x="9646079" y="2104473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540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187557-BEC0-4A05-AE2F-9B20E722C729}"/>
              </a:ext>
            </a:extLst>
          </p:cNvPr>
          <p:cNvGrpSpPr/>
          <p:nvPr/>
        </p:nvGrpSpPr>
        <p:grpSpPr>
          <a:xfrm>
            <a:off x="352800" y="1346400"/>
            <a:ext cx="7203600" cy="4788000"/>
            <a:chOff x="609660" y="516011"/>
            <a:chExt cx="10121839" cy="59257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271A35-A80B-4EA3-BF8B-DBDC87EFCBEF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74C9D2-5A85-4641-AE40-1B153606B85D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FC56EC-FF15-4F5E-86D9-6E3C569CA0B8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DFD133-F200-49DD-B438-59AEDC161965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9BF4FB-37C3-452B-8648-1842331A67D8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D78F4B-3CBE-4783-BA0C-D12B39D88672}"/>
                </a:ext>
              </a:extLst>
            </p:cNvPr>
            <p:cNvCxnSpPr>
              <a:cxnSpLocks/>
              <a:stCxn id="26" idx="3"/>
              <a:endCxn id="25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2E469CB-DBC3-4E83-848A-EB6D63B86A82}"/>
                </a:ext>
              </a:extLst>
            </p:cNvPr>
            <p:cNvCxnSpPr>
              <a:cxnSpLocks/>
              <a:stCxn id="27" idx="5"/>
              <a:endCxn id="23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C8C9AB-4606-4572-96DE-078EAD3C08ED}"/>
                </a:ext>
              </a:extLst>
            </p:cNvPr>
            <p:cNvCxnSpPr>
              <a:cxnSpLocks/>
              <a:stCxn id="27" idx="6"/>
              <a:endCxn id="10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F0281E-AF18-4942-A41D-01DE5F65457E}"/>
                </a:ext>
              </a:extLst>
            </p:cNvPr>
            <p:cNvCxnSpPr>
              <a:cxnSpLocks/>
              <a:stCxn id="25" idx="5"/>
              <a:endCxn id="27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4E7111-A2AF-4ECB-A65C-E7D1C159A5A0}"/>
                </a:ext>
              </a:extLst>
            </p:cNvPr>
            <p:cNvCxnSpPr>
              <a:cxnSpLocks/>
              <a:stCxn id="22" idx="3"/>
              <a:endCxn id="13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2676C9-CD6F-47C1-87FA-03A40B901DB9}"/>
                </a:ext>
              </a:extLst>
            </p:cNvPr>
            <p:cNvCxnSpPr>
              <a:cxnSpLocks/>
              <a:stCxn id="23" idx="7"/>
              <a:endCxn id="11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4B2098-1D15-4F53-A262-FC620FD868FC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CD9485-510F-41D3-8975-EBAFF7350D2E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4C23EA1-A98B-4DB2-9DAB-1409B9E06B8B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C17E27-247A-4588-9054-AFFB0257DC02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8FC1D5-E070-498F-ADF2-C2720F5011BB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8D9AD1-FBF8-4E1B-B9FC-D467D82D7442}"/>
                </a:ext>
              </a:extLst>
            </p:cNvPr>
            <p:cNvSpPr/>
            <p:nvPr/>
          </p:nvSpPr>
          <p:spPr>
            <a:xfrm>
              <a:off x="609660" y="2349727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246628-454A-4E17-B03E-2F9A8EBC6131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77611E-E291-4ADE-B2B1-217BC3CBCEB8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63B9FF-C33B-4B90-9757-5752FB4C0D65}"/>
                </a:ext>
              </a:extLst>
            </p:cNvPr>
            <p:cNvCxnSpPr>
              <a:cxnSpLocks/>
              <a:stCxn id="26" idx="5"/>
              <a:endCxn id="10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CD552A-7B4B-498E-AC7A-65A85B58588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FDD2B8-B8D0-473B-A190-237C3AAB5E9A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4BD490-FA3B-4344-B4A7-F66FAAC94BED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BD3ADEA-E6AD-4B3B-AF86-7C00F1349EFC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1CADB4-E196-4A97-AD22-A500D01F8E1D}"/>
                </a:ext>
              </a:extLst>
            </p:cNvPr>
            <p:cNvCxnSpPr>
              <a:cxnSpLocks/>
              <a:stCxn id="11" idx="6"/>
              <a:endCxn id="32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FD616F-FE4D-4977-BAC4-63A5AC59CD34}"/>
                </a:ext>
              </a:extLst>
            </p:cNvPr>
            <p:cNvCxnSpPr>
              <a:cxnSpLocks/>
              <a:stCxn id="24" idx="0"/>
              <a:endCxn id="11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3B3439-9E2B-42EC-A299-D025E4361DC4}"/>
                </a:ext>
              </a:extLst>
            </p:cNvPr>
            <p:cNvCxnSpPr>
              <a:cxnSpLocks/>
              <a:stCxn id="32" idx="0"/>
              <a:endCxn id="21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335D18-033D-46DA-A63C-D50196279AE9}"/>
                </a:ext>
              </a:extLst>
            </p:cNvPr>
            <p:cNvCxnSpPr>
              <a:cxnSpLocks/>
              <a:stCxn id="23" idx="5"/>
              <a:endCxn id="24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D09C7-A547-441C-8F3F-4F29FD5BE79E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6AB10B-8D10-4025-99AE-8BBBC95E2439}"/>
              </a:ext>
            </a:extLst>
          </p:cNvPr>
          <p:cNvSpPr/>
          <p:nvPr/>
        </p:nvSpPr>
        <p:spPr>
          <a:xfrm>
            <a:off x="9647278" y="579492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DD65B-9C12-4104-A216-3AF099E1D6C8}"/>
              </a:ext>
            </a:extLst>
          </p:cNvPr>
          <p:cNvSpPr/>
          <p:nvPr/>
        </p:nvSpPr>
        <p:spPr>
          <a:xfrm>
            <a:off x="9647277" y="526055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6C5BAD-58D6-49D0-BEE3-F085EB6AA90A}"/>
              </a:ext>
            </a:extLst>
          </p:cNvPr>
          <p:cNvSpPr/>
          <p:nvPr/>
        </p:nvSpPr>
        <p:spPr>
          <a:xfrm>
            <a:off x="9647277" y="472595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19BEA5-B6F7-4C26-9B0E-0E7C3B446070}"/>
              </a:ext>
            </a:extLst>
          </p:cNvPr>
          <p:cNvSpPr/>
          <p:nvPr/>
        </p:nvSpPr>
        <p:spPr>
          <a:xfrm>
            <a:off x="9647277" y="419822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4AFCF9-B403-4824-A4FF-F684CD9CA05A}"/>
              </a:ext>
            </a:extLst>
          </p:cNvPr>
          <p:cNvSpPr/>
          <p:nvPr/>
        </p:nvSpPr>
        <p:spPr>
          <a:xfrm>
            <a:off x="9647277" y="3673148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73975C-7EE5-452A-B416-15A4EA94DDCD}"/>
              </a:ext>
            </a:extLst>
          </p:cNvPr>
          <p:cNvSpPr/>
          <p:nvPr/>
        </p:nvSpPr>
        <p:spPr>
          <a:xfrm>
            <a:off x="9644082" y="3152544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354DBD-7328-4AC1-BE71-9A1F2484FB56}"/>
              </a:ext>
            </a:extLst>
          </p:cNvPr>
          <p:cNvSpPr/>
          <p:nvPr/>
        </p:nvSpPr>
        <p:spPr>
          <a:xfrm>
            <a:off x="9644082" y="2627472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5B66ED-14F8-4B44-B87E-86318053C932}"/>
              </a:ext>
            </a:extLst>
          </p:cNvPr>
          <p:cNvSpPr/>
          <p:nvPr/>
        </p:nvSpPr>
        <p:spPr>
          <a:xfrm>
            <a:off x="9646079" y="2104473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984838-72B3-4FAA-A7D2-5417B451C9A2}"/>
              </a:ext>
            </a:extLst>
          </p:cNvPr>
          <p:cNvSpPr/>
          <p:nvPr/>
        </p:nvSpPr>
        <p:spPr>
          <a:xfrm>
            <a:off x="9646079" y="1574470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5194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A31476-97D2-4253-92A8-E289946F8FEC}"/>
              </a:ext>
            </a:extLst>
          </p:cNvPr>
          <p:cNvGrpSpPr/>
          <p:nvPr/>
        </p:nvGrpSpPr>
        <p:grpSpPr>
          <a:xfrm>
            <a:off x="352800" y="1346400"/>
            <a:ext cx="7203600" cy="4788000"/>
            <a:chOff x="609660" y="516011"/>
            <a:chExt cx="10121839" cy="59257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CB0EC3-BD17-4EB6-B1DF-A46E028731B7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5494F1-E579-4ACA-8BC2-20F9DACF41A5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7B07D27-004B-4E05-8258-432F57B3959C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6A09F7-045B-4762-A788-197278542DA5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913560-ECE5-49E8-8F2F-CE4EDE7C41A7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B346B4-CF3A-4126-93D7-0EC3C6D43D22}"/>
                </a:ext>
              </a:extLst>
            </p:cNvPr>
            <p:cNvCxnSpPr>
              <a:cxnSpLocks/>
              <a:stCxn id="26" idx="3"/>
              <a:endCxn id="25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E2A6A3-6699-47F7-BE80-668D1E29A424}"/>
                </a:ext>
              </a:extLst>
            </p:cNvPr>
            <p:cNvCxnSpPr>
              <a:cxnSpLocks/>
              <a:stCxn id="27" idx="5"/>
              <a:endCxn id="23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1969E6-E08D-438E-A52C-AA2FEFE1BAA1}"/>
                </a:ext>
              </a:extLst>
            </p:cNvPr>
            <p:cNvCxnSpPr>
              <a:cxnSpLocks/>
              <a:stCxn id="27" idx="6"/>
              <a:endCxn id="10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31D80B-8AE3-42D0-BFF3-D0E716C96B9F}"/>
                </a:ext>
              </a:extLst>
            </p:cNvPr>
            <p:cNvCxnSpPr>
              <a:cxnSpLocks/>
              <a:stCxn id="25" idx="5"/>
              <a:endCxn id="27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379C13-7390-4501-8E51-117B55CB765F}"/>
                </a:ext>
              </a:extLst>
            </p:cNvPr>
            <p:cNvCxnSpPr>
              <a:cxnSpLocks/>
              <a:stCxn id="22" idx="3"/>
              <a:endCxn id="13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69602D-5028-4468-95B2-AB9F51D6E3C2}"/>
                </a:ext>
              </a:extLst>
            </p:cNvPr>
            <p:cNvCxnSpPr>
              <a:cxnSpLocks/>
              <a:stCxn id="23" idx="7"/>
              <a:endCxn id="11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911DA4-9BC5-442D-B313-5FA3CD8A70CC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545604-326D-4F02-99AF-F6A3F87D500D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8D96B1-31CD-4F09-A82B-75311D8AD912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0DF7D31-FA95-45BA-BF04-7C24040C902C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6ADA23-71FB-43A8-99C1-95B3B7330394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B6FE07-8D5A-4156-A1A9-F67CE4EC23AD}"/>
                </a:ext>
              </a:extLst>
            </p:cNvPr>
            <p:cNvSpPr/>
            <p:nvPr/>
          </p:nvSpPr>
          <p:spPr>
            <a:xfrm>
              <a:off x="609660" y="2349727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23921F-0900-45A8-9054-AA00866AC775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69A287-2CF1-4DF4-A536-6116B16057BA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389A4C-109E-4B55-A02D-8054F27E21C3}"/>
                </a:ext>
              </a:extLst>
            </p:cNvPr>
            <p:cNvCxnSpPr>
              <a:cxnSpLocks/>
              <a:stCxn id="26" idx="5"/>
              <a:endCxn id="10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2E7F63-BA29-47BA-BC50-2B83F3D835DE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5501C2-B66D-4624-A0D1-93DA73D3C89C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4A70A9-E7F3-48C5-B210-4589FFFB3DC8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A47BF6-18B8-449F-8D8A-93395F76B60A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4E9B718-6FA2-40BD-BD89-30876BE90503}"/>
                </a:ext>
              </a:extLst>
            </p:cNvPr>
            <p:cNvCxnSpPr>
              <a:cxnSpLocks/>
              <a:stCxn id="11" idx="6"/>
              <a:endCxn id="32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BDFC009-CCAA-40D5-9A63-114D32C96319}"/>
                </a:ext>
              </a:extLst>
            </p:cNvPr>
            <p:cNvCxnSpPr>
              <a:cxnSpLocks/>
              <a:stCxn id="24" idx="0"/>
              <a:endCxn id="11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F056DE-7EE4-403C-92D4-50491C5ABEEA}"/>
                </a:ext>
              </a:extLst>
            </p:cNvPr>
            <p:cNvCxnSpPr>
              <a:cxnSpLocks/>
              <a:stCxn id="32" idx="0"/>
              <a:endCxn id="21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C46C46-C51E-49A5-855B-80F06398FF29}"/>
                </a:ext>
              </a:extLst>
            </p:cNvPr>
            <p:cNvCxnSpPr>
              <a:cxnSpLocks/>
              <a:stCxn id="23" idx="5"/>
              <a:endCxn id="24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7050D1D-5758-44FB-9907-F027EB32EFE8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798A5D-5A28-420D-B01E-479094D6CABD}"/>
              </a:ext>
            </a:extLst>
          </p:cNvPr>
          <p:cNvSpPr/>
          <p:nvPr/>
        </p:nvSpPr>
        <p:spPr>
          <a:xfrm>
            <a:off x="9647278" y="579492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D571EE-16F6-45B7-8041-3D0008960D85}"/>
              </a:ext>
            </a:extLst>
          </p:cNvPr>
          <p:cNvSpPr/>
          <p:nvPr/>
        </p:nvSpPr>
        <p:spPr>
          <a:xfrm>
            <a:off x="9647277" y="526055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303A97-B63C-43FC-875F-0031C9A5A846}"/>
              </a:ext>
            </a:extLst>
          </p:cNvPr>
          <p:cNvSpPr/>
          <p:nvPr/>
        </p:nvSpPr>
        <p:spPr>
          <a:xfrm>
            <a:off x="9647277" y="472595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03306E-0568-4829-8F26-67C0B8F2BBAF}"/>
              </a:ext>
            </a:extLst>
          </p:cNvPr>
          <p:cNvSpPr/>
          <p:nvPr/>
        </p:nvSpPr>
        <p:spPr>
          <a:xfrm>
            <a:off x="9647277" y="419822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A8893A-E7CC-4562-A6B2-F04C5B8B258A}"/>
              </a:ext>
            </a:extLst>
          </p:cNvPr>
          <p:cNvSpPr/>
          <p:nvPr/>
        </p:nvSpPr>
        <p:spPr>
          <a:xfrm>
            <a:off x="9647277" y="3673148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1F1776-4B97-4FA7-898F-253B8885CCA4}"/>
              </a:ext>
            </a:extLst>
          </p:cNvPr>
          <p:cNvSpPr/>
          <p:nvPr/>
        </p:nvSpPr>
        <p:spPr>
          <a:xfrm>
            <a:off x="9644082" y="3152544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32BF19-EE28-4947-8FFB-9FD5441F772B}"/>
              </a:ext>
            </a:extLst>
          </p:cNvPr>
          <p:cNvSpPr/>
          <p:nvPr/>
        </p:nvSpPr>
        <p:spPr>
          <a:xfrm>
            <a:off x="9644082" y="2627472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26E041-2AA6-436C-80D1-DDA8F3B71CA3}"/>
              </a:ext>
            </a:extLst>
          </p:cNvPr>
          <p:cNvSpPr/>
          <p:nvPr/>
        </p:nvSpPr>
        <p:spPr>
          <a:xfrm>
            <a:off x="9646079" y="2104473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925078-D834-409E-91D2-36589A81D41E}"/>
              </a:ext>
            </a:extLst>
          </p:cNvPr>
          <p:cNvSpPr/>
          <p:nvPr/>
        </p:nvSpPr>
        <p:spPr>
          <a:xfrm>
            <a:off x="9646079" y="1574470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F42A16-E084-466B-B398-A112A45D3DD1}"/>
              </a:ext>
            </a:extLst>
          </p:cNvPr>
          <p:cNvSpPr/>
          <p:nvPr/>
        </p:nvSpPr>
        <p:spPr>
          <a:xfrm>
            <a:off x="9646079" y="1041387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036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6E9871-2C7E-433D-972B-BB3C0E1E62D7}"/>
              </a:ext>
            </a:extLst>
          </p:cNvPr>
          <p:cNvGrpSpPr/>
          <p:nvPr/>
        </p:nvGrpSpPr>
        <p:grpSpPr>
          <a:xfrm>
            <a:off x="352800" y="1346400"/>
            <a:ext cx="7203600" cy="4788000"/>
            <a:chOff x="609660" y="516011"/>
            <a:chExt cx="10121839" cy="59257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B54469-6F1E-4CB6-8614-2E895ABA9C11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E076B4-5352-4548-8BD0-A11DC736BF20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900212-5C0D-4CAB-9D6A-BBFD7AD4C6C7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B2C35A-B74D-4C4C-BF8F-15AA76918981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FFF0E9-8B53-440E-922E-AF3D25EFF938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8E7BA7-D624-4D28-A95F-CF3E2DFF35DE}"/>
                </a:ext>
              </a:extLst>
            </p:cNvPr>
            <p:cNvCxnSpPr>
              <a:cxnSpLocks/>
              <a:stCxn id="26" idx="3"/>
              <a:endCxn id="25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FD8598-8532-4939-A4C6-9111FBE2CCA1}"/>
                </a:ext>
              </a:extLst>
            </p:cNvPr>
            <p:cNvCxnSpPr>
              <a:cxnSpLocks/>
              <a:stCxn id="27" idx="5"/>
              <a:endCxn id="23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E9172D-4E0E-4C76-9F83-37CB2E4FCB02}"/>
                </a:ext>
              </a:extLst>
            </p:cNvPr>
            <p:cNvCxnSpPr>
              <a:cxnSpLocks/>
              <a:stCxn id="27" idx="6"/>
              <a:endCxn id="10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C3EB09-E993-4985-8128-0665567CE2BD}"/>
                </a:ext>
              </a:extLst>
            </p:cNvPr>
            <p:cNvCxnSpPr>
              <a:cxnSpLocks/>
              <a:stCxn id="25" idx="5"/>
              <a:endCxn id="27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009011-729B-4DBD-A22B-8AA1372E8D5B}"/>
                </a:ext>
              </a:extLst>
            </p:cNvPr>
            <p:cNvCxnSpPr>
              <a:cxnSpLocks/>
              <a:stCxn id="22" idx="3"/>
              <a:endCxn id="13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20EA23-8BB9-452A-9FBE-644B9C951BE0}"/>
                </a:ext>
              </a:extLst>
            </p:cNvPr>
            <p:cNvCxnSpPr>
              <a:cxnSpLocks/>
              <a:stCxn id="23" idx="7"/>
              <a:endCxn id="11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ABB3A4-8C09-4606-824A-BA662D7CE546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479F6D-691B-43CF-9ABB-4B99277E5485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B304226-0F80-4D68-BA37-C187F44D8EC9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18EA808-BFB5-4573-85E7-BD2BBF911E7A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E0726E-3304-4210-9F4C-FE77D179DA1B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61150F-73BA-4C58-AAAE-D28A560D9C34}"/>
                </a:ext>
              </a:extLst>
            </p:cNvPr>
            <p:cNvSpPr/>
            <p:nvPr/>
          </p:nvSpPr>
          <p:spPr>
            <a:xfrm>
              <a:off x="609660" y="2349727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027DF1-DB6D-43BA-8EF3-FED93AE8FFBC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351BE2-683B-452A-88B6-6B3FC0A0C6AC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6838B31-A010-41C3-9107-A7F8CEAD4C1A}"/>
                </a:ext>
              </a:extLst>
            </p:cNvPr>
            <p:cNvCxnSpPr>
              <a:cxnSpLocks/>
              <a:stCxn id="26" idx="5"/>
              <a:endCxn id="10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ADC4E1-8D2B-4C4E-B945-E87EE92DABDB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9C58CD1-FF22-4DEF-90C1-9B98624349D3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A0650D-BC6A-468F-83DC-0D75365A97F1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84B54B4-B166-4938-A870-39C5DED4EDF3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29F85A-E1F2-444F-AE63-42CC99919D1D}"/>
                </a:ext>
              </a:extLst>
            </p:cNvPr>
            <p:cNvCxnSpPr>
              <a:cxnSpLocks/>
              <a:stCxn id="11" idx="6"/>
              <a:endCxn id="32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54B248-E4F5-4CEB-B1EE-CBB970E33F28}"/>
                </a:ext>
              </a:extLst>
            </p:cNvPr>
            <p:cNvCxnSpPr>
              <a:cxnSpLocks/>
              <a:stCxn id="24" idx="0"/>
              <a:endCxn id="11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74C4B83-E5E2-45EB-9CEC-68F8C297CEF1}"/>
                </a:ext>
              </a:extLst>
            </p:cNvPr>
            <p:cNvCxnSpPr>
              <a:cxnSpLocks/>
              <a:stCxn id="32" idx="0"/>
              <a:endCxn id="21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C79D59-68D0-4E43-A498-C01F9C8D0503}"/>
                </a:ext>
              </a:extLst>
            </p:cNvPr>
            <p:cNvCxnSpPr>
              <a:cxnSpLocks/>
              <a:stCxn id="23" idx="5"/>
              <a:endCxn id="24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2520647-1AFF-4DB1-B0AD-1CB08A9B013E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4A630D-2C89-47A7-A9BF-B15869B94FA2}"/>
              </a:ext>
            </a:extLst>
          </p:cNvPr>
          <p:cNvSpPr/>
          <p:nvPr/>
        </p:nvSpPr>
        <p:spPr>
          <a:xfrm>
            <a:off x="9647278" y="579492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E63619-11A8-4ACC-ADB6-6CF5DAB30762}"/>
              </a:ext>
            </a:extLst>
          </p:cNvPr>
          <p:cNvSpPr/>
          <p:nvPr/>
        </p:nvSpPr>
        <p:spPr>
          <a:xfrm>
            <a:off x="9647277" y="526055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C56CD56-872F-4A6F-9A2B-348C89813979}"/>
              </a:ext>
            </a:extLst>
          </p:cNvPr>
          <p:cNvSpPr/>
          <p:nvPr/>
        </p:nvSpPr>
        <p:spPr>
          <a:xfrm>
            <a:off x="9647277" y="472595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8F051F-58B7-4A65-92C0-ECF1F32EDB9D}"/>
              </a:ext>
            </a:extLst>
          </p:cNvPr>
          <p:cNvSpPr/>
          <p:nvPr/>
        </p:nvSpPr>
        <p:spPr>
          <a:xfrm>
            <a:off x="9647277" y="419822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2640C-C916-4EC3-B0BD-B9CF149F3AEC}"/>
              </a:ext>
            </a:extLst>
          </p:cNvPr>
          <p:cNvSpPr/>
          <p:nvPr/>
        </p:nvSpPr>
        <p:spPr>
          <a:xfrm>
            <a:off x="9647277" y="3673148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187BE5-790B-4447-9AB1-967D88F62EAA}"/>
              </a:ext>
            </a:extLst>
          </p:cNvPr>
          <p:cNvSpPr/>
          <p:nvPr/>
        </p:nvSpPr>
        <p:spPr>
          <a:xfrm>
            <a:off x="9644082" y="3152544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0C84B2A-9E5B-4E8E-9D41-660433877EA3}"/>
              </a:ext>
            </a:extLst>
          </p:cNvPr>
          <p:cNvSpPr/>
          <p:nvPr/>
        </p:nvSpPr>
        <p:spPr>
          <a:xfrm>
            <a:off x="9644082" y="2627472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ED20EA-A68A-4062-B119-E4BFD0D952E4}"/>
              </a:ext>
            </a:extLst>
          </p:cNvPr>
          <p:cNvSpPr/>
          <p:nvPr/>
        </p:nvSpPr>
        <p:spPr>
          <a:xfrm>
            <a:off x="9646079" y="2104473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FABD9C-785E-4AD5-A367-46A6444CC997}"/>
              </a:ext>
            </a:extLst>
          </p:cNvPr>
          <p:cNvSpPr/>
          <p:nvPr/>
        </p:nvSpPr>
        <p:spPr>
          <a:xfrm>
            <a:off x="9646079" y="1574470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83E250E-DBFD-43F1-82B8-83465E57099F}"/>
              </a:ext>
            </a:extLst>
          </p:cNvPr>
          <p:cNvSpPr/>
          <p:nvPr/>
        </p:nvSpPr>
        <p:spPr>
          <a:xfrm>
            <a:off x="9646079" y="1041387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2E236B-BD5F-4676-B598-2E0D046F1A88}"/>
              </a:ext>
            </a:extLst>
          </p:cNvPr>
          <p:cNvSpPr/>
          <p:nvPr/>
        </p:nvSpPr>
        <p:spPr>
          <a:xfrm>
            <a:off x="9646079" y="506536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E90615D-5CE2-4A9C-94D1-3C80F216C2B3}"/>
              </a:ext>
            </a:extLst>
          </p:cNvPr>
          <p:cNvSpPr/>
          <p:nvPr/>
        </p:nvSpPr>
        <p:spPr>
          <a:xfrm>
            <a:off x="9646079" y="0"/>
            <a:ext cx="1957137" cy="4924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0822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991481-1AEF-4315-9DFA-F2AB6F46F2EA}"/>
              </a:ext>
            </a:extLst>
          </p:cNvPr>
          <p:cNvSpPr/>
          <p:nvPr/>
        </p:nvSpPr>
        <p:spPr>
          <a:xfrm>
            <a:off x="9647278" y="632490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27291-FA5C-4FE4-87DA-D09A1BB36F73}"/>
              </a:ext>
            </a:extLst>
          </p:cNvPr>
          <p:cNvSpPr/>
          <p:nvPr/>
        </p:nvSpPr>
        <p:spPr>
          <a:xfrm>
            <a:off x="9647278" y="579492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9978B-2016-4A4D-8627-0A7568303C3E}"/>
              </a:ext>
            </a:extLst>
          </p:cNvPr>
          <p:cNvSpPr/>
          <p:nvPr/>
        </p:nvSpPr>
        <p:spPr>
          <a:xfrm>
            <a:off x="9647277" y="526055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350B3-B727-4D71-8D13-550D5327ECB9}"/>
              </a:ext>
            </a:extLst>
          </p:cNvPr>
          <p:cNvSpPr/>
          <p:nvPr/>
        </p:nvSpPr>
        <p:spPr>
          <a:xfrm>
            <a:off x="9647277" y="4725953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0A82F6-F1DA-4BFC-85DA-B83EC6E70D69}"/>
              </a:ext>
            </a:extLst>
          </p:cNvPr>
          <p:cNvGrpSpPr/>
          <p:nvPr/>
        </p:nvGrpSpPr>
        <p:grpSpPr>
          <a:xfrm>
            <a:off x="352800" y="1346400"/>
            <a:ext cx="7203600" cy="4788000"/>
            <a:chOff x="609660" y="516011"/>
            <a:chExt cx="10121839" cy="59257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09D554-A070-4275-936B-01095FAE02EF}"/>
                </a:ext>
              </a:extLst>
            </p:cNvPr>
            <p:cNvSpPr/>
            <p:nvPr/>
          </p:nvSpPr>
          <p:spPr>
            <a:xfrm>
              <a:off x="5096598" y="655152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S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B93FF9-3984-4ED6-AF85-5B86CF3E4279}"/>
                </a:ext>
              </a:extLst>
            </p:cNvPr>
            <p:cNvSpPr/>
            <p:nvPr/>
          </p:nvSpPr>
          <p:spPr>
            <a:xfrm>
              <a:off x="4043164" y="2182756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0661752-D4AC-4CFB-A057-A95B5C7DBC43}"/>
                </a:ext>
              </a:extLst>
            </p:cNvPr>
            <p:cNvSpPr/>
            <p:nvPr/>
          </p:nvSpPr>
          <p:spPr>
            <a:xfrm>
              <a:off x="7258918" y="3795541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5C051D-1EB8-451B-AB93-1DF2A6892F61}"/>
                </a:ext>
              </a:extLst>
            </p:cNvPr>
            <p:cNvSpPr/>
            <p:nvPr/>
          </p:nvSpPr>
          <p:spPr>
            <a:xfrm>
              <a:off x="6993704" y="516011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25BA82-8A88-4AAB-BEE0-2F28AC6AAA82}"/>
                </a:ext>
              </a:extLst>
            </p:cNvPr>
            <p:cNvSpPr/>
            <p:nvPr/>
          </p:nvSpPr>
          <p:spPr>
            <a:xfrm>
              <a:off x="8195816" y="2049712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EEAA5-C74D-4AA2-9C34-19848AD4A2CB}"/>
                </a:ext>
              </a:extLst>
            </p:cNvPr>
            <p:cNvCxnSpPr>
              <a:cxnSpLocks/>
              <a:stCxn id="26" idx="3"/>
              <a:endCxn id="25" idx="7"/>
            </p:cNvCxnSpPr>
            <p:nvPr/>
          </p:nvCxnSpPr>
          <p:spPr>
            <a:xfrm flipH="1">
              <a:off x="1318545" y="1802002"/>
              <a:ext cx="1069719" cy="67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85FC18-E62A-4CAA-9461-643D14A63E14}"/>
                </a:ext>
              </a:extLst>
            </p:cNvPr>
            <p:cNvCxnSpPr>
              <a:cxnSpLocks/>
              <a:stCxn id="27" idx="5"/>
              <a:endCxn id="23" idx="2"/>
            </p:cNvCxnSpPr>
            <p:nvPr/>
          </p:nvCxnSpPr>
          <p:spPr>
            <a:xfrm>
              <a:off x="3023437" y="4241909"/>
              <a:ext cx="2036514" cy="82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733E0D-7970-47D8-A6C9-EFDE5366BDD0}"/>
                </a:ext>
              </a:extLst>
            </p:cNvPr>
            <p:cNvCxnSpPr>
              <a:cxnSpLocks/>
              <a:stCxn id="27" idx="6"/>
              <a:endCxn id="10" idx="3"/>
            </p:cNvCxnSpPr>
            <p:nvPr/>
          </p:nvCxnSpPr>
          <p:spPr>
            <a:xfrm flipV="1">
              <a:off x="3145062" y="2905962"/>
              <a:ext cx="1019727" cy="103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EB1F3A-4E68-43C1-BD70-4CEC092F9BA0}"/>
                </a:ext>
              </a:extLst>
            </p:cNvPr>
            <p:cNvCxnSpPr>
              <a:cxnSpLocks/>
              <a:stCxn id="25" idx="5"/>
              <a:endCxn id="27" idx="2"/>
            </p:cNvCxnSpPr>
            <p:nvPr/>
          </p:nvCxnSpPr>
          <p:spPr>
            <a:xfrm>
              <a:off x="1318545" y="3072934"/>
              <a:ext cx="996007" cy="86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6E6F45-16DF-4916-BEC4-524FE64E64A7}"/>
                </a:ext>
              </a:extLst>
            </p:cNvPr>
            <p:cNvCxnSpPr>
              <a:cxnSpLocks/>
              <a:stCxn id="22" idx="3"/>
              <a:endCxn id="13" idx="7"/>
            </p:cNvCxnSpPr>
            <p:nvPr/>
          </p:nvCxnSpPr>
          <p:spPr>
            <a:xfrm flipH="1">
              <a:off x="8904701" y="1332244"/>
              <a:ext cx="816619" cy="84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8C3341-2A07-4BE0-994A-4D185E334339}"/>
                </a:ext>
              </a:extLst>
            </p:cNvPr>
            <p:cNvCxnSpPr>
              <a:cxnSpLocks/>
              <a:stCxn id="23" idx="7"/>
              <a:endCxn id="11" idx="3"/>
            </p:cNvCxnSpPr>
            <p:nvPr/>
          </p:nvCxnSpPr>
          <p:spPr>
            <a:xfrm flipV="1">
              <a:off x="5768836" y="4518747"/>
              <a:ext cx="1611707" cy="24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01C2D7-4D2B-4046-B512-4735B4C91743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flipV="1">
              <a:off x="7674173" y="2772918"/>
              <a:ext cx="643268" cy="102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5CD173-7FEE-4920-9817-B1318E7C13C7}"/>
                </a:ext>
              </a:extLst>
            </p:cNvPr>
            <p:cNvSpPr/>
            <p:nvPr/>
          </p:nvSpPr>
          <p:spPr>
            <a:xfrm>
              <a:off x="9900989" y="3030044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643FA5-11E7-4373-A1E7-52F164F1891A}"/>
                </a:ext>
              </a:extLst>
            </p:cNvPr>
            <p:cNvSpPr/>
            <p:nvPr/>
          </p:nvSpPr>
          <p:spPr>
            <a:xfrm>
              <a:off x="9599695" y="609038"/>
              <a:ext cx="830510" cy="84728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BD424B-0BCA-4A85-869F-B5BDF41AE743}"/>
                </a:ext>
              </a:extLst>
            </p:cNvPr>
            <p:cNvSpPr/>
            <p:nvPr/>
          </p:nvSpPr>
          <p:spPr>
            <a:xfrm>
              <a:off x="5059951" y="46428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81BDC4A-F9D5-4961-85BD-E0008195612C}"/>
                </a:ext>
              </a:extLst>
            </p:cNvPr>
            <p:cNvSpPr/>
            <p:nvPr/>
          </p:nvSpPr>
          <p:spPr>
            <a:xfrm>
              <a:off x="8074191" y="5594429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S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887284-929E-47F0-B591-AE9A1549A8CD}"/>
                </a:ext>
              </a:extLst>
            </p:cNvPr>
            <p:cNvSpPr/>
            <p:nvPr/>
          </p:nvSpPr>
          <p:spPr>
            <a:xfrm>
              <a:off x="609660" y="2349727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CA6DA3-EAD9-4606-BE8A-F195784511AE}"/>
                </a:ext>
              </a:extLst>
            </p:cNvPr>
            <p:cNvSpPr/>
            <p:nvPr/>
          </p:nvSpPr>
          <p:spPr>
            <a:xfrm>
              <a:off x="2266639" y="1078796"/>
              <a:ext cx="830510" cy="8472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6ED09B-9D4E-4DD0-B0A4-ECEE0FB42E52}"/>
                </a:ext>
              </a:extLst>
            </p:cNvPr>
            <p:cNvSpPr/>
            <p:nvPr/>
          </p:nvSpPr>
          <p:spPr>
            <a:xfrm>
              <a:off x="2314552" y="3518703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9C969A-0D56-4B7F-B665-AB454E1F775B}"/>
                </a:ext>
              </a:extLst>
            </p:cNvPr>
            <p:cNvCxnSpPr>
              <a:cxnSpLocks/>
              <a:stCxn id="26" idx="5"/>
              <a:endCxn id="10" idx="1"/>
            </p:cNvCxnSpPr>
            <p:nvPr/>
          </p:nvCxnSpPr>
          <p:spPr>
            <a:xfrm>
              <a:off x="2975524" y="1802002"/>
              <a:ext cx="1189265" cy="504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D18A38-5319-46C0-A105-E636463AA2D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4752049" y="1378358"/>
              <a:ext cx="466174" cy="92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6C0A01-306D-4880-B9C0-8F43622F4F15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5927108" y="939655"/>
              <a:ext cx="1066596" cy="13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F83C9F-16D5-4B19-81C6-599E75874418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7702589" y="1239217"/>
              <a:ext cx="614852" cy="93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BEA740-F1D7-48BE-870A-A50273E52122}"/>
                </a:ext>
              </a:extLst>
            </p:cNvPr>
            <p:cNvSpPr/>
            <p:nvPr/>
          </p:nvSpPr>
          <p:spPr>
            <a:xfrm>
              <a:off x="9150821" y="4432711"/>
              <a:ext cx="830510" cy="8472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B45EA-DD86-410A-864A-64720FAF3ED8}"/>
                </a:ext>
              </a:extLst>
            </p:cNvPr>
            <p:cNvCxnSpPr>
              <a:cxnSpLocks/>
              <a:stCxn id="11" idx="6"/>
              <a:endCxn id="32" idx="1"/>
            </p:cNvCxnSpPr>
            <p:nvPr/>
          </p:nvCxnSpPr>
          <p:spPr>
            <a:xfrm>
              <a:off x="8089428" y="4219185"/>
              <a:ext cx="1183018" cy="33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0A9EA6-CFE7-4DB3-A49A-501C2B61A195}"/>
                </a:ext>
              </a:extLst>
            </p:cNvPr>
            <p:cNvCxnSpPr>
              <a:cxnSpLocks/>
              <a:stCxn id="24" idx="0"/>
              <a:endCxn id="11" idx="5"/>
            </p:cNvCxnSpPr>
            <p:nvPr/>
          </p:nvCxnSpPr>
          <p:spPr>
            <a:xfrm flipH="1" flipV="1">
              <a:off x="7967803" y="4518747"/>
              <a:ext cx="521643" cy="107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E5B9C-2050-40D1-B23B-16E755B6E875}"/>
                </a:ext>
              </a:extLst>
            </p:cNvPr>
            <p:cNvCxnSpPr>
              <a:cxnSpLocks/>
              <a:stCxn id="32" idx="0"/>
              <a:endCxn id="21" idx="3"/>
            </p:cNvCxnSpPr>
            <p:nvPr/>
          </p:nvCxnSpPr>
          <p:spPr>
            <a:xfrm flipV="1">
              <a:off x="9566076" y="3753250"/>
              <a:ext cx="456538" cy="679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0320554-13FE-4E50-926B-7D3081CA07B5}"/>
                </a:ext>
              </a:extLst>
            </p:cNvPr>
            <p:cNvCxnSpPr>
              <a:cxnSpLocks/>
              <a:stCxn id="23" idx="5"/>
              <a:endCxn id="24" idx="2"/>
            </p:cNvCxnSpPr>
            <p:nvPr/>
          </p:nvCxnSpPr>
          <p:spPr>
            <a:xfrm>
              <a:off x="5768836" y="5366035"/>
              <a:ext cx="2305355" cy="65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49D8C46-6343-4D07-8688-A79F0DF92E74}"/>
              </a:ext>
            </a:extLst>
          </p:cNvPr>
          <p:cNvSpPr/>
          <p:nvPr/>
        </p:nvSpPr>
        <p:spPr>
          <a:xfrm>
            <a:off x="9647277" y="4198220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C528A1-E7F7-4635-8EE7-79A0FF057415}"/>
              </a:ext>
            </a:extLst>
          </p:cNvPr>
          <p:cNvSpPr/>
          <p:nvPr/>
        </p:nvSpPr>
        <p:spPr>
          <a:xfrm>
            <a:off x="9647277" y="3673148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AB4F86-59A6-40CF-9DEF-EC5F57DABAF3}"/>
              </a:ext>
            </a:extLst>
          </p:cNvPr>
          <p:cNvSpPr/>
          <p:nvPr/>
        </p:nvSpPr>
        <p:spPr>
          <a:xfrm>
            <a:off x="9644082" y="3152544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8CA9B5-1A3D-4661-9EF3-766E6337C600}"/>
              </a:ext>
            </a:extLst>
          </p:cNvPr>
          <p:cNvSpPr/>
          <p:nvPr/>
        </p:nvSpPr>
        <p:spPr>
          <a:xfrm>
            <a:off x="9644082" y="2627472"/>
            <a:ext cx="1957137" cy="5190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EAC423-40A2-4C40-B48D-E6D8C9AF9DC1}"/>
              </a:ext>
            </a:extLst>
          </p:cNvPr>
          <p:cNvSpPr/>
          <p:nvPr/>
        </p:nvSpPr>
        <p:spPr>
          <a:xfrm>
            <a:off x="9646079" y="2104473"/>
            <a:ext cx="1957137" cy="519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CCA9B1-1DFB-4184-9766-CAE63C3F999F}"/>
              </a:ext>
            </a:extLst>
          </p:cNvPr>
          <p:cNvSpPr/>
          <p:nvPr/>
        </p:nvSpPr>
        <p:spPr>
          <a:xfrm>
            <a:off x="9646079" y="1574470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9266D6-4AD7-46BF-82F2-0003D91852FD}"/>
              </a:ext>
            </a:extLst>
          </p:cNvPr>
          <p:cNvSpPr/>
          <p:nvPr/>
        </p:nvSpPr>
        <p:spPr>
          <a:xfrm>
            <a:off x="9646079" y="1041387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ABAD3D-EF7B-450A-ACCD-5AA727F9CF87}"/>
              </a:ext>
            </a:extLst>
          </p:cNvPr>
          <p:cNvSpPr/>
          <p:nvPr/>
        </p:nvSpPr>
        <p:spPr>
          <a:xfrm>
            <a:off x="9646079" y="506536"/>
            <a:ext cx="1957137" cy="519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41FA84-1C65-451E-92AF-13DE3EA4FA37}"/>
              </a:ext>
            </a:extLst>
          </p:cNvPr>
          <p:cNvSpPr/>
          <p:nvPr/>
        </p:nvSpPr>
        <p:spPr>
          <a:xfrm>
            <a:off x="9646079" y="0"/>
            <a:ext cx="1957137" cy="4924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116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7B2D-E056-40BC-AB39-D8519BF3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D323-B511-45CA-BDE4-1D831730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commonly-used approach</a:t>
            </a:r>
          </a:p>
          <a:p>
            <a:r>
              <a:rPr lang="en-US" dirty="0"/>
              <a:t>Useful in finding the shorted path on unweighted graphs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xplores all the neighbor nodes at the present depth prior to moving on to the nodes at the next depth level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ses the opposite </a:t>
            </a:r>
            <a:r>
              <a:rPr lang="en-US" b="0" i="0" dirty="0">
                <a:effectLst/>
                <a:latin typeface="Arial" panose="020B0604020202020204" pitchFamily="34" charset="0"/>
              </a:rPr>
              <a:t>strategy of depth first search (DFS)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14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B6A088-6CAD-441F-B48A-998113577290}"/>
              </a:ext>
            </a:extLst>
          </p:cNvPr>
          <p:cNvGrpSpPr/>
          <p:nvPr/>
        </p:nvGrpSpPr>
        <p:grpSpPr>
          <a:xfrm>
            <a:off x="352800" y="0"/>
            <a:ext cx="11251615" cy="6843935"/>
            <a:chOff x="352800" y="0"/>
            <a:chExt cx="11251615" cy="68439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378D9A-76AD-4ED2-915D-00309B39161B}"/>
                </a:ext>
              </a:extLst>
            </p:cNvPr>
            <p:cNvSpPr/>
            <p:nvPr/>
          </p:nvSpPr>
          <p:spPr>
            <a:xfrm>
              <a:off x="9647278" y="632490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F7FB5E-0A8C-4D68-8A89-140F7222FC0A}"/>
                </a:ext>
              </a:extLst>
            </p:cNvPr>
            <p:cNvSpPr/>
            <p:nvPr/>
          </p:nvSpPr>
          <p:spPr>
            <a:xfrm>
              <a:off x="9647278" y="579492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AB0FF1-9CA9-438B-9C38-30838D1C0961}"/>
                </a:ext>
              </a:extLst>
            </p:cNvPr>
            <p:cNvSpPr/>
            <p:nvPr/>
          </p:nvSpPr>
          <p:spPr>
            <a:xfrm>
              <a:off x="9647277" y="526055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FA33EC-5454-417A-8DA3-923F2232B84E}"/>
                </a:ext>
              </a:extLst>
            </p:cNvPr>
            <p:cNvSpPr/>
            <p:nvPr/>
          </p:nvSpPr>
          <p:spPr>
            <a:xfrm>
              <a:off x="9647277" y="472595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A4FE7C-BDA4-4AAF-90CA-129EF387E3BE}"/>
                </a:ext>
              </a:extLst>
            </p:cNvPr>
            <p:cNvGrpSpPr/>
            <p:nvPr/>
          </p:nvGrpSpPr>
          <p:grpSpPr>
            <a:xfrm>
              <a:off x="352800" y="1346400"/>
              <a:ext cx="7203600" cy="4788000"/>
              <a:chOff x="609660" y="516011"/>
              <a:chExt cx="10121839" cy="5925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4493542-DFD2-4C77-8FD1-F19B9632321A}"/>
                  </a:ext>
                </a:extLst>
              </p:cNvPr>
              <p:cNvSpPr/>
              <p:nvPr/>
            </p:nvSpPr>
            <p:spPr>
              <a:xfrm>
                <a:off x="5096598" y="655152"/>
                <a:ext cx="830510" cy="84728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  <a:endParaRPr lang="en-SG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7715981-06ED-4C0F-8D69-8C9DA6A38A71}"/>
                  </a:ext>
                </a:extLst>
              </p:cNvPr>
              <p:cNvSpPr/>
              <p:nvPr/>
            </p:nvSpPr>
            <p:spPr>
              <a:xfrm>
                <a:off x="4043164" y="218275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  <a:endParaRPr lang="en-SG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50E380-E8AC-40FF-9758-645705365E71}"/>
                  </a:ext>
                </a:extLst>
              </p:cNvPr>
              <p:cNvSpPr/>
              <p:nvPr/>
            </p:nvSpPr>
            <p:spPr>
              <a:xfrm>
                <a:off x="7258918" y="379554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F3ED69B-4F49-4256-BD87-125BFACF3BB3}"/>
                  </a:ext>
                </a:extLst>
              </p:cNvPr>
              <p:cNvSpPr/>
              <p:nvPr/>
            </p:nvSpPr>
            <p:spPr>
              <a:xfrm>
                <a:off x="6993704" y="516011"/>
                <a:ext cx="830510" cy="8472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5B25F75-E7C4-49CF-805A-3707E270A966}"/>
                  </a:ext>
                </a:extLst>
              </p:cNvPr>
              <p:cNvSpPr/>
              <p:nvPr/>
            </p:nvSpPr>
            <p:spPr>
              <a:xfrm>
                <a:off x="8195816" y="2049712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A2A6938-5E01-4191-BC47-22C5609750A7}"/>
                  </a:ext>
                </a:extLst>
              </p:cNvPr>
              <p:cNvCxnSpPr>
                <a:cxnSpLocks/>
                <a:stCxn id="36" idx="3"/>
                <a:endCxn id="35" idx="7"/>
              </p:cNvCxnSpPr>
              <p:nvPr/>
            </p:nvCxnSpPr>
            <p:spPr>
              <a:xfrm flipH="1">
                <a:off x="1318545" y="1802002"/>
                <a:ext cx="1069719" cy="671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AC7B58-DBEA-4C3D-BEF2-2318A6BFAFEB}"/>
                  </a:ext>
                </a:extLst>
              </p:cNvPr>
              <p:cNvCxnSpPr>
                <a:cxnSpLocks/>
                <a:stCxn id="37" idx="5"/>
                <a:endCxn id="33" idx="2"/>
              </p:cNvCxnSpPr>
              <p:nvPr/>
            </p:nvCxnSpPr>
            <p:spPr>
              <a:xfrm>
                <a:off x="3023437" y="4241909"/>
                <a:ext cx="2036514" cy="824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A97F670-C66D-4A61-87E9-837A8FDFD6F2}"/>
                  </a:ext>
                </a:extLst>
              </p:cNvPr>
              <p:cNvCxnSpPr>
                <a:cxnSpLocks/>
                <a:stCxn id="37" idx="6"/>
                <a:endCxn id="20" idx="3"/>
              </p:cNvCxnSpPr>
              <p:nvPr/>
            </p:nvCxnSpPr>
            <p:spPr>
              <a:xfrm flipV="1">
                <a:off x="3145062" y="2905962"/>
                <a:ext cx="1019727" cy="1036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B87DBE-3A4A-4D6D-8C5B-BAFF1F60F57F}"/>
                  </a:ext>
                </a:extLst>
              </p:cNvPr>
              <p:cNvCxnSpPr>
                <a:cxnSpLocks/>
                <a:stCxn id="35" idx="5"/>
                <a:endCxn id="37" idx="2"/>
              </p:cNvCxnSpPr>
              <p:nvPr/>
            </p:nvCxnSpPr>
            <p:spPr>
              <a:xfrm>
                <a:off x="1318545" y="3072934"/>
                <a:ext cx="996007" cy="869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DC160B-58AC-4CC1-808A-91652915F649}"/>
                  </a:ext>
                </a:extLst>
              </p:cNvPr>
              <p:cNvCxnSpPr>
                <a:cxnSpLocks/>
                <a:stCxn id="32" idx="3"/>
                <a:endCxn id="23" idx="7"/>
              </p:cNvCxnSpPr>
              <p:nvPr/>
            </p:nvCxnSpPr>
            <p:spPr>
              <a:xfrm flipH="1">
                <a:off x="8904701" y="1332244"/>
                <a:ext cx="816619" cy="841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750B26C-DABA-4F23-A01A-4E4A7D24AA19}"/>
                  </a:ext>
                </a:extLst>
              </p:cNvPr>
              <p:cNvCxnSpPr>
                <a:cxnSpLocks/>
                <a:stCxn id="33" idx="7"/>
                <a:endCxn id="21" idx="3"/>
              </p:cNvCxnSpPr>
              <p:nvPr/>
            </p:nvCxnSpPr>
            <p:spPr>
              <a:xfrm flipV="1">
                <a:off x="5768836" y="4518747"/>
                <a:ext cx="1611707" cy="248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C0F1DF-E510-4B6E-9C53-A38EB8DB07FC}"/>
                  </a:ext>
                </a:extLst>
              </p:cNvPr>
              <p:cNvCxnSpPr>
                <a:cxnSpLocks/>
                <a:stCxn id="21" idx="0"/>
                <a:endCxn id="23" idx="3"/>
              </p:cNvCxnSpPr>
              <p:nvPr/>
            </p:nvCxnSpPr>
            <p:spPr>
              <a:xfrm flipV="1">
                <a:off x="7674173" y="2772918"/>
                <a:ext cx="643268" cy="1022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EF1290-BEDF-4704-8DB8-3E39CCDE0F71}"/>
                  </a:ext>
                </a:extLst>
              </p:cNvPr>
              <p:cNvSpPr/>
              <p:nvPr/>
            </p:nvSpPr>
            <p:spPr>
              <a:xfrm>
                <a:off x="9900989" y="3030044"/>
                <a:ext cx="830510" cy="8472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37CB9AD-8DFA-4D56-B31A-8AEC6ECCE986}"/>
                  </a:ext>
                </a:extLst>
              </p:cNvPr>
              <p:cNvSpPr/>
              <p:nvPr/>
            </p:nvSpPr>
            <p:spPr>
              <a:xfrm>
                <a:off x="9599695" y="609038"/>
                <a:ext cx="830510" cy="8472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04EBD6A-1360-4586-8F00-C8C597CB8242}"/>
                  </a:ext>
                </a:extLst>
              </p:cNvPr>
              <p:cNvSpPr/>
              <p:nvPr/>
            </p:nvSpPr>
            <p:spPr>
              <a:xfrm>
                <a:off x="5059951" y="46428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CCBFE-D404-4ACC-979D-271FBAD7F4E7}"/>
                  </a:ext>
                </a:extLst>
              </p:cNvPr>
              <p:cNvSpPr/>
              <p:nvPr/>
            </p:nvSpPr>
            <p:spPr>
              <a:xfrm>
                <a:off x="8074191" y="55944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SG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9A35969-CA7F-46EE-B36E-F9CBF3392533}"/>
                  </a:ext>
                </a:extLst>
              </p:cNvPr>
              <p:cNvSpPr/>
              <p:nvPr/>
            </p:nvSpPr>
            <p:spPr>
              <a:xfrm>
                <a:off x="609660" y="2349727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SG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0976F37-0B55-4F18-9BC9-709E0F1C1C91}"/>
                  </a:ext>
                </a:extLst>
              </p:cNvPr>
              <p:cNvSpPr/>
              <p:nvPr/>
            </p:nvSpPr>
            <p:spPr>
              <a:xfrm>
                <a:off x="2266639" y="107879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C57DCC3-041E-41E9-BE3E-9AD6D7ECFB1E}"/>
                  </a:ext>
                </a:extLst>
              </p:cNvPr>
              <p:cNvSpPr/>
              <p:nvPr/>
            </p:nvSpPr>
            <p:spPr>
              <a:xfrm>
                <a:off x="2314552" y="3518703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SG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B46E01A-3C1C-4D20-A1E1-47785E0622AE}"/>
                  </a:ext>
                </a:extLst>
              </p:cNvPr>
              <p:cNvCxnSpPr>
                <a:cxnSpLocks/>
                <a:stCxn id="36" idx="5"/>
                <a:endCxn id="20" idx="1"/>
              </p:cNvCxnSpPr>
              <p:nvPr/>
            </p:nvCxnSpPr>
            <p:spPr>
              <a:xfrm>
                <a:off x="2975524" y="1802002"/>
                <a:ext cx="1189265" cy="504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F83AEC3-86B9-49A8-89A0-D539003C893F}"/>
                  </a:ext>
                </a:extLst>
              </p:cNvPr>
              <p:cNvCxnSpPr>
                <a:cxnSpLocks/>
                <a:stCxn id="20" idx="7"/>
                <a:endCxn id="19" idx="3"/>
              </p:cNvCxnSpPr>
              <p:nvPr/>
            </p:nvCxnSpPr>
            <p:spPr>
              <a:xfrm flipV="1">
                <a:off x="4752049" y="1378358"/>
                <a:ext cx="466174" cy="928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38E52B-1689-4986-8991-FA310FE92CE3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927108" y="939655"/>
                <a:ext cx="1066596" cy="1391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5128B23-F35C-4A51-9124-C2CD3016C8CD}"/>
                  </a:ext>
                </a:extLst>
              </p:cNvPr>
              <p:cNvCxnSpPr>
                <a:cxnSpLocks/>
                <a:stCxn id="22" idx="5"/>
                <a:endCxn id="23" idx="1"/>
              </p:cNvCxnSpPr>
              <p:nvPr/>
            </p:nvCxnSpPr>
            <p:spPr>
              <a:xfrm>
                <a:off x="7702589" y="1239217"/>
                <a:ext cx="614852" cy="934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E144A94-6B59-4692-A93B-B1F2F5355DA2}"/>
                  </a:ext>
                </a:extLst>
              </p:cNvPr>
              <p:cNvSpPr/>
              <p:nvPr/>
            </p:nvSpPr>
            <p:spPr>
              <a:xfrm>
                <a:off x="9150821" y="443271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4989112-5843-456D-A693-D3A57507B856}"/>
                  </a:ext>
                </a:extLst>
              </p:cNvPr>
              <p:cNvCxnSpPr>
                <a:cxnSpLocks/>
                <a:stCxn id="21" idx="6"/>
                <a:endCxn id="42" idx="1"/>
              </p:cNvCxnSpPr>
              <p:nvPr/>
            </p:nvCxnSpPr>
            <p:spPr>
              <a:xfrm>
                <a:off x="8089428" y="4219185"/>
                <a:ext cx="1183018" cy="337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DDBFFBB-2637-4122-AC8F-15E5AB8EDAF2}"/>
                  </a:ext>
                </a:extLst>
              </p:cNvPr>
              <p:cNvCxnSpPr>
                <a:cxnSpLocks/>
                <a:stCxn id="34" idx="0"/>
                <a:endCxn id="21" idx="5"/>
              </p:cNvCxnSpPr>
              <p:nvPr/>
            </p:nvCxnSpPr>
            <p:spPr>
              <a:xfrm flipH="1" flipV="1">
                <a:off x="7967803" y="4518747"/>
                <a:ext cx="521643" cy="1075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3336F93-B042-40C0-BA2F-A3537C28E941}"/>
                  </a:ext>
                </a:extLst>
              </p:cNvPr>
              <p:cNvCxnSpPr>
                <a:cxnSpLocks/>
                <a:stCxn id="42" idx="0"/>
                <a:endCxn id="31" idx="3"/>
              </p:cNvCxnSpPr>
              <p:nvPr/>
            </p:nvCxnSpPr>
            <p:spPr>
              <a:xfrm flipV="1">
                <a:off x="9566076" y="3753250"/>
                <a:ext cx="456538" cy="679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9706939-D757-45DA-BD5F-6B6E050FFEBF}"/>
                  </a:ext>
                </a:extLst>
              </p:cNvPr>
              <p:cNvCxnSpPr>
                <a:cxnSpLocks/>
                <a:stCxn id="33" idx="5"/>
                <a:endCxn id="34" idx="2"/>
              </p:cNvCxnSpPr>
              <p:nvPr/>
            </p:nvCxnSpPr>
            <p:spPr>
              <a:xfrm>
                <a:off x="5768836" y="5366035"/>
                <a:ext cx="2305355" cy="6520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BCD99E-E474-41E6-990A-1C3F17CDD9B2}"/>
                </a:ext>
              </a:extLst>
            </p:cNvPr>
            <p:cNvSpPr/>
            <p:nvPr/>
          </p:nvSpPr>
          <p:spPr>
            <a:xfrm>
              <a:off x="9647277" y="419822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091F2D-00C7-401D-8E0D-79F6B80704AD}"/>
                </a:ext>
              </a:extLst>
            </p:cNvPr>
            <p:cNvSpPr/>
            <p:nvPr/>
          </p:nvSpPr>
          <p:spPr>
            <a:xfrm>
              <a:off x="9647277" y="3673148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9B320C-C278-434F-899C-106CA80096E0}"/>
                </a:ext>
              </a:extLst>
            </p:cNvPr>
            <p:cNvSpPr/>
            <p:nvPr/>
          </p:nvSpPr>
          <p:spPr>
            <a:xfrm>
              <a:off x="9644082" y="3152544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8B1EEC-9F08-4120-B930-92BEE109EA4A}"/>
                </a:ext>
              </a:extLst>
            </p:cNvPr>
            <p:cNvSpPr/>
            <p:nvPr/>
          </p:nvSpPr>
          <p:spPr>
            <a:xfrm>
              <a:off x="9644082" y="2627472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FD9467-F38D-4697-8961-A9D4DADF36D4}"/>
                </a:ext>
              </a:extLst>
            </p:cNvPr>
            <p:cNvSpPr/>
            <p:nvPr/>
          </p:nvSpPr>
          <p:spPr>
            <a:xfrm>
              <a:off x="9646079" y="210447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C72956-379A-4500-AA5B-040D7148F980}"/>
                </a:ext>
              </a:extLst>
            </p:cNvPr>
            <p:cNvSpPr/>
            <p:nvPr/>
          </p:nvSpPr>
          <p:spPr>
            <a:xfrm>
              <a:off x="9646079" y="1574470"/>
              <a:ext cx="1957137" cy="5190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3C3E5D-80D5-489B-A6FB-579883B07655}"/>
                </a:ext>
              </a:extLst>
            </p:cNvPr>
            <p:cNvSpPr/>
            <p:nvPr/>
          </p:nvSpPr>
          <p:spPr>
            <a:xfrm>
              <a:off x="9646079" y="1041387"/>
              <a:ext cx="1957137" cy="51903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3B5E2A-081F-4B7D-90D2-2D100567C30F}"/>
                </a:ext>
              </a:extLst>
            </p:cNvPr>
            <p:cNvSpPr/>
            <p:nvPr/>
          </p:nvSpPr>
          <p:spPr>
            <a:xfrm>
              <a:off x="9646079" y="506536"/>
              <a:ext cx="1957137" cy="51903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9F3F26-D853-4086-AA84-C68CE64593FD}"/>
                </a:ext>
              </a:extLst>
            </p:cNvPr>
            <p:cNvSpPr/>
            <p:nvPr/>
          </p:nvSpPr>
          <p:spPr>
            <a:xfrm>
              <a:off x="9646079" y="0"/>
              <a:ext cx="1957137" cy="4924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0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15FFB1-C8BD-4853-9276-2B1B5CB0B7F8}"/>
              </a:ext>
            </a:extLst>
          </p:cNvPr>
          <p:cNvGrpSpPr/>
          <p:nvPr/>
        </p:nvGrpSpPr>
        <p:grpSpPr>
          <a:xfrm>
            <a:off x="352800" y="0"/>
            <a:ext cx="11251615" cy="6843935"/>
            <a:chOff x="352800" y="0"/>
            <a:chExt cx="11251615" cy="68439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EAC80C-9EF9-4787-8935-B78C71C235DA}"/>
                </a:ext>
              </a:extLst>
            </p:cNvPr>
            <p:cNvSpPr/>
            <p:nvPr/>
          </p:nvSpPr>
          <p:spPr>
            <a:xfrm>
              <a:off x="9647278" y="632490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221140-21F8-48DA-B6EA-0B201DBA5E2A}"/>
                </a:ext>
              </a:extLst>
            </p:cNvPr>
            <p:cNvSpPr/>
            <p:nvPr/>
          </p:nvSpPr>
          <p:spPr>
            <a:xfrm>
              <a:off x="9647278" y="579492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E3A399-6097-4E86-AE7F-C1320B8120EA}"/>
                </a:ext>
              </a:extLst>
            </p:cNvPr>
            <p:cNvSpPr/>
            <p:nvPr/>
          </p:nvSpPr>
          <p:spPr>
            <a:xfrm>
              <a:off x="9647277" y="526055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F5E33D-79BB-4CD6-BD0A-B3ED008DBA06}"/>
                </a:ext>
              </a:extLst>
            </p:cNvPr>
            <p:cNvSpPr/>
            <p:nvPr/>
          </p:nvSpPr>
          <p:spPr>
            <a:xfrm>
              <a:off x="9647277" y="472595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5204E4-E73C-409B-B143-448A4EDAF830}"/>
                </a:ext>
              </a:extLst>
            </p:cNvPr>
            <p:cNvGrpSpPr/>
            <p:nvPr/>
          </p:nvGrpSpPr>
          <p:grpSpPr>
            <a:xfrm>
              <a:off x="352800" y="1346400"/>
              <a:ext cx="7203600" cy="4788000"/>
              <a:chOff x="609660" y="516011"/>
              <a:chExt cx="10121839" cy="5925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6B675D-4B82-4232-A1FF-5BDD4EE555E3}"/>
                  </a:ext>
                </a:extLst>
              </p:cNvPr>
              <p:cNvSpPr/>
              <p:nvPr/>
            </p:nvSpPr>
            <p:spPr>
              <a:xfrm>
                <a:off x="5096598" y="655152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  <a:endParaRPr lang="en-SG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A9B9692-B384-4768-8CFC-88649CD21E8D}"/>
                  </a:ext>
                </a:extLst>
              </p:cNvPr>
              <p:cNvSpPr/>
              <p:nvPr/>
            </p:nvSpPr>
            <p:spPr>
              <a:xfrm>
                <a:off x="4043164" y="218275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  <a:endParaRPr lang="en-SG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FE77ADA-E305-4593-B61D-2BB14E1DC379}"/>
                  </a:ext>
                </a:extLst>
              </p:cNvPr>
              <p:cNvSpPr/>
              <p:nvPr/>
            </p:nvSpPr>
            <p:spPr>
              <a:xfrm>
                <a:off x="7258918" y="379554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1E866D2-9CB6-43F2-96DA-F7C471F55BE8}"/>
                  </a:ext>
                </a:extLst>
              </p:cNvPr>
              <p:cNvSpPr/>
              <p:nvPr/>
            </p:nvSpPr>
            <p:spPr>
              <a:xfrm>
                <a:off x="6993704" y="516011"/>
                <a:ext cx="830510" cy="8472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2DF8D4A-4181-4569-BB9A-D3F4DCF8B82C}"/>
                  </a:ext>
                </a:extLst>
              </p:cNvPr>
              <p:cNvSpPr/>
              <p:nvPr/>
            </p:nvSpPr>
            <p:spPr>
              <a:xfrm>
                <a:off x="8195816" y="2049712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3EB96B-2A02-4698-BE5C-71D3F3CF1501}"/>
                  </a:ext>
                </a:extLst>
              </p:cNvPr>
              <p:cNvCxnSpPr>
                <a:cxnSpLocks/>
                <a:stCxn id="36" idx="3"/>
                <a:endCxn id="35" idx="7"/>
              </p:cNvCxnSpPr>
              <p:nvPr/>
            </p:nvCxnSpPr>
            <p:spPr>
              <a:xfrm flipH="1">
                <a:off x="1318545" y="1802002"/>
                <a:ext cx="1069719" cy="671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57F90CB-BB79-4725-A583-23E08D0D07A4}"/>
                  </a:ext>
                </a:extLst>
              </p:cNvPr>
              <p:cNvCxnSpPr>
                <a:cxnSpLocks/>
                <a:stCxn id="37" idx="5"/>
                <a:endCxn id="33" idx="2"/>
              </p:cNvCxnSpPr>
              <p:nvPr/>
            </p:nvCxnSpPr>
            <p:spPr>
              <a:xfrm>
                <a:off x="3023437" y="4241909"/>
                <a:ext cx="2036514" cy="824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B4419C9-76EA-4DB8-8105-136EEF24CFB5}"/>
                  </a:ext>
                </a:extLst>
              </p:cNvPr>
              <p:cNvCxnSpPr>
                <a:cxnSpLocks/>
                <a:stCxn id="37" idx="6"/>
                <a:endCxn id="20" idx="3"/>
              </p:cNvCxnSpPr>
              <p:nvPr/>
            </p:nvCxnSpPr>
            <p:spPr>
              <a:xfrm flipV="1">
                <a:off x="3145062" y="2905962"/>
                <a:ext cx="1019727" cy="1036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E4F102C-64B7-441C-BE07-5477D874B674}"/>
                  </a:ext>
                </a:extLst>
              </p:cNvPr>
              <p:cNvCxnSpPr>
                <a:cxnSpLocks/>
                <a:stCxn id="35" idx="5"/>
                <a:endCxn id="37" idx="2"/>
              </p:cNvCxnSpPr>
              <p:nvPr/>
            </p:nvCxnSpPr>
            <p:spPr>
              <a:xfrm>
                <a:off x="1318545" y="3072934"/>
                <a:ext cx="996007" cy="869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B23B123-E326-466B-B1E4-27C79CD44B30}"/>
                  </a:ext>
                </a:extLst>
              </p:cNvPr>
              <p:cNvCxnSpPr>
                <a:cxnSpLocks/>
                <a:stCxn id="32" idx="3"/>
                <a:endCxn id="23" idx="7"/>
              </p:cNvCxnSpPr>
              <p:nvPr/>
            </p:nvCxnSpPr>
            <p:spPr>
              <a:xfrm flipH="1">
                <a:off x="8904701" y="1332244"/>
                <a:ext cx="816619" cy="841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094554A-5FD8-4A81-BD97-8DB02FA9BD27}"/>
                  </a:ext>
                </a:extLst>
              </p:cNvPr>
              <p:cNvCxnSpPr>
                <a:cxnSpLocks/>
                <a:stCxn id="33" idx="7"/>
                <a:endCxn id="21" idx="3"/>
              </p:cNvCxnSpPr>
              <p:nvPr/>
            </p:nvCxnSpPr>
            <p:spPr>
              <a:xfrm flipV="1">
                <a:off x="5768836" y="4518747"/>
                <a:ext cx="1611707" cy="248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19CD896-E826-44B7-BC1E-CEDFF20B240F}"/>
                  </a:ext>
                </a:extLst>
              </p:cNvPr>
              <p:cNvCxnSpPr>
                <a:cxnSpLocks/>
                <a:stCxn id="21" idx="0"/>
                <a:endCxn id="23" idx="3"/>
              </p:cNvCxnSpPr>
              <p:nvPr/>
            </p:nvCxnSpPr>
            <p:spPr>
              <a:xfrm flipV="1">
                <a:off x="7674173" y="2772918"/>
                <a:ext cx="643268" cy="1022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8866AF-AFE8-474E-9497-A1B24C1086B0}"/>
                  </a:ext>
                </a:extLst>
              </p:cNvPr>
              <p:cNvSpPr/>
              <p:nvPr/>
            </p:nvSpPr>
            <p:spPr>
              <a:xfrm>
                <a:off x="9900989" y="3030044"/>
                <a:ext cx="830510" cy="84728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E62B2BC-A8A6-45BE-A75C-45B04A825B8C}"/>
                  </a:ext>
                </a:extLst>
              </p:cNvPr>
              <p:cNvSpPr/>
              <p:nvPr/>
            </p:nvSpPr>
            <p:spPr>
              <a:xfrm>
                <a:off x="9599695" y="609038"/>
                <a:ext cx="830510" cy="8472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C8D66B0-B53F-44F5-AA4D-1CB940601E7C}"/>
                  </a:ext>
                </a:extLst>
              </p:cNvPr>
              <p:cNvSpPr/>
              <p:nvPr/>
            </p:nvSpPr>
            <p:spPr>
              <a:xfrm>
                <a:off x="5059951" y="46428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54BF12B-1F35-409B-9C70-2C42AF6A6CD8}"/>
                  </a:ext>
                </a:extLst>
              </p:cNvPr>
              <p:cNvSpPr/>
              <p:nvPr/>
            </p:nvSpPr>
            <p:spPr>
              <a:xfrm>
                <a:off x="8074191" y="55944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SG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C3A48E0-37CC-422E-95DC-9652D4265BB9}"/>
                  </a:ext>
                </a:extLst>
              </p:cNvPr>
              <p:cNvSpPr/>
              <p:nvPr/>
            </p:nvSpPr>
            <p:spPr>
              <a:xfrm>
                <a:off x="609660" y="2349727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SG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B14FFCA-3E78-4CF0-B8D8-CBDF3191A3C0}"/>
                  </a:ext>
                </a:extLst>
              </p:cNvPr>
              <p:cNvSpPr/>
              <p:nvPr/>
            </p:nvSpPr>
            <p:spPr>
              <a:xfrm>
                <a:off x="2266639" y="107879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6DB2858-6FCE-4DD1-9FDE-112BA5B8194A}"/>
                  </a:ext>
                </a:extLst>
              </p:cNvPr>
              <p:cNvSpPr/>
              <p:nvPr/>
            </p:nvSpPr>
            <p:spPr>
              <a:xfrm>
                <a:off x="2314552" y="3518703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SG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3B37C9F-2A37-42A3-ACE4-C471CDEC15A1}"/>
                  </a:ext>
                </a:extLst>
              </p:cNvPr>
              <p:cNvCxnSpPr>
                <a:cxnSpLocks/>
                <a:stCxn id="36" idx="5"/>
                <a:endCxn id="20" idx="1"/>
              </p:cNvCxnSpPr>
              <p:nvPr/>
            </p:nvCxnSpPr>
            <p:spPr>
              <a:xfrm>
                <a:off x="2975524" y="1802002"/>
                <a:ext cx="1189265" cy="504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528C87C-DD66-4CC5-BC79-3E9A808EA11C}"/>
                  </a:ext>
                </a:extLst>
              </p:cNvPr>
              <p:cNvCxnSpPr>
                <a:cxnSpLocks/>
                <a:stCxn id="20" idx="7"/>
                <a:endCxn id="19" idx="3"/>
              </p:cNvCxnSpPr>
              <p:nvPr/>
            </p:nvCxnSpPr>
            <p:spPr>
              <a:xfrm flipV="1">
                <a:off x="4752049" y="1378358"/>
                <a:ext cx="466174" cy="928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6230EA-4133-4426-8C9D-281B754C0991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927108" y="939655"/>
                <a:ext cx="1066596" cy="1391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0F04B84-96AB-4FF8-B61A-3A60CC3606FA}"/>
                  </a:ext>
                </a:extLst>
              </p:cNvPr>
              <p:cNvCxnSpPr>
                <a:cxnSpLocks/>
                <a:stCxn id="22" idx="5"/>
                <a:endCxn id="23" idx="1"/>
              </p:cNvCxnSpPr>
              <p:nvPr/>
            </p:nvCxnSpPr>
            <p:spPr>
              <a:xfrm>
                <a:off x="7702589" y="1239217"/>
                <a:ext cx="614852" cy="934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7A531AB-E794-4236-BF16-6189B9E9C4F9}"/>
                  </a:ext>
                </a:extLst>
              </p:cNvPr>
              <p:cNvSpPr/>
              <p:nvPr/>
            </p:nvSpPr>
            <p:spPr>
              <a:xfrm>
                <a:off x="9150821" y="443271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EB90C50-64E3-4FDF-B171-6DB66689E63E}"/>
                  </a:ext>
                </a:extLst>
              </p:cNvPr>
              <p:cNvCxnSpPr>
                <a:cxnSpLocks/>
                <a:stCxn id="21" idx="6"/>
                <a:endCxn id="42" idx="1"/>
              </p:cNvCxnSpPr>
              <p:nvPr/>
            </p:nvCxnSpPr>
            <p:spPr>
              <a:xfrm>
                <a:off x="8089428" y="4219185"/>
                <a:ext cx="1183018" cy="337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9C8056-EE3F-4E2C-9600-D3CBBA636CD1}"/>
                  </a:ext>
                </a:extLst>
              </p:cNvPr>
              <p:cNvCxnSpPr>
                <a:cxnSpLocks/>
                <a:stCxn id="34" idx="0"/>
                <a:endCxn id="21" idx="5"/>
              </p:cNvCxnSpPr>
              <p:nvPr/>
            </p:nvCxnSpPr>
            <p:spPr>
              <a:xfrm flipH="1" flipV="1">
                <a:off x="7967803" y="4518747"/>
                <a:ext cx="521643" cy="1075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2D8D60-2CBD-431F-829E-040F1B65A0B6}"/>
                  </a:ext>
                </a:extLst>
              </p:cNvPr>
              <p:cNvCxnSpPr>
                <a:cxnSpLocks/>
                <a:stCxn id="42" idx="0"/>
                <a:endCxn id="31" idx="3"/>
              </p:cNvCxnSpPr>
              <p:nvPr/>
            </p:nvCxnSpPr>
            <p:spPr>
              <a:xfrm flipV="1">
                <a:off x="9566076" y="3753250"/>
                <a:ext cx="456538" cy="679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F979881-08F5-4829-8D06-CEC245860A83}"/>
                  </a:ext>
                </a:extLst>
              </p:cNvPr>
              <p:cNvCxnSpPr>
                <a:cxnSpLocks/>
                <a:stCxn id="33" idx="5"/>
                <a:endCxn id="34" idx="2"/>
              </p:cNvCxnSpPr>
              <p:nvPr/>
            </p:nvCxnSpPr>
            <p:spPr>
              <a:xfrm>
                <a:off x="5768836" y="5366035"/>
                <a:ext cx="2305355" cy="6520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E1E360-17C9-4D5B-95B3-5CB7BB960155}"/>
                </a:ext>
              </a:extLst>
            </p:cNvPr>
            <p:cNvSpPr/>
            <p:nvPr/>
          </p:nvSpPr>
          <p:spPr>
            <a:xfrm>
              <a:off x="9647277" y="419822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648008-A248-421F-BAE9-66863AA9CB0C}"/>
                </a:ext>
              </a:extLst>
            </p:cNvPr>
            <p:cNvSpPr/>
            <p:nvPr/>
          </p:nvSpPr>
          <p:spPr>
            <a:xfrm>
              <a:off x="9647277" y="3673148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56ADF1-E2D8-4BEF-B11E-59C7E5AD001E}"/>
                </a:ext>
              </a:extLst>
            </p:cNvPr>
            <p:cNvSpPr/>
            <p:nvPr/>
          </p:nvSpPr>
          <p:spPr>
            <a:xfrm>
              <a:off x="9644082" y="3152544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5B35A5-5BE7-4079-99DC-3FE594EFB04A}"/>
                </a:ext>
              </a:extLst>
            </p:cNvPr>
            <p:cNvSpPr/>
            <p:nvPr/>
          </p:nvSpPr>
          <p:spPr>
            <a:xfrm>
              <a:off x="9644082" y="2627472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9E96AF-5154-4B90-BF25-255CBFE54B0D}"/>
                </a:ext>
              </a:extLst>
            </p:cNvPr>
            <p:cNvSpPr/>
            <p:nvPr/>
          </p:nvSpPr>
          <p:spPr>
            <a:xfrm>
              <a:off x="9646079" y="210447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4F0C43-A262-4E7A-A55F-5A118A72A342}"/>
                </a:ext>
              </a:extLst>
            </p:cNvPr>
            <p:cNvSpPr/>
            <p:nvPr/>
          </p:nvSpPr>
          <p:spPr>
            <a:xfrm>
              <a:off x="9646079" y="157447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5DB46B-9AAB-41E7-996B-C4A5E472F0E1}"/>
                </a:ext>
              </a:extLst>
            </p:cNvPr>
            <p:cNvSpPr/>
            <p:nvPr/>
          </p:nvSpPr>
          <p:spPr>
            <a:xfrm>
              <a:off x="9646079" y="1041387"/>
              <a:ext cx="1957137" cy="5190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6F037A-F0E7-4705-99BA-E33F393EDEE2}"/>
                </a:ext>
              </a:extLst>
            </p:cNvPr>
            <p:cNvSpPr/>
            <p:nvPr/>
          </p:nvSpPr>
          <p:spPr>
            <a:xfrm>
              <a:off x="9646079" y="506536"/>
              <a:ext cx="1957137" cy="51903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8DD72D-2AF9-432D-A82E-AA2005BDCE73}"/>
                </a:ext>
              </a:extLst>
            </p:cNvPr>
            <p:cNvSpPr/>
            <p:nvPr/>
          </p:nvSpPr>
          <p:spPr>
            <a:xfrm>
              <a:off x="9646079" y="0"/>
              <a:ext cx="1957137" cy="4924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18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142EEC-4C15-4F26-9A3C-DF60069151B4}"/>
              </a:ext>
            </a:extLst>
          </p:cNvPr>
          <p:cNvGrpSpPr/>
          <p:nvPr/>
        </p:nvGrpSpPr>
        <p:grpSpPr>
          <a:xfrm>
            <a:off x="352800" y="0"/>
            <a:ext cx="11251615" cy="6843935"/>
            <a:chOff x="352800" y="0"/>
            <a:chExt cx="11251615" cy="68439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C3FB62-129F-4E0C-9383-729B68DE5F2E}"/>
                </a:ext>
              </a:extLst>
            </p:cNvPr>
            <p:cNvSpPr/>
            <p:nvPr/>
          </p:nvSpPr>
          <p:spPr>
            <a:xfrm>
              <a:off x="9647278" y="632490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F6FEFE-AAD7-45F9-A14F-16193A4B7B88}"/>
                </a:ext>
              </a:extLst>
            </p:cNvPr>
            <p:cNvSpPr/>
            <p:nvPr/>
          </p:nvSpPr>
          <p:spPr>
            <a:xfrm>
              <a:off x="9647278" y="579492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DCA542-C0AE-46B5-ABC3-F3E1F4BD7A93}"/>
                </a:ext>
              </a:extLst>
            </p:cNvPr>
            <p:cNvSpPr/>
            <p:nvPr/>
          </p:nvSpPr>
          <p:spPr>
            <a:xfrm>
              <a:off x="9647277" y="526055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1158A6-0053-426C-8A21-D529BD131EDF}"/>
                </a:ext>
              </a:extLst>
            </p:cNvPr>
            <p:cNvSpPr/>
            <p:nvPr/>
          </p:nvSpPr>
          <p:spPr>
            <a:xfrm>
              <a:off x="9647277" y="472595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8558AB-7679-4787-B5AA-C670C3218C46}"/>
                </a:ext>
              </a:extLst>
            </p:cNvPr>
            <p:cNvGrpSpPr/>
            <p:nvPr/>
          </p:nvGrpSpPr>
          <p:grpSpPr>
            <a:xfrm>
              <a:off x="352800" y="1346400"/>
              <a:ext cx="7203600" cy="4788000"/>
              <a:chOff x="609660" y="516011"/>
              <a:chExt cx="10121839" cy="5925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3DD477C-00EF-4F58-9440-13D109550C83}"/>
                  </a:ext>
                </a:extLst>
              </p:cNvPr>
              <p:cNvSpPr/>
              <p:nvPr/>
            </p:nvSpPr>
            <p:spPr>
              <a:xfrm>
                <a:off x="5096598" y="655152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  <a:endParaRPr lang="en-SG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340A284-8A7A-44D7-96AD-8EB94C19EBCC}"/>
                  </a:ext>
                </a:extLst>
              </p:cNvPr>
              <p:cNvSpPr/>
              <p:nvPr/>
            </p:nvSpPr>
            <p:spPr>
              <a:xfrm>
                <a:off x="4043164" y="218275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  <a:endParaRPr lang="en-SG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76041E2-BD4A-4360-A5DC-89334BFA805A}"/>
                  </a:ext>
                </a:extLst>
              </p:cNvPr>
              <p:cNvSpPr/>
              <p:nvPr/>
            </p:nvSpPr>
            <p:spPr>
              <a:xfrm>
                <a:off x="7258918" y="379554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9AACB8F-5A4E-4776-96ED-AB0EBCCAF426}"/>
                  </a:ext>
                </a:extLst>
              </p:cNvPr>
              <p:cNvSpPr/>
              <p:nvPr/>
            </p:nvSpPr>
            <p:spPr>
              <a:xfrm>
                <a:off x="6993704" y="516011"/>
                <a:ext cx="830510" cy="84728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5AB3FE5-2ED8-43C2-A3CD-7D71EFDD997C}"/>
                  </a:ext>
                </a:extLst>
              </p:cNvPr>
              <p:cNvSpPr/>
              <p:nvPr/>
            </p:nvSpPr>
            <p:spPr>
              <a:xfrm>
                <a:off x="8195816" y="2049712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B19B289-7057-4606-B118-FF90AEDEFC2A}"/>
                  </a:ext>
                </a:extLst>
              </p:cNvPr>
              <p:cNvCxnSpPr>
                <a:cxnSpLocks/>
                <a:stCxn id="36" idx="3"/>
                <a:endCxn id="35" idx="7"/>
              </p:cNvCxnSpPr>
              <p:nvPr/>
            </p:nvCxnSpPr>
            <p:spPr>
              <a:xfrm flipH="1">
                <a:off x="1318545" y="1802002"/>
                <a:ext cx="1069719" cy="671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AD0C95F-5684-461A-8619-C21C1B00A311}"/>
                  </a:ext>
                </a:extLst>
              </p:cNvPr>
              <p:cNvCxnSpPr>
                <a:cxnSpLocks/>
                <a:stCxn id="37" idx="5"/>
                <a:endCxn id="33" idx="2"/>
              </p:cNvCxnSpPr>
              <p:nvPr/>
            </p:nvCxnSpPr>
            <p:spPr>
              <a:xfrm>
                <a:off x="3023437" y="4241909"/>
                <a:ext cx="2036514" cy="824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91F459-3A03-458A-A1A7-82351AE91358}"/>
                  </a:ext>
                </a:extLst>
              </p:cNvPr>
              <p:cNvCxnSpPr>
                <a:cxnSpLocks/>
                <a:stCxn id="37" idx="6"/>
                <a:endCxn id="20" idx="3"/>
              </p:cNvCxnSpPr>
              <p:nvPr/>
            </p:nvCxnSpPr>
            <p:spPr>
              <a:xfrm flipV="1">
                <a:off x="3145062" y="2905962"/>
                <a:ext cx="1019727" cy="1036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276D244-BB1E-467B-8FBC-77176E0EC602}"/>
                  </a:ext>
                </a:extLst>
              </p:cNvPr>
              <p:cNvCxnSpPr>
                <a:cxnSpLocks/>
                <a:stCxn id="35" idx="5"/>
                <a:endCxn id="37" idx="2"/>
              </p:cNvCxnSpPr>
              <p:nvPr/>
            </p:nvCxnSpPr>
            <p:spPr>
              <a:xfrm>
                <a:off x="1318545" y="3072934"/>
                <a:ext cx="996007" cy="869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10DDEDF-831F-4188-BAEB-688EF2CB7900}"/>
                  </a:ext>
                </a:extLst>
              </p:cNvPr>
              <p:cNvCxnSpPr>
                <a:cxnSpLocks/>
                <a:stCxn id="32" idx="3"/>
                <a:endCxn id="23" idx="7"/>
              </p:cNvCxnSpPr>
              <p:nvPr/>
            </p:nvCxnSpPr>
            <p:spPr>
              <a:xfrm flipH="1">
                <a:off x="8904701" y="1332244"/>
                <a:ext cx="816619" cy="841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AFD6A7A-6A79-4EDB-B2AE-E32CB079958B}"/>
                  </a:ext>
                </a:extLst>
              </p:cNvPr>
              <p:cNvCxnSpPr>
                <a:cxnSpLocks/>
                <a:stCxn id="33" idx="7"/>
                <a:endCxn id="21" idx="3"/>
              </p:cNvCxnSpPr>
              <p:nvPr/>
            </p:nvCxnSpPr>
            <p:spPr>
              <a:xfrm flipV="1">
                <a:off x="5768836" y="4518747"/>
                <a:ext cx="1611707" cy="248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4324D86-52A0-40F3-99F7-74D450AE3954}"/>
                  </a:ext>
                </a:extLst>
              </p:cNvPr>
              <p:cNvCxnSpPr>
                <a:cxnSpLocks/>
                <a:stCxn id="21" idx="0"/>
                <a:endCxn id="23" idx="3"/>
              </p:cNvCxnSpPr>
              <p:nvPr/>
            </p:nvCxnSpPr>
            <p:spPr>
              <a:xfrm flipV="1">
                <a:off x="7674173" y="2772918"/>
                <a:ext cx="643268" cy="1022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21D0031-D2F4-4A38-A953-9D98A87BF563}"/>
                  </a:ext>
                </a:extLst>
              </p:cNvPr>
              <p:cNvSpPr/>
              <p:nvPr/>
            </p:nvSpPr>
            <p:spPr>
              <a:xfrm>
                <a:off x="9900989" y="3030044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81CA830-77EB-48E4-8B47-5B907B39B97F}"/>
                  </a:ext>
                </a:extLst>
              </p:cNvPr>
              <p:cNvSpPr/>
              <p:nvPr/>
            </p:nvSpPr>
            <p:spPr>
              <a:xfrm>
                <a:off x="9599695" y="609038"/>
                <a:ext cx="830510" cy="8472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A7A603A-5EB0-4339-A530-9D97A40284FD}"/>
                  </a:ext>
                </a:extLst>
              </p:cNvPr>
              <p:cNvSpPr/>
              <p:nvPr/>
            </p:nvSpPr>
            <p:spPr>
              <a:xfrm>
                <a:off x="5059951" y="46428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60EBF77-4204-4DB1-8543-97FBF58C3E5F}"/>
                  </a:ext>
                </a:extLst>
              </p:cNvPr>
              <p:cNvSpPr/>
              <p:nvPr/>
            </p:nvSpPr>
            <p:spPr>
              <a:xfrm>
                <a:off x="8074191" y="55944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SG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7377B3-5530-493B-B1B7-F7A9A385482C}"/>
                  </a:ext>
                </a:extLst>
              </p:cNvPr>
              <p:cNvSpPr/>
              <p:nvPr/>
            </p:nvSpPr>
            <p:spPr>
              <a:xfrm>
                <a:off x="609660" y="2349727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SG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B9D9418-6CD1-4C73-82AD-1C8CA0A06444}"/>
                  </a:ext>
                </a:extLst>
              </p:cNvPr>
              <p:cNvSpPr/>
              <p:nvPr/>
            </p:nvSpPr>
            <p:spPr>
              <a:xfrm>
                <a:off x="2266639" y="107879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6571EC9-7C97-4EBD-9EBF-FD3C99E41560}"/>
                  </a:ext>
                </a:extLst>
              </p:cNvPr>
              <p:cNvSpPr/>
              <p:nvPr/>
            </p:nvSpPr>
            <p:spPr>
              <a:xfrm>
                <a:off x="2314552" y="3518703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SG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337EE0E-3256-45C0-A218-D3EFF6EFA1CC}"/>
                  </a:ext>
                </a:extLst>
              </p:cNvPr>
              <p:cNvCxnSpPr>
                <a:cxnSpLocks/>
                <a:stCxn id="36" idx="5"/>
                <a:endCxn id="20" idx="1"/>
              </p:cNvCxnSpPr>
              <p:nvPr/>
            </p:nvCxnSpPr>
            <p:spPr>
              <a:xfrm>
                <a:off x="2975524" y="1802002"/>
                <a:ext cx="1189265" cy="504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26AF28D-C724-407D-B521-758F0F5B4193}"/>
                  </a:ext>
                </a:extLst>
              </p:cNvPr>
              <p:cNvCxnSpPr>
                <a:cxnSpLocks/>
                <a:stCxn id="20" idx="7"/>
                <a:endCxn id="19" idx="3"/>
              </p:cNvCxnSpPr>
              <p:nvPr/>
            </p:nvCxnSpPr>
            <p:spPr>
              <a:xfrm flipV="1">
                <a:off x="4752049" y="1378358"/>
                <a:ext cx="466174" cy="928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4420AB-78F8-4593-AAB6-C2B566B0716D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927108" y="939655"/>
                <a:ext cx="1066596" cy="1391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387EC89-A8D5-40AE-B04C-C386A90E1CB7}"/>
                  </a:ext>
                </a:extLst>
              </p:cNvPr>
              <p:cNvCxnSpPr>
                <a:cxnSpLocks/>
                <a:stCxn id="22" idx="5"/>
                <a:endCxn id="23" idx="1"/>
              </p:cNvCxnSpPr>
              <p:nvPr/>
            </p:nvCxnSpPr>
            <p:spPr>
              <a:xfrm>
                <a:off x="7702589" y="1239217"/>
                <a:ext cx="614852" cy="934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D8FE1B9-1EDA-4EC4-905E-042F74BD6669}"/>
                  </a:ext>
                </a:extLst>
              </p:cNvPr>
              <p:cNvSpPr/>
              <p:nvPr/>
            </p:nvSpPr>
            <p:spPr>
              <a:xfrm>
                <a:off x="9150821" y="443271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6F3741B-2255-49AC-AA9C-1DD62C715E41}"/>
                  </a:ext>
                </a:extLst>
              </p:cNvPr>
              <p:cNvCxnSpPr>
                <a:cxnSpLocks/>
                <a:stCxn id="21" idx="6"/>
                <a:endCxn id="42" idx="1"/>
              </p:cNvCxnSpPr>
              <p:nvPr/>
            </p:nvCxnSpPr>
            <p:spPr>
              <a:xfrm>
                <a:off x="8089428" y="4219185"/>
                <a:ext cx="1183018" cy="337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8108BE5-4991-4DE5-9107-374E3618BB6B}"/>
                  </a:ext>
                </a:extLst>
              </p:cNvPr>
              <p:cNvCxnSpPr>
                <a:cxnSpLocks/>
                <a:stCxn id="34" idx="0"/>
                <a:endCxn id="21" idx="5"/>
              </p:cNvCxnSpPr>
              <p:nvPr/>
            </p:nvCxnSpPr>
            <p:spPr>
              <a:xfrm flipH="1" flipV="1">
                <a:off x="7967803" y="4518747"/>
                <a:ext cx="521643" cy="1075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B871A8F-9E66-43E4-9693-22F97096795C}"/>
                  </a:ext>
                </a:extLst>
              </p:cNvPr>
              <p:cNvCxnSpPr>
                <a:cxnSpLocks/>
                <a:stCxn id="42" idx="0"/>
                <a:endCxn id="31" idx="3"/>
              </p:cNvCxnSpPr>
              <p:nvPr/>
            </p:nvCxnSpPr>
            <p:spPr>
              <a:xfrm flipV="1">
                <a:off x="9566076" y="3753250"/>
                <a:ext cx="456538" cy="679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87BEF17-70C0-4243-9046-595BECFBEEE1}"/>
                  </a:ext>
                </a:extLst>
              </p:cNvPr>
              <p:cNvCxnSpPr>
                <a:cxnSpLocks/>
                <a:stCxn id="33" idx="5"/>
                <a:endCxn id="34" idx="2"/>
              </p:cNvCxnSpPr>
              <p:nvPr/>
            </p:nvCxnSpPr>
            <p:spPr>
              <a:xfrm>
                <a:off x="5768836" y="5366035"/>
                <a:ext cx="2305355" cy="6520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FC82BA-B0BF-434B-A016-A310F935C870}"/>
                </a:ext>
              </a:extLst>
            </p:cNvPr>
            <p:cNvSpPr/>
            <p:nvPr/>
          </p:nvSpPr>
          <p:spPr>
            <a:xfrm>
              <a:off x="9647277" y="419822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E7C1AC-3386-43C7-96B0-C248CAE6F535}"/>
                </a:ext>
              </a:extLst>
            </p:cNvPr>
            <p:cNvSpPr/>
            <p:nvPr/>
          </p:nvSpPr>
          <p:spPr>
            <a:xfrm>
              <a:off x="9647277" y="3673148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197F25-D478-49F1-A315-DFA5BCEDA2B8}"/>
                </a:ext>
              </a:extLst>
            </p:cNvPr>
            <p:cNvSpPr/>
            <p:nvPr/>
          </p:nvSpPr>
          <p:spPr>
            <a:xfrm>
              <a:off x="9644082" y="3152544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5B202-9B73-497C-9DFD-4010B7E76386}"/>
                </a:ext>
              </a:extLst>
            </p:cNvPr>
            <p:cNvSpPr/>
            <p:nvPr/>
          </p:nvSpPr>
          <p:spPr>
            <a:xfrm>
              <a:off x="9644082" y="2627472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15F89-14D9-47F9-A342-859580058B68}"/>
                </a:ext>
              </a:extLst>
            </p:cNvPr>
            <p:cNvSpPr/>
            <p:nvPr/>
          </p:nvSpPr>
          <p:spPr>
            <a:xfrm>
              <a:off x="9646079" y="210447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CF46A2-FB25-49B8-8DF7-502015D9E549}"/>
                </a:ext>
              </a:extLst>
            </p:cNvPr>
            <p:cNvSpPr/>
            <p:nvPr/>
          </p:nvSpPr>
          <p:spPr>
            <a:xfrm>
              <a:off x="9646079" y="157447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8BD7AF-1D9F-4B61-8882-A3B21FA65765}"/>
                </a:ext>
              </a:extLst>
            </p:cNvPr>
            <p:cNvSpPr/>
            <p:nvPr/>
          </p:nvSpPr>
          <p:spPr>
            <a:xfrm>
              <a:off x="9646079" y="1041387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251E9B-ACD9-4681-9936-929DD312FD69}"/>
                </a:ext>
              </a:extLst>
            </p:cNvPr>
            <p:cNvSpPr/>
            <p:nvPr/>
          </p:nvSpPr>
          <p:spPr>
            <a:xfrm>
              <a:off x="9646079" y="506536"/>
              <a:ext cx="1957137" cy="5190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3EFB2-C257-493F-94A4-C9E120E1F70C}"/>
                </a:ext>
              </a:extLst>
            </p:cNvPr>
            <p:cNvSpPr/>
            <p:nvPr/>
          </p:nvSpPr>
          <p:spPr>
            <a:xfrm>
              <a:off x="9646079" y="0"/>
              <a:ext cx="1957137" cy="4924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79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EDBDBC-44E7-4E67-BA14-E4D67C561B98}"/>
              </a:ext>
            </a:extLst>
          </p:cNvPr>
          <p:cNvGrpSpPr/>
          <p:nvPr/>
        </p:nvGrpSpPr>
        <p:grpSpPr>
          <a:xfrm>
            <a:off x="352800" y="0"/>
            <a:ext cx="11251615" cy="6843935"/>
            <a:chOff x="352800" y="0"/>
            <a:chExt cx="11251615" cy="68439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2C275C-55B1-48A3-9666-FE7D0078331F}"/>
                </a:ext>
              </a:extLst>
            </p:cNvPr>
            <p:cNvSpPr/>
            <p:nvPr/>
          </p:nvSpPr>
          <p:spPr>
            <a:xfrm>
              <a:off x="9647278" y="632490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CC8B4-CEA9-4EB9-9B0D-32871EF0B1B2}"/>
                </a:ext>
              </a:extLst>
            </p:cNvPr>
            <p:cNvSpPr/>
            <p:nvPr/>
          </p:nvSpPr>
          <p:spPr>
            <a:xfrm>
              <a:off x="9647278" y="579492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1485DE-A4D3-41BB-8668-F363A095EC6E}"/>
                </a:ext>
              </a:extLst>
            </p:cNvPr>
            <p:cNvSpPr/>
            <p:nvPr/>
          </p:nvSpPr>
          <p:spPr>
            <a:xfrm>
              <a:off x="9647277" y="526055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B5DAA-8796-44B7-850F-918BB52F863A}"/>
                </a:ext>
              </a:extLst>
            </p:cNvPr>
            <p:cNvSpPr/>
            <p:nvPr/>
          </p:nvSpPr>
          <p:spPr>
            <a:xfrm>
              <a:off x="9647277" y="472595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A850B2-44B4-46AB-9EDA-26592CCC9B02}"/>
                </a:ext>
              </a:extLst>
            </p:cNvPr>
            <p:cNvGrpSpPr/>
            <p:nvPr/>
          </p:nvGrpSpPr>
          <p:grpSpPr>
            <a:xfrm>
              <a:off x="352800" y="1346400"/>
              <a:ext cx="7203600" cy="4788000"/>
              <a:chOff x="609660" y="516011"/>
              <a:chExt cx="10121839" cy="5925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7564B42-C0FD-4512-A1CB-E8D29E569672}"/>
                  </a:ext>
                </a:extLst>
              </p:cNvPr>
              <p:cNvSpPr/>
              <p:nvPr/>
            </p:nvSpPr>
            <p:spPr>
              <a:xfrm>
                <a:off x="5096598" y="655152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  <a:endParaRPr lang="en-SG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D11864D-D7AD-4095-9F74-AACAE4456A4B}"/>
                  </a:ext>
                </a:extLst>
              </p:cNvPr>
              <p:cNvSpPr/>
              <p:nvPr/>
            </p:nvSpPr>
            <p:spPr>
              <a:xfrm>
                <a:off x="4043164" y="218275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  <a:endParaRPr lang="en-SG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D7A798B-2FB0-416F-B1F1-7A14253DC223}"/>
                  </a:ext>
                </a:extLst>
              </p:cNvPr>
              <p:cNvSpPr/>
              <p:nvPr/>
            </p:nvSpPr>
            <p:spPr>
              <a:xfrm>
                <a:off x="7258918" y="379554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0F89108-435C-4A8C-AB1A-7B29E6E4F218}"/>
                  </a:ext>
                </a:extLst>
              </p:cNvPr>
              <p:cNvSpPr/>
              <p:nvPr/>
            </p:nvSpPr>
            <p:spPr>
              <a:xfrm>
                <a:off x="6993704" y="51601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931610-61F0-41EA-838B-88C8DFE60E78}"/>
                  </a:ext>
                </a:extLst>
              </p:cNvPr>
              <p:cNvSpPr/>
              <p:nvPr/>
            </p:nvSpPr>
            <p:spPr>
              <a:xfrm>
                <a:off x="8195816" y="2049712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45FACF6-8158-43E5-ADF4-060D1B5ABDFC}"/>
                  </a:ext>
                </a:extLst>
              </p:cNvPr>
              <p:cNvCxnSpPr>
                <a:cxnSpLocks/>
                <a:stCxn id="36" idx="3"/>
                <a:endCxn id="35" idx="7"/>
              </p:cNvCxnSpPr>
              <p:nvPr/>
            </p:nvCxnSpPr>
            <p:spPr>
              <a:xfrm flipH="1">
                <a:off x="1318545" y="1802002"/>
                <a:ext cx="1069719" cy="671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3AFA928-251D-45E3-8F02-3D5F66D5C890}"/>
                  </a:ext>
                </a:extLst>
              </p:cNvPr>
              <p:cNvCxnSpPr>
                <a:cxnSpLocks/>
                <a:stCxn id="37" idx="5"/>
                <a:endCxn id="33" idx="2"/>
              </p:cNvCxnSpPr>
              <p:nvPr/>
            </p:nvCxnSpPr>
            <p:spPr>
              <a:xfrm>
                <a:off x="3023437" y="4241909"/>
                <a:ext cx="2036514" cy="824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2970E05-895F-4BD8-BAE0-ADB165E2E55F}"/>
                  </a:ext>
                </a:extLst>
              </p:cNvPr>
              <p:cNvCxnSpPr>
                <a:cxnSpLocks/>
                <a:stCxn id="37" idx="6"/>
                <a:endCxn id="20" idx="3"/>
              </p:cNvCxnSpPr>
              <p:nvPr/>
            </p:nvCxnSpPr>
            <p:spPr>
              <a:xfrm flipV="1">
                <a:off x="3145062" y="2905962"/>
                <a:ext cx="1019727" cy="1036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C0582B-DE5E-4964-81CF-1B5BEEB975AB}"/>
                  </a:ext>
                </a:extLst>
              </p:cNvPr>
              <p:cNvCxnSpPr>
                <a:cxnSpLocks/>
                <a:stCxn id="35" idx="5"/>
                <a:endCxn id="37" idx="2"/>
              </p:cNvCxnSpPr>
              <p:nvPr/>
            </p:nvCxnSpPr>
            <p:spPr>
              <a:xfrm>
                <a:off x="1318545" y="3072934"/>
                <a:ext cx="996007" cy="869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BB58545-0B00-45BC-A5EF-802C2FF5DABA}"/>
                  </a:ext>
                </a:extLst>
              </p:cNvPr>
              <p:cNvCxnSpPr>
                <a:cxnSpLocks/>
                <a:stCxn id="32" idx="3"/>
                <a:endCxn id="23" idx="7"/>
              </p:cNvCxnSpPr>
              <p:nvPr/>
            </p:nvCxnSpPr>
            <p:spPr>
              <a:xfrm flipH="1">
                <a:off x="8904701" y="1332244"/>
                <a:ext cx="816619" cy="841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0DD4652-9ACE-4A74-BFED-481DAC500C1A}"/>
                  </a:ext>
                </a:extLst>
              </p:cNvPr>
              <p:cNvCxnSpPr>
                <a:cxnSpLocks/>
                <a:stCxn id="33" idx="7"/>
                <a:endCxn id="21" idx="3"/>
              </p:cNvCxnSpPr>
              <p:nvPr/>
            </p:nvCxnSpPr>
            <p:spPr>
              <a:xfrm flipV="1">
                <a:off x="5768836" y="4518747"/>
                <a:ext cx="1611707" cy="248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0D66FA4-41A1-4A35-91B2-9A05204F528D}"/>
                  </a:ext>
                </a:extLst>
              </p:cNvPr>
              <p:cNvCxnSpPr>
                <a:cxnSpLocks/>
                <a:stCxn id="21" idx="0"/>
                <a:endCxn id="23" idx="3"/>
              </p:cNvCxnSpPr>
              <p:nvPr/>
            </p:nvCxnSpPr>
            <p:spPr>
              <a:xfrm flipV="1">
                <a:off x="7674173" y="2772918"/>
                <a:ext cx="643268" cy="1022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76FA4D7-A6C6-4459-BFC4-D216D467B390}"/>
                  </a:ext>
                </a:extLst>
              </p:cNvPr>
              <p:cNvSpPr/>
              <p:nvPr/>
            </p:nvSpPr>
            <p:spPr>
              <a:xfrm>
                <a:off x="9900989" y="3030044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BAD4E35-CC58-430D-A2F8-BCC81C78738C}"/>
                  </a:ext>
                </a:extLst>
              </p:cNvPr>
              <p:cNvSpPr/>
              <p:nvPr/>
            </p:nvSpPr>
            <p:spPr>
              <a:xfrm>
                <a:off x="9599695" y="609038"/>
                <a:ext cx="830510" cy="84728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603EB2E-FE57-4CFC-ADF3-9574FE262A6C}"/>
                  </a:ext>
                </a:extLst>
              </p:cNvPr>
              <p:cNvSpPr/>
              <p:nvPr/>
            </p:nvSpPr>
            <p:spPr>
              <a:xfrm>
                <a:off x="5059951" y="46428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2DF8F4D-26F1-4AE2-8750-D11EBC65FADE}"/>
                  </a:ext>
                </a:extLst>
              </p:cNvPr>
              <p:cNvSpPr/>
              <p:nvPr/>
            </p:nvSpPr>
            <p:spPr>
              <a:xfrm>
                <a:off x="8074191" y="55944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SG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118DF56-35A3-4ECB-B285-3D12EE00FFA9}"/>
                  </a:ext>
                </a:extLst>
              </p:cNvPr>
              <p:cNvSpPr/>
              <p:nvPr/>
            </p:nvSpPr>
            <p:spPr>
              <a:xfrm>
                <a:off x="609660" y="2349727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SG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C277278-A509-4729-A453-89B4B2B73D26}"/>
                  </a:ext>
                </a:extLst>
              </p:cNvPr>
              <p:cNvSpPr/>
              <p:nvPr/>
            </p:nvSpPr>
            <p:spPr>
              <a:xfrm>
                <a:off x="2266639" y="107879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3EEEAA9-6097-44FC-B2B0-39A9E00AF096}"/>
                  </a:ext>
                </a:extLst>
              </p:cNvPr>
              <p:cNvSpPr/>
              <p:nvPr/>
            </p:nvSpPr>
            <p:spPr>
              <a:xfrm>
                <a:off x="2314552" y="3518703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SG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EEB816E-0B0C-4D95-AEDF-6487887108F8}"/>
                  </a:ext>
                </a:extLst>
              </p:cNvPr>
              <p:cNvCxnSpPr>
                <a:cxnSpLocks/>
                <a:stCxn id="36" idx="5"/>
                <a:endCxn id="20" idx="1"/>
              </p:cNvCxnSpPr>
              <p:nvPr/>
            </p:nvCxnSpPr>
            <p:spPr>
              <a:xfrm>
                <a:off x="2975524" y="1802002"/>
                <a:ext cx="1189265" cy="504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F889991-86BA-4C1D-8A0C-75D5BE144615}"/>
                  </a:ext>
                </a:extLst>
              </p:cNvPr>
              <p:cNvCxnSpPr>
                <a:cxnSpLocks/>
                <a:stCxn id="20" idx="7"/>
                <a:endCxn id="19" idx="3"/>
              </p:cNvCxnSpPr>
              <p:nvPr/>
            </p:nvCxnSpPr>
            <p:spPr>
              <a:xfrm flipV="1">
                <a:off x="4752049" y="1378358"/>
                <a:ext cx="466174" cy="928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C4DED76-EC8C-463F-A057-76560E30D082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927108" y="939655"/>
                <a:ext cx="1066596" cy="1391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CB848F6-D7EC-43C6-9861-7EF602B8B999}"/>
                  </a:ext>
                </a:extLst>
              </p:cNvPr>
              <p:cNvCxnSpPr>
                <a:cxnSpLocks/>
                <a:stCxn id="22" idx="5"/>
                <a:endCxn id="23" idx="1"/>
              </p:cNvCxnSpPr>
              <p:nvPr/>
            </p:nvCxnSpPr>
            <p:spPr>
              <a:xfrm>
                <a:off x="7702589" y="1239217"/>
                <a:ext cx="614852" cy="934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07568AE-A632-4EFB-8F99-74AFACD119DB}"/>
                  </a:ext>
                </a:extLst>
              </p:cNvPr>
              <p:cNvSpPr/>
              <p:nvPr/>
            </p:nvSpPr>
            <p:spPr>
              <a:xfrm>
                <a:off x="9150821" y="443271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F54F56B-136D-4106-A7DE-01880D1DCA2D}"/>
                  </a:ext>
                </a:extLst>
              </p:cNvPr>
              <p:cNvCxnSpPr>
                <a:cxnSpLocks/>
                <a:stCxn id="21" idx="6"/>
                <a:endCxn id="42" idx="1"/>
              </p:cNvCxnSpPr>
              <p:nvPr/>
            </p:nvCxnSpPr>
            <p:spPr>
              <a:xfrm>
                <a:off x="8089428" y="4219185"/>
                <a:ext cx="1183018" cy="337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C64B86B-8829-4794-B2B5-46B095F63585}"/>
                  </a:ext>
                </a:extLst>
              </p:cNvPr>
              <p:cNvCxnSpPr>
                <a:cxnSpLocks/>
                <a:stCxn id="34" idx="0"/>
                <a:endCxn id="21" idx="5"/>
              </p:cNvCxnSpPr>
              <p:nvPr/>
            </p:nvCxnSpPr>
            <p:spPr>
              <a:xfrm flipH="1" flipV="1">
                <a:off x="7967803" y="4518747"/>
                <a:ext cx="521643" cy="1075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EC46DD8-9834-423D-A0CA-A197B484A2D4}"/>
                  </a:ext>
                </a:extLst>
              </p:cNvPr>
              <p:cNvCxnSpPr>
                <a:cxnSpLocks/>
                <a:stCxn id="42" idx="0"/>
                <a:endCxn id="31" idx="3"/>
              </p:cNvCxnSpPr>
              <p:nvPr/>
            </p:nvCxnSpPr>
            <p:spPr>
              <a:xfrm flipV="1">
                <a:off x="9566076" y="3753250"/>
                <a:ext cx="456538" cy="679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1C9875-BC5B-4579-AB10-403E0C066AE8}"/>
                  </a:ext>
                </a:extLst>
              </p:cNvPr>
              <p:cNvCxnSpPr>
                <a:cxnSpLocks/>
                <a:stCxn id="33" idx="5"/>
                <a:endCxn id="34" idx="2"/>
              </p:cNvCxnSpPr>
              <p:nvPr/>
            </p:nvCxnSpPr>
            <p:spPr>
              <a:xfrm>
                <a:off x="5768836" y="5366035"/>
                <a:ext cx="2305355" cy="6520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0F19F1-6928-486B-B43D-6E700A5090FA}"/>
                </a:ext>
              </a:extLst>
            </p:cNvPr>
            <p:cNvSpPr/>
            <p:nvPr/>
          </p:nvSpPr>
          <p:spPr>
            <a:xfrm>
              <a:off x="9647277" y="419822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FA8E5F-9CE0-4F66-81E7-B8A54714580A}"/>
                </a:ext>
              </a:extLst>
            </p:cNvPr>
            <p:cNvSpPr/>
            <p:nvPr/>
          </p:nvSpPr>
          <p:spPr>
            <a:xfrm>
              <a:off x="9647277" y="3673148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55E48-9A2B-45CE-9922-FE7A440DBBF6}"/>
                </a:ext>
              </a:extLst>
            </p:cNvPr>
            <p:cNvSpPr/>
            <p:nvPr/>
          </p:nvSpPr>
          <p:spPr>
            <a:xfrm>
              <a:off x="9644082" y="3152544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DC216F-C401-4EB0-82BB-FE21FC6A6DB2}"/>
                </a:ext>
              </a:extLst>
            </p:cNvPr>
            <p:cNvSpPr/>
            <p:nvPr/>
          </p:nvSpPr>
          <p:spPr>
            <a:xfrm>
              <a:off x="9644082" y="2627472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807729-CC99-4ADE-92C5-30E9FED8216C}"/>
                </a:ext>
              </a:extLst>
            </p:cNvPr>
            <p:cNvSpPr/>
            <p:nvPr/>
          </p:nvSpPr>
          <p:spPr>
            <a:xfrm>
              <a:off x="9646079" y="210447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FB09DC-A57D-4E0D-A044-3DFCF84EBD39}"/>
                </a:ext>
              </a:extLst>
            </p:cNvPr>
            <p:cNvSpPr/>
            <p:nvPr/>
          </p:nvSpPr>
          <p:spPr>
            <a:xfrm>
              <a:off x="9646079" y="157447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7BB0C2-F06F-4DE0-8BA6-D12E267C1B83}"/>
                </a:ext>
              </a:extLst>
            </p:cNvPr>
            <p:cNvSpPr/>
            <p:nvPr/>
          </p:nvSpPr>
          <p:spPr>
            <a:xfrm>
              <a:off x="9646079" y="1041387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7F82D9-F0C7-4C5B-8DFF-7B25F2E78100}"/>
                </a:ext>
              </a:extLst>
            </p:cNvPr>
            <p:cNvSpPr/>
            <p:nvPr/>
          </p:nvSpPr>
          <p:spPr>
            <a:xfrm>
              <a:off x="9646079" y="506536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D2963B-B946-491A-BCD5-D365B24B6D1E}"/>
                </a:ext>
              </a:extLst>
            </p:cNvPr>
            <p:cNvSpPr/>
            <p:nvPr/>
          </p:nvSpPr>
          <p:spPr>
            <a:xfrm>
              <a:off x="9646079" y="0"/>
              <a:ext cx="1957137" cy="492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43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DDDD09-EEB9-45D3-BB03-59F15E9ADAF2}"/>
              </a:ext>
            </a:extLst>
          </p:cNvPr>
          <p:cNvGrpSpPr/>
          <p:nvPr/>
        </p:nvGrpSpPr>
        <p:grpSpPr>
          <a:xfrm>
            <a:off x="352800" y="0"/>
            <a:ext cx="11251615" cy="6843935"/>
            <a:chOff x="352800" y="0"/>
            <a:chExt cx="11251615" cy="68439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742F38-53A8-4EE0-8067-49D591895E30}"/>
                </a:ext>
              </a:extLst>
            </p:cNvPr>
            <p:cNvSpPr/>
            <p:nvPr/>
          </p:nvSpPr>
          <p:spPr>
            <a:xfrm>
              <a:off x="9647278" y="632490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B7F2C6-64D3-4611-8055-9AB1A4C34531}"/>
                </a:ext>
              </a:extLst>
            </p:cNvPr>
            <p:cNvSpPr/>
            <p:nvPr/>
          </p:nvSpPr>
          <p:spPr>
            <a:xfrm>
              <a:off x="9647278" y="579492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F3F0CB-4114-456F-9214-BD68D78A2E92}"/>
                </a:ext>
              </a:extLst>
            </p:cNvPr>
            <p:cNvSpPr/>
            <p:nvPr/>
          </p:nvSpPr>
          <p:spPr>
            <a:xfrm>
              <a:off x="9647277" y="526055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41E520-6E69-4A10-A0D1-E31173AE30BF}"/>
                </a:ext>
              </a:extLst>
            </p:cNvPr>
            <p:cNvSpPr/>
            <p:nvPr/>
          </p:nvSpPr>
          <p:spPr>
            <a:xfrm>
              <a:off x="9647277" y="472595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0ED42F-819A-4182-8A8E-9B15F2BB7D87}"/>
                </a:ext>
              </a:extLst>
            </p:cNvPr>
            <p:cNvGrpSpPr/>
            <p:nvPr/>
          </p:nvGrpSpPr>
          <p:grpSpPr>
            <a:xfrm>
              <a:off x="352800" y="1346400"/>
              <a:ext cx="7203600" cy="4788000"/>
              <a:chOff x="609660" y="516011"/>
              <a:chExt cx="10121839" cy="5925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2721D12-334C-4EE0-B861-A15FB93AD944}"/>
                  </a:ext>
                </a:extLst>
              </p:cNvPr>
              <p:cNvSpPr/>
              <p:nvPr/>
            </p:nvSpPr>
            <p:spPr>
              <a:xfrm>
                <a:off x="5096598" y="655152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  <a:endParaRPr lang="en-SG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2B6360-BEA9-43FD-B96E-6ABC08C20EB4}"/>
                  </a:ext>
                </a:extLst>
              </p:cNvPr>
              <p:cNvSpPr/>
              <p:nvPr/>
            </p:nvSpPr>
            <p:spPr>
              <a:xfrm>
                <a:off x="4043164" y="218275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  <a:endParaRPr lang="en-SG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893AB58-5604-4749-A5BB-6F97E0026C4C}"/>
                  </a:ext>
                </a:extLst>
              </p:cNvPr>
              <p:cNvSpPr/>
              <p:nvPr/>
            </p:nvSpPr>
            <p:spPr>
              <a:xfrm>
                <a:off x="7258918" y="379554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295BD06-55F4-42BC-998D-EBFA734C4D2F}"/>
                  </a:ext>
                </a:extLst>
              </p:cNvPr>
              <p:cNvSpPr/>
              <p:nvPr/>
            </p:nvSpPr>
            <p:spPr>
              <a:xfrm>
                <a:off x="6993704" y="51601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A7DE2C0-B034-4F0D-B195-5446976DED5B}"/>
                  </a:ext>
                </a:extLst>
              </p:cNvPr>
              <p:cNvSpPr/>
              <p:nvPr/>
            </p:nvSpPr>
            <p:spPr>
              <a:xfrm>
                <a:off x="8195816" y="2049712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F29C1BB-0E68-45FD-8479-519E3C540F61}"/>
                  </a:ext>
                </a:extLst>
              </p:cNvPr>
              <p:cNvCxnSpPr>
                <a:cxnSpLocks/>
                <a:stCxn id="36" idx="3"/>
                <a:endCxn id="35" idx="7"/>
              </p:cNvCxnSpPr>
              <p:nvPr/>
            </p:nvCxnSpPr>
            <p:spPr>
              <a:xfrm flipH="1">
                <a:off x="1318545" y="1802002"/>
                <a:ext cx="1069719" cy="671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E9238CF-3539-4A89-986A-674EA815A85B}"/>
                  </a:ext>
                </a:extLst>
              </p:cNvPr>
              <p:cNvCxnSpPr>
                <a:cxnSpLocks/>
                <a:stCxn id="37" idx="5"/>
                <a:endCxn id="33" idx="2"/>
              </p:cNvCxnSpPr>
              <p:nvPr/>
            </p:nvCxnSpPr>
            <p:spPr>
              <a:xfrm>
                <a:off x="3023437" y="4241909"/>
                <a:ext cx="2036514" cy="824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5D45C59-58D8-4516-8F5E-68082A23FADE}"/>
                  </a:ext>
                </a:extLst>
              </p:cNvPr>
              <p:cNvCxnSpPr>
                <a:cxnSpLocks/>
                <a:stCxn id="37" idx="6"/>
                <a:endCxn id="20" idx="3"/>
              </p:cNvCxnSpPr>
              <p:nvPr/>
            </p:nvCxnSpPr>
            <p:spPr>
              <a:xfrm flipV="1">
                <a:off x="3145062" y="2905962"/>
                <a:ext cx="1019727" cy="1036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F4579D0-64BD-4884-B2D6-D411BF7C8222}"/>
                  </a:ext>
                </a:extLst>
              </p:cNvPr>
              <p:cNvCxnSpPr>
                <a:cxnSpLocks/>
                <a:stCxn id="35" idx="5"/>
                <a:endCxn id="37" idx="2"/>
              </p:cNvCxnSpPr>
              <p:nvPr/>
            </p:nvCxnSpPr>
            <p:spPr>
              <a:xfrm>
                <a:off x="1318545" y="3072934"/>
                <a:ext cx="996007" cy="869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731BD4-E184-465F-B164-E8B290424372}"/>
                  </a:ext>
                </a:extLst>
              </p:cNvPr>
              <p:cNvCxnSpPr>
                <a:cxnSpLocks/>
                <a:stCxn id="32" idx="3"/>
                <a:endCxn id="23" idx="7"/>
              </p:cNvCxnSpPr>
              <p:nvPr/>
            </p:nvCxnSpPr>
            <p:spPr>
              <a:xfrm flipH="1">
                <a:off x="8904701" y="1332244"/>
                <a:ext cx="816619" cy="841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230C2B7-9E33-4B99-8376-B03BF88CECEB}"/>
                  </a:ext>
                </a:extLst>
              </p:cNvPr>
              <p:cNvCxnSpPr>
                <a:cxnSpLocks/>
                <a:stCxn id="33" idx="7"/>
                <a:endCxn id="21" idx="3"/>
              </p:cNvCxnSpPr>
              <p:nvPr/>
            </p:nvCxnSpPr>
            <p:spPr>
              <a:xfrm flipV="1">
                <a:off x="5768836" y="4518747"/>
                <a:ext cx="1611707" cy="248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74C85DD-C849-4E29-864A-0FE5D3592EFB}"/>
                  </a:ext>
                </a:extLst>
              </p:cNvPr>
              <p:cNvCxnSpPr>
                <a:cxnSpLocks/>
                <a:stCxn id="21" idx="0"/>
                <a:endCxn id="23" idx="3"/>
              </p:cNvCxnSpPr>
              <p:nvPr/>
            </p:nvCxnSpPr>
            <p:spPr>
              <a:xfrm flipV="1">
                <a:off x="7674173" y="2772918"/>
                <a:ext cx="643268" cy="1022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8358FFF-5287-4904-83DB-9E264DD4A963}"/>
                  </a:ext>
                </a:extLst>
              </p:cNvPr>
              <p:cNvSpPr/>
              <p:nvPr/>
            </p:nvSpPr>
            <p:spPr>
              <a:xfrm>
                <a:off x="9900989" y="3030044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844AB72-8AC3-4262-8BD5-B1F579926F56}"/>
                  </a:ext>
                </a:extLst>
              </p:cNvPr>
              <p:cNvSpPr/>
              <p:nvPr/>
            </p:nvSpPr>
            <p:spPr>
              <a:xfrm>
                <a:off x="9599695" y="609038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9B5AF6B-E5AB-44DA-BAAA-2F160F54E151}"/>
                  </a:ext>
                </a:extLst>
              </p:cNvPr>
              <p:cNvSpPr/>
              <p:nvPr/>
            </p:nvSpPr>
            <p:spPr>
              <a:xfrm>
                <a:off x="5059951" y="46428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E7100DC-73EC-4A7A-A7F4-BA922CB48AC4}"/>
                  </a:ext>
                </a:extLst>
              </p:cNvPr>
              <p:cNvSpPr/>
              <p:nvPr/>
            </p:nvSpPr>
            <p:spPr>
              <a:xfrm>
                <a:off x="8074191" y="5594429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SG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DE10324-70AF-4981-ABF3-B08C3A4CCD74}"/>
                  </a:ext>
                </a:extLst>
              </p:cNvPr>
              <p:cNvSpPr/>
              <p:nvPr/>
            </p:nvSpPr>
            <p:spPr>
              <a:xfrm>
                <a:off x="609660" y="2349727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SG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01C9AF4-A908-4934-B658-A2F19AA92239}"/>
                  </a:ext>
                </a:extLst>
              </p:cNvPr>
              <p:cNvSpPr/>
              <p:nvPr/>
            </p:nvSpPr>
            <p:spPr>
              <a:xfrm>
                <a:off x="2266639" y="1078796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194519A-4003-4BFA-A475-64226AAE28F9}"/>
                  </a:ext>
                </a:extLst>
              </p:cNvPr>
              <p:cNvSpPr/>
              <p:nvPr/>
            </p:nvSpPr>
            <p:spPr>
              <a:xfrm>
                <a:off x="2314552" y="3518703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SG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B1EEBD0-F83D-4F6D-A67C-2F72A89178E4}"/>
                  </a:ext>
                </a:extLst>
              </p:cNvPr>
              <p:cNvCxnSpPr>
                <a:cxnSpLocks/>
                <a:stCxn id="36" idx="5"/>
                <a:endCxn id="20" idx="1"/>
              </p:cNvCxnSpPr>
              <p:nvPr/>
            </p:nvCxnSpPr>
            <p:spPr>
              <a:xfrm>
                <a:off x="2975524" y="1802002"/>
                <a:ext cx="1189265" cy="504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59F2FF4-C99D-4857-98E1-C2A1C6058627}"/>
                  </a:ext>
                </a:extLst>
              </p:cNvPr>
              <p:cNvCxnSpPr>
                <a:cxnSpLocks/>
                <a:stCxn id="20" idx="7"/>
                <a:endCxn id="19" idx="3"/>
              </p:cNvCxnSpPr>
              <p:nvPr/>
            </p:nvCxnSpPr>
            <p:spPr>
              <a:xfrm flipV="1">
                <a:off x="4752049" y="1378358"/>
                <a:ext cx="466174" cy="928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20E8BF4-64E7-4E68-B122-8E0C10C7A4C1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927108" y="939655"/>
                <a:ext cx="1066596" cy="1391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9B2722D-462E-43B0-9E4F-BB6DDB511F48}"/>
                  </a:ext>
                </a:extLst>
              </p:cNvPr>
              <p:cNvCxnSpPr>
                <a:cxnSpLocks/>
                <a:stCxn id="22" idx="5"/>
                <a:endCxn id="23" idx="1"/>
              </p:cNvCxnSpPr>
              <p:nvPr/>
            </p:nvCxnSpPr>
            <p:spPr>
              <a:xfrm>
                <a:off x="7702589" y="1239217"/>
                <a:ext cx="614852" cy="934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E64E8A-9ED4-4724-916F-7D12010FE84B}"/>
                  </a:ext>
                </a:extLst>
              </p:cNvPr>
              <p:cNvSpPr/>
              <p:nvPr/>
            </p:nvSpPr>
            <p:spPr>
              <a:xfrm>
                <a:off x="9150821" y="4432711"/>
                <a:ext cx="830510" cy="8472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D3E10B0-41EA-4AE4-AA3F-4A60C920A151}"/>
                  </a:ext>
                </a:extLst>
              </p:cNvPr>
              <p:cNvCxnSpPr>
                <a:cxnSpLocks/>
                <a:stCxn id="21" idx="6"/>
                <a:endCxn id="42" idx="1"/>
              </p:cNvCxnSpPr>
              <p:nvPr/>
            </p:nvCxnSpPr>
            <p:spPr>
              <a:xfrm>
                <a:off x="8089428" y="4219185"/>
                <a:ext cx="1183018" cy="337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5D1DF1A-3A35-48F7-A397-0DA574FDA236}"/>
                  </a:ext>
                </a:extLst>
              </p:cNvPr>
              <p:cNvCxnSpPr>
                <a:cxnSpLocks/>
                <a:stCxn id="34" idx="0"/>
                <a:endCxn id="21" idx="5"/>
              </p:cNvCxnSpPr>
              <p:nvPr/>
            </p:nvCxnSpPr>
            <p:spPr>
              <a:xfrm flipH="1" flipV="1">
                <a:off x="7967803" y="4518747"/>
                <a:ext cx="521643" cy="1075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3DEBD62-2CA3-42E1-862D-195BE5AFFB72}"/>
                  </a:ext>
                </a:extLst>
              </p:cNvPr>
              <p:cNvCxnSpPr>
                <a:cxnSpLocks/>
                <a:stCxn id="42" idx="0"/>
                <a:endCxn id="31" idx="3"/>
              </p:cNvCxnSpPr>
              <p:nvPr/>
            </p:nvCxnSpPr>
            <p:spPr>
              <a:xfrm flipV="1">
                <a:off x="9566076" y="3753250"/>
                <a:ext cx="456538" cy="679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45DD5B-E9D6-4436-832D-10CBA8200F6B}"/>
                  </a:ext>
                </a:extLst>
              </p:cNvPr>
              <p:cNvCxnSpPr>
                <a:cxnSpLocks/>
                <a:stCxn id="33" idx="5"/>
                <a:endCxn id="34" idx="2"/>
              </p:cNvCxnSpPr>
              <p:nvPr/>
            </p:nvCxnSpPr>
            <p:spPr>
              <a:xfrm>
                <a:off x="5768836" y="5366035"/>
                <a:ext cx="2305355" cy="6520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6E7A9A-E84E-4085-A8C0-C4EF25A7DF5B}"/>
                </a:ext>
              </a:extLst>
            </p:cNvPr>
            <p:cNvSpPr/>
            <p:nvPr/>
          </p:nvSpPr>
          <p:spPr>
            <a:xfrm>
              <a:off x="9647277" y="419822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0F8DEC-B004-4668-9A18-B91834B9C0EB}"/>
                </a:ext>
              </a:extLst>
            </p:cNvPr>
            <p:cNvSpPr/>
            <p:nvPr/>
          </p:nvSpPr>
          <p:spPr>
            <a:xfrm>
              <a:off x="9647277" y="3673148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519AAD-79A7-458F-AF05-B500B91E2B6E}"/>
                </a:ext>
              </a:extLst>
            </p:cNvPr>
            <p:cNvSpPr/>
            <p:nvPr/>
          </p:nvSpPr>
          <p:spPr>
            <a:xfrm>
              <a:off x="9644082" y="3152544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C10E0-34D1-4E75-A757-87125284BF99}"/>
                </a:ext>
              </a:extLst>
            </p:cNvPr>
            <p:cNvSpPr/>
            <p:nvPr/>
          </p:nvSpPr>
          <p:spPr>
            <a:xfrm>
              <a:off x="9644082" y="2627472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4BAB9-A43A-4C27-95F8-F521D4CE84EC}"/>
                </a:ext>
              </a:extLst>
            </p:cNvPr>
            <p:cNvSpPr/>
            <p:nvPr/>
          </p:nvSpPr>
          <p:spPr>
            <a:xfrm>
              <a:off x="9646079" y="2104473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56F2F1-8584-4182-B5E1-D1ABBE0950AC}"/>
                </a:ext>
              </a:extLst>
            </p:cNvPr>
            <p:cNvSpPr/>
            <p:nvPr/>
          </p:nvSpPr>
          <p:spPr>
            <a:xfrm>
              <a:off x="9646079" y="1574470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56F195-FCB3-41D6-8216-E48A06ECED81}"/>
                </a:ext>
              </a:extLst>
            </p:cNvPr>
            <p:cNvSpPr/>
            <p:nvPr/>
          </p:nvSpPr>
          <p:spPr>
            <a:xfrm>
              <a:off x="9646079" y="1041387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4AB231-3663-440D-B439-DEC1BBB0D358}"/>
                </a:ext>
              </a:extLst>
            </p:cNvPr>
            <p:cNvSpPr/>
            <p:nvPr/>
          </p:nvSpPr>
          <p:spPr>
            <a:xfrm>
              <a:off x="9646079" y="506536"/>
              <a:ext cx="1957137" cy="5190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69F188-EDB3-4536-8C20-510560BF7DD8}"/>
                </a:ext>
              </a:extLst>
            </p:cNvPr>
            <p:cNvSpPr/>
            <p:nvPr/>
          </p:nvSpPr>
          <p:spPr>
            <a:xfrm>
              <a:off x="9646079" y="0"/>
              <a:ext cx="1957137" cy="4924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37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BABCCB-7FB7-4352-95A7-4867389C5045}"/>
              </a:ext>
            </a:extLst>
          </p:cNvPr>
          <p:cNvSpPr/>
          <p:nvPr/>
        </p:nvSpPr>
        <p:spPr>
          <a:xfrm>
            <a:off x="5096598" y="655152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4F4E5B-7EE1-4D95-953F-414C5F627997}"/>
              </a:ext>
            </a:extLst>
          </p:cNvPr>
          <p:cNvSpPr/>
          <p:nvPr/>
        </p:nvSpPr>
        <p:spPr>
          <a:xfrm>
            <a:off x="4043164" y="2182756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DFAA3E-052C-4CF8-8C67-686A3D5A824D}"/>
              </a:ext>
            </a:extLst>
          </p:cNvPr>
          <p:cNvSpPr/>
          <p:nvPr/>
        </p:nvSpPr>
        <p:spPr>
          <a:xfrm>
            <a:off x="7258918" y="3795541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58B84A-94EE-4078-8040-9FA440D1C315}"/>
              </a:ext>
            </a:extLst>
          </p:cNvPr>
          <p:cNvSpPr/>
          <p:nvPr/>
        </p:nvSpPr>
        <p:spPr>
          <a:xfrm>
            <a:off x="6993704" y="516011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5F301C-7037-4E17-8DDF-B9B0A7D29379}"/>
              </a:ext>
            </a:extLst>
          </p:cNvPr>
          <p:cNvSpPr/>
          <p:nvPr/>
        </p:nvSpPr>
        <p:spPr>
          <a:xfrm>
            <a:off x="8195816" y="2049712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AB359B-AF35-44FE-BA92-E7EBA7499CE6}"/>
              </a:ext>
            </a:extLst>
          </p:cNvPr>
          <p:cNvCxnSpPr>
            <a:cxnSpLocks/>
            <a:stCxn id="41" idx="3"/>
            <a:endCxn id="40" idx="7"/>
          </p:cNvCxnSpPr>
          <p:nvPr/>
        </p:nvCxnSpPr>
        <p:spPr>
          <a:xfrm flipH="1">
            <a:off x="1318545" y="1802002"/>
            <a:ext cx="1069719" cy="67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2673E4-8E9B-4215-9118-066AB92B1AFC}"/>
              </a:ext>
            </a:extLst>
          </p:cNvPr>
          <p:cNvCxnSpPr>
            <a:cxnSpLocks/>
            <a:stCxn id="42" idx="5"/>
            <a:endCxn id="38" idx="2"/>
          </p:cNvCxnSpPr>
          <p:nvPr/>
        </p:nvCxnSpPr>
        <p:spPr>
          <a:xfrm>
            <a:off x="3023437" y="4241909"/>
            <a:ext cx="2036514" cy="82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E49D04-42A6-439E-BE1B-E94794273352}"/>
              </a:ext>
            </a:extLst>
          </p:cNvPr>
          <p:cNvCxnSpPr>
            <a:cxnSpLocks/>
            <a:stCxn id="42" idx="6"/>
            <a:endCxn id="5" idx="3"/>
          </p:cNvCxnSpPr>
          <p:nvPr/>
        </p:nvCxnSpPr>
        <p:spPr>
          <a:xfrm flipV="1">
            <a:off x="3145062" y="2905962"/>
            <a:ext cx="1019727" cy="103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570F72-0877-438E-AB4C-288B5EC34B60}"/>
              </a:ext>
            </a:extLst>
          </p:cNvPr>
          <p:cNvCxnSpPr>
            <a:cxnSpLocks/>
            <a:stCxn id="40" idx="5"/>
            <a:endCxn id="42" idx="2"/>
          </p:cNvCxnSpPr>
          <p:nvPr/>
        </p:nvCxnSpPr>
        <p:spPr>
          <a:xfrm>
            <a:off x="1318545" y="3072934"/>
            <a:ext cx="996007" cy="86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374920-D637-4A4C-986E-83416E5D1BC4}"/>
              </a:ext>
            </a:extLst>
          </p:cNvPr>
          <p:cNvCxnSpPr>
            <a:cxnSpLocks/>
            <a:stCxn id="37" idx="3"/>
            <a:endCxn id="9" idx="7"/>
          </p:cNvCxnSpPr>
          <p:nvPr/>
        </p:nvCxnSpPr>
        <p:spPr>
          <a:xfrm flipH="1">
            <a:off x="8904701" y="1332244"/>
            <a:ext cx="816619" cy="84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F9FF13-781A-4366-9E47-27B7155C277D}"/>
              </a:ext>
            </a:extLst>
          </p:cNvPr>
          <p:cNvCxnSpPr>
            <a:cxnSpLocks/>
            <a:stCxn id="38" idx="7"/>
            <a:endCxn id="7" idx="3"/>
          </p:cNvCxnSpPr>
          <p:nvPr/>
        </p:nvCxnSpPr>
        <p:spPr>
          <a:xfrm flipV="1">
            <a:off x="5768836" y="4518747"/>
            <a:ext cx="1611707" cy="2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7FC91-0D73-4878-B124-356472325F5E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7674173" y="2772918"/>
            <a:ext cx="643268" cy="102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6B4593A-14C0-4C5B-A9D8-5042F5F566D6}"/>
              </a:ext>
            </a:extLst>
          </p:cNvPr>
          <p:cNvSpPr/>
          <p:nvPr/>
        </p:nvSpPr>
        <p:spPr>
          <a:xfrm>
            <a:off x="9900989" y="3030044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7D8605-47B8-4A41-A460-3E11C5791EF3}"/>
              </a:ext>
            </a:extLst>
          </p:cNvPr>
          <p:cNvSpPr/>
          <p:nvPr/>
        </p:nvSpPr>
        <p:spPr>
          <a:xfrm>
            <a:off x="9599695" y="609038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64F30C-98F2-477F-B992-69941482D40C}"/>
              </a:ext>
            </a:extLst>
          </p:cNvPr>
          <p:cNvSpPr/>
          <p:nvPr/>
        </p:nvSpPr>
        <p:spPr>
          <a:xfrm>
            <a:off x="5059951" y="4642829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9F2739-4698-40C8-9715-23A52E5E7D8A}"/>
              </a:ext>
            </a:extLst>
          </p:cNvPr>
          <p:cNvSpPr/>
          <p:nvPr/>
        </p:nvSpPr>
        <p:spPr>
          <a:xfrm>
            <a:off x="8074191" y="5594429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SG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8D2450-A208-4A77-9976-006C04154872}"/>
              </a:ext>
            </a:extLst>
          </p:cNvPr>
          <p:cNvSpPr/>
          <p:nvPr/>
        </p:nvSpPr>
        <p:spPr>
          <a:xfrm>
            <a:off x="609660" y="2349728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SG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4EA405-8AD7-4D19-9ADC-E6886361CDD2}"/>
              </a:ext>
            </a:extLst>
          </p:cNvPr>
          <p:cNvSpPr/>
          <p:nvPr/>
        </p:nvSpPr>
        <p:spPr>
          <a:xfrm>
            <a:off x="2266639" y="1078796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80E948-51F6-4FD4-9A29-86A1E36E6BDC}"/>
              </a:ext>
            </a:extLst>
          </p:cNvPr>
          <p:cNvSpPr/>
          <p:nvPr/>
        </p:nvSpPr>
        <p:spPr>
          <a:xfrm>
            <a:off x="2314552" y="3518703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SG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7D792A-C8A9-4F6F-B26A-6C3720660C6E}"/>
              </a:ext>
            </a:extLst>
          </p:cNvPr>
          <p:cNvCxnSpPr>
            <a:cxnSpLocks/>
            <a:stCxn id="41" idx="5"/>
            <a:endCxn id="5" idx="1"/>
          </p:cNvCxnSpPr>
          <p:nvPr/>
        </p:nvCxnSpPr>
        <p:spPr>
          <a:xfrm>
            <a:off x="2975524" y="1802002"/>
            <a:ext cx="1189265" cy="50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44C5B7-2B5A-4888-9057-BA8AC8A29DA2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4752049" y="1378358"/>
            <a:ext cx="466174" cy="92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A51EF3-54B6-4001-AEDB-A0F194F1B08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927108" y="939655"/>
            <a:ext cx="1066596" cy="13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A34916-0CA3-43F0-BD83-4063E16B219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702589" y="1239217"/>
            <a:ext cx="614852" cy="93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4D655BA-9A47-4699-83DE-7F91BFDD83F3}"/>
              </a:ext>
            </a:extLst>
          </p:cNvPr>
          <p:cNvSpPr/>
          <p:nvPr/>
        </p:nvSpPr>
        <p:spPr>
          <a:xfrm>
            <a:off x="9150821" y="4432711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6A1867-617A-4A8F-B513-1811AE404082}"/>
              </a:ext>
            </a:extLst>
          </p:cNvPr>
          <p:cNvCxnSpPr>
            <a:cxnSpLocks/>
            <a:stCxn id="7" idx="6"/>
            <a:endCxn id="70" idx="1"/>
          </p:cNvCxnSpPr>
          <p:nvPr/>
        </p:nvCxnSpPr>
        <p:spPr>
          <a:xfrm>
            <a:off x="8089428" y="4219185"/>
            <a:ext cx="1183018" cy="33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86701E8-6A8D-4872-B368-34CDE00EFAB0}"/>
              </a:ext>
            </a:extLst>
          </p:cNvPr>
          <p:cNvCxnSpPr>
            <a:cxnSpLocks/>
            <a:stCxn id="39" idx="0"/>
            <a:endCxn id="7" idx="5"/>
          </p:cNvCxnSpPr>
          <p:nvPr/>
        </p:nvCxnSpPr>
        <p:spPr>
          <a:xfrm flipH="1" flipV="1">
            <a:off x="7967803" y="4518747"/>
            <a:ext cx="521643" cy="107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FF81088-01FA-4727-8503-D2723AF9C91E}"/>
              </a:ext>
            </a:extLst>
          </p:cNvPr>
          <p:cNvCxnSpPr>
            <a:cxnSpLocks/>
            <a:stCxn id="70" idx="0"/>
            <a:endCxn id="36" idx="3"/>
          </p:cNvCxnSpPr>
          <p:nvPr/>
        </p:nvCxnSpPr>
        <p:spPr>
          <a:xfrm flipV="1">
            <a:off x="9566076" y="3753250"/>
            <a:ext cx="456538" cy="67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98D918-99A5-49ED-B151-458A13C98B15}"/>
              </a:ext>
            </a:extLst>
          </p:cNvPr>
          <p:cNvCxnSpPr>
            <a:cxnSpLocks/>
            <a:stCxn id="38" idx="5"/>
            <a:endCxn id="39" idx="2"/>
          </p:cNvCxnSpPr>
          <p:nvPr/>
        </p:nvCxnSpPr>
        <p:spPr>
          <a:xfrm>
            <a:off x="5768836" y="5366035"/>
            <a:ext cx="2305355" cy="65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FBA160-0055-482B-876C-2AAFA050164F}"/>
              </a:ext>
            </a:extLst>
          </p:cNvPr>
          <p:cNvSpPr/>
          <p:nvPr/>
        </p:nvSpPr>
        <p:spPr>
          <a:xfrm>
            <a:off x="5096598" y="655152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2D97B9-1B66-4584-B18C-0A9F49848C81}"/>
              </a:ext>
            </a:extLst>
          </p:cNvPr>
          <p:cNvSpPr/>
          <p:nvPr/>
        </p:nvSpPr>
        <p:spPr>
          <a:xfrm>
            <a:off x="4043164" y="2182756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F66F7-3D6A-42D4-B83A-6C8E1C634E13}"/>
              </a:ext>
            </a:extLst>
          </p:cNvPr>
          <p:cNvSpPr/>
          <p:nvPr/>
        </p:nvSpPr>
        <p:spPr>
          <a:xfrm>
            <a:off x="7258918" y="3795541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E6207B-6CD7-4BF2-BE30-C605F9B88B1A}"/>
              </a:ext>
            </a:extLst>
          </p:cNvPr>
          <p:cNvSpPr/>
          <p:nvPr/>
        </p:nvSpPr>
        <p:spPr>
          <a:xfrm>
            <a:off x="6993704" y="516011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065A79-DEF0-4E0C-8E5B-7E2CB2E33226}"/>
              </a:ext>
            </a:extLst>
          </p:cNvPr>
          <p:cNvSpPr/>
          <p:nvPr/>
        </p:nvSpPr>
        <p:spPr>
          <a:xfrm>
            <a:off x="8195816" y="2049712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4B8D5F-BA76-4C29-AAFA-C775749036E3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1318545" y="1802002"/>
            <a:ext cx="1069719" cy="67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BFE6E1-9B92-4989-B55B-B36B0147C3E8}"/>
              </a:ext>
            </a:extLst>
          </p:cNvPr>
          <p:cNvCxnSpPr>
            <a:cxnSpLocks/>
            <a:stCxn id="22" idx="5"/>
            <a:endCxn id="18" idx="2"/>
          </p:cNvCxnSpPr>
          <p:nvPr/>
        </p:nvCxnSpPr>
        <p:spPr>
          <a:xfrm>
            <a:off x="3023437" y="4241909"/>
            <a:ext cx="2036514" cy="82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1F6D1B-5CA3-417E-950A-BB0DBBE4791F}"/>
              </a:ext>
            </a:extLst>
          </p:cNvPr>
          <p:cNvCxnSpPr>
            <a:cxnSpLocks/>
            <a:stCxn id="22" idx="6"/>
            <a:endCxn id="5" idx="3"/>
          </p:cNvCxnSpPr>
          <p:nvPr/>
        </p:nvCxnSpPr>
        <p:spPr>
          <a:xfrm flipV="1">
            <a:off x="3145062" y="2905962"/>
            <a:ext cx="1019727" cy="103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D49BA6-0BBB-4735-AD1D-F4ABB1293D4E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318545" y="3072934"/>
            <a:ext cx="996007" cy="86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E2A4FF-3C89-458A-88D2-C22BBAB27847}"/>
              </a:ext>
            </a:extLst>
          </p:cNvPr>
          <p:cNvCxnSpPr>
            <a:cxnSpLocks/>
            <a:stCxn id="17" idx="3"/>
            <a:endCxn id="8" idx="7"/>
          </p:cNvCxnSpPr>
          <p:nvPr/>
        </p:nvCxnSpPr>
        <p:spPr>
          <a:xfrm flipH="1">
            <a:off x="8904701" y="1332244"/>
            <a:ext cx="816619" cy="84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04D970-8AD2-4A08-9201-3D097E129449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5768836" y="4518747"/>
            <a:ext cx="1611707" cy="2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60E97-F230-4016-8D73-9BF3F9E1E2DD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flipV="1">
            <a:off x="7674173" y="2772918"/>
            <a:ext cx="643268" cy="102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DCCBC1E-7723-4B3D-AD4D-209F36CC1874}"/>
              </a:ext>
            </a:extLst>
          </p:cNvPr>
          <p:cNvSpPr/>
          <p:nvPr/>
        </p:nvSpPr>
        <p:spPr>
          <a:xfrm>
            <a:off x="9900989" y="3030044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252BCF-20FA-4E44-B714-E29815EB4584}"/>
              </a:ext>
            </a:extLst>
          </p:cNvPr>
          <p:cNvSpPr/>
          <p:nvPr/>
        </p:nvSpPr>
        <p:spPr>
          <a:xfrm>
            <a:off x="9599695" y="609038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CFE50-E8D1-4952-84D8-B7AFAC8B783D}"/>
              </a:ext>
            </a:extLst>
          </p:cNvPr>
          <p:cNvSpPr/>
          <p:nvPr/>
        </p:nvSpPr>
        <p:spPr>
          <a:xfrm>
            <a:off x="5059951" y="4642829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0499FE-B6F2-4B76-93C8-79427CBC7F1E}"/>
              </a:ext>
            </a:extLst>
          </p:cNvPr>
          <p:cNvSpPr/>
          <p:nvPr/>
        </p:nvSpPr>
        <p:spPr>
          <a:xfrm>
            <a:off x="8074191" y="5594429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BA321E-B39C-413A-9709-C7FF1CA49D2B}"/>
              </a:ext>
            </a:extLst>
          </p:cNvPr>
          <p:cNvSpPr/>
          <p:nvPr/>
        </p:nvSpPr>
        <p:spPr>
          <a:xfrm>
            <a:off x="609660" y="2349728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SG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3191CE-3D78-42CB-AA49-A665F5FBA074}"/>
              </a:ext>
            </a:extLst>
          </p:cNvPr>
          <p:cNvSpPr/>
          <p:nvPr/>
        </p:nvSpPr>
        <p:spPr>
          <a:xfrm>
            <a:off x="2266639" y="1078796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F457A0-2348-446E-A546-F543E064FA63}"/>
              </a:ext>
            </a:extLst>
          </p:cNvPr>
          <p:cNvSpPr/>
          <p:nvPr/>
        </p:nvSpPr>
        <p:spPr>
          <a:xfrm>
            <a:off x="2314552" y="3518703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S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3C2E96-5D38-407E-BEB4-788526B1C340}"/>
              </a:ext>
            </a:extLst>
          </p:cNvPr>
          <p:cNvCxnSpPr>
            <a:cxnSpLocks/>
            <a:stCxn id="21" idx="5"/>
            <a:endCxn id="5" idx="1"/>
          </p:cNvCxnSpPr>
          <p:nvPr/>
        </p:nvCxnSpPr>
        <p:spPr>
          <a:xfrm>
            <a:off x="2975524" y="1802002"/>
            <a:ext cx="1189265" cy="50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F9504-FB7E-4542-AFA5-459B1EEE7EE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4752049" y="1378358"/>
            <a:ext cx="466174" cy="92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D21CFC-0D72-4D92-9F7B-C1A8807F744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5927108" y="939655"/>
            <a:ext cx="1066596" cy="13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97599F-9BBF-403E-9861-A23BBCC4DF6B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7702589" y="1239217"/>
            <a:ext cx="614852" cy="93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FD9688A-0BFE-492F-8478-242273126CA7}"/>
              </a:ext>
            </a:extLst>
          </p:cNvPr>
          <p:cNvSpPr/>
          <p:nvPr/>
        </p:nvSpPr>
        <p:spPr>
          <a:xfrm>
            <a:off x="9150821" y="4432711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8B3D6D-BE27-4CC1-AA07-5B914F6E6666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8089428" y="4219185"/>
            <a:ext cx="1183018" cy="33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D5E355-5E20-4149-BB2B-6F52C63568C2}"/>
              </a:ext>
            </a:extLst>
          </p:cNvPr>
          <p:cNvCxnSpPr>
            <a:cxnSpLocks/>
            <a:stCxn id="19" idx="0"/>
            <a:endCxn id="6" idx="5"/>
          </p:cNvCxnSpPr>
          <p:nvPr/>
        </p:nvCxnSpPr>
        <p:spPr>
          <a:xfrm flipH="1" flipV="1">
            <a:off x="7967803" y="4518747"/>
            <a:ext cx="521643" cy="107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5A9D9E-6F69-42A8-8B69-B656A4C86E40}"/>
              </a:ext>
            </a:extLst>
          </p:cNvPr>
          <p:cNvCxnSpPr>
            <a:cxnSpLocks/>
            <a:stCxn id="27" idx="0"/>
            <a:endCxn id="16" idx="3"/>
          </p:cNvCxnSpPr>
          <p:nvPr/>
        </p:nvCxnSpPr>
        <p:spPr>
          <a:xfrm flipV="1">
            <a:off x="9566076" y="3753250"/>
            <a:ext cx="456538" cy="67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88D95F-F751-4FE4-A025-58EB97B114AB}"/>
              </a:ext>
            </a:extLst>
          </p:cNvPr>
          <p:cNvCxnSpPr>
            <a:cxnSpLocks/>
            <a:stCxn id="18" idx="5"/>
            <a:endCxn id="19" idx="2"/>
          </p:cNvCxnSpPr>
          <p:nvPr/>
        </p:nvCxnSpPr>
        <p:spPr>
          <a:xfrm>
            <a:off x="5768836" y="5366035"/>
            <a:ext cx="2305355" cy="65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7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F36C6320-3748-41E0-A620-13373CBF0429}"/>
              </a:ext>
            </a:extLst>
          </p:cNvPr>
          <p:cNvSpPr/>
          <p:nvPr/>
        </p:nvSpPr>
        <p:spPr>
          <a:xfrm>
            <a:off x="5096598" y="655152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SG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24A281-3D4C-4A25-BD68-D3DDF148472D}"/>
              </a:ext>
            </a:extLst>
          </p:cNvPr>
          <p:cNvSpPr/>
          <p:nvPr/>
        </p:nvSpPr>
        <p:spPr>
          <a:xfrm>
            <a:off x="4043164" y="2182756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SG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C9B6D3-C415-493E-BDF3-A3CEEAFE3C1D}"/>
              </a:ext>
            </a:extLst>
          </p:cNvPr>
          <p:cNvSpPr/>
          <p:nvPr/>
        </p:nvSpPr>
        <p:spPr>
          <a:xfrm>
            <a:off x="7258918" y="3795541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SG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5565A2D-682E-491A-B7B3-088514D8CCE7}"/>
              </a:ext>
            </a:extLst>
          </p:cNvPr>
          <p:cNvSpPr/>
          <p:nvPr/>
        </p:nvSpPr>
        <p:spPr>
          <a:xfrm>
            <a:off x="6993704" y="516011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E1941DC-2A61-42F4-9934-85CBB31EF07E}"/>
              </a:ext>
            </a:extLst>
          </p:cNvPr>
          <p:cNvSpPr/>
          <p:nvPr/>
        </p:nvSpPr>
        <p:spPr>
          <a:xfrm>
            <a:off x="8195816" y="2049712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500BB3-ABC2-4C73-AD1B-F92AA2C8B7D9}"/>
              </a:ext>
            </a:extLst>
          </p:cNvPr>
          <p:cNvCxnSpPr>
            <a:cxnSpLocks/>
            <a:stCxn id="76" idx="3"/>
            <a:endCxn id="75" idx="7"/>
          </p:cNvCxnSpPr>
          <p:nvPr/>
        </p:nvCxnSpPr>
        <p:spPr>
          <a:xfrm flipH="1">
            <a:off x="1318545" y="1802002"/>
            <a:ext cx="1069719" cy="67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F871F3-1B66-411F-82D6-EA03D75FEC91}"/>
              </a:ext>
            </a:extLst>
          </p:cNvPr>
          <p:cNvCxnSpPr>
            <a:cxnSpLocks/>
            <a:stCxn id="77" idx="5"/>
            <a:endCxn id="73" idx="2"/>
          </p:cNvCxnSpPr>
          <p:nvPr/>
        </p:nvCxnSpPr>
        <p:spPr>
          <a:xfrm>
            <a:off x="3023437" y="4241909"/>
            <a:ext cx="2036514" cy="82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C9A8C-7B63-482D-A35E-ED90E92AEF0C}"/>
              </a:ext>
            </a:extLst>
          </p:cNvPr>
          <p:cNvCxnSpPr>
            <a:cxnSpLocks/>
            <a:stCxn id="77" idx="6"/>
            <a:endCxn id="60" idx="3"/>
          </p:cNvCxnSpPr>
          <p:nvPr/>
        </p:nvCxnSpPr>
        <p:spPr>
          <a:xfrm flipV="1">
            <a:off x="3145062" y="2905962"/>
            <a:ext cx="1019727" cy="103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833F03-3DE6-490E-BC94-E30E4417FB80}"/>
              </a:ext>
            </a:extLst>
          </p:cNvPr>
          <p:cNvCxnSpPr>
            <a:cxnSpLocks/>
            <a:stCxn id="75" idx="5"/>
            <a:endCxn id="77" idx="2"/>
          </p:cNvCxnSpPr>
          <p:nvPr/>
        </p:nvCxnSpPr>
        <p:spPr>
          <a:xfrm>
            <a:off x="1318545" y="3072934"/>
            <a:ext cx="996007" cy="86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89938C-6AF3-41FB-BE13-19EBA09C6576}"/>
              </a:ext>
            </a:extLst>
          </p:cNvPr>
          <p:cNvCxnSpPr>
            <a:cxnSpLocks/>
            <a:stCxn id="72" idx="3"/>
            <a:endCxn id="63" idx="7"/>
          </p:cNvCxnSpPr>
          <p:nvPr/>
        </p:nvCxnSpPr>
        <p:spPr>
          <a:xfrm flipH="1">
            <a:off x="8904701" y="1332244"/>
            <a:ext cx="816619" cy="84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AA7E50-F735-4EC4-B94E-216D0F831A64}"/>
              </a:ext>
            </a:extLst>
          </p:cNvPr>
          <p:cNvCxnSpPr>
            <a:cxnSpLocks/>
            <a:stCxn id="73" idx="7"/>
            <a:endCxn id="61" idx="3"/>
          </p:cNvCxnSpPr>
          <p:nvPr/>
        </p:nvCxnSpPr>
        <p:spPr>
          <a:xfrm flipV="1">
            <a:off x="5768836" y="4518747"/>
            <a:ext cx="1611707" cy="2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205966D-C565-46F6-97D9-558C1A25B57D}"/>
              </a:ext>
            </a:extLst>
          </p:cNvPr>
          <p:cNvCxnSpPr>
            <a:cxnSpLocks/>
            <a:stCxn id="61" idx="0"/>
            <a:endCxn id="63" idx="3"/>
          </p:cNvCxnSpPr>
          <p:nvPr/>
        </p:nvCxnSpPr>
        <p:spPr>
          <a:xfrm flipV="1">
            <a:off x="7674173" y="2772918"/>
            <a:ext cx="643268" cy="102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DD08681-91E5-4005-84AB-692C62D158F5}"/>
              </a:ext>
            </a:extLst>
          </p:cNvPr>
          <p:cNvSpPr/>
          <p:nvPr/>
        </p:nvSpPr>
        <p:spPr>
          <a:xfrm>
            <a:off x="9900989" y="3030044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2079CF-C4C1-4814-BE18-ED339F41CF11}"/>
              </a:ext>
            </a:extLst>
          </p:cNvPr>
          <p:cNvSpPr/>
          <p:nvPr/>
        </p:nvSpPr>
        <p:spPr>
          <a:xfrm>
            <a:off x="9599695" y="609038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481979-F82B-48DE-8BB0-4E69AB9518B1}"/>
              </a:ext>
            </a:extLst>
          </p:cNvPr>
          <p:cNvSpPr/>
          <p:nvPr/>
        </p:nvSpPr>
        <p:spPr>
          <a:xfrm>
            <a:off x="5059951" y="4642829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A65539-D41E-4B99-B6F1-3388CFDDE2A9}"/>
              </a:ext>
            </a:extLst>
          </p:cNvPr>
          <p:cNvSpPr/>
          <p:nvPr/>
        </p:nvSpPr>
        <p:spPr>
          <a:xfrm>
            <a:off x="8074191" y="5594429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SG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46B56BF-602D-40E7-8AB2-A5A7E1FDAD54}"/>
              </a:ext>
            </a:extLst>
          </p:cNvPr>
          <p:cNvSpPr/>
          <p:nvPr/>
        </p:nvSpPr>
        <p:spPr>
          <a:xfrm>
            <a:off x="609660" y="2349728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SG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726DAAB-1B8F-45FC-89FC-2F01634F6910}"/>
              </a:ext>
            </a:extLst>
          </p:cNvPr>
          <p:cNvSpPr/>
          <p:nvPr/>
        </p:nvSpPr>
        <p:spPr>
          <a:xfrm>
            <a:off x="2266639" y="1078796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BAD42D3-736D-4E4F-9AA7-DCD54620340F}"/>
              </a:ext>
            </a:extLst>
          </p:cNvPr>
          <p:cNvSpPr/>
          <p:nvPr/>
        </p:nvSpPr>
        <p:spPr>
          <a:xfrm>
            <a:off x="2314552" y="3518703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1B1D65-1CE5-4CEB-BF26-4C21164B7A36}"/>
              </a:ext>
            </a:extLst>
          </p:cNvPr>
          <p:cNvCxnSpPr>
            <a:cxnSpLocks/>
            <a:stCxn id="76" idx="5"/>
            <a:endCxn id="60" idx="1"/>
          </p:cNvCxnSpPr>
          <p:nvPr/>
        </p:nvCxnSpPr>
        <p:spPr>
          <a:xfrm>
            <a:off x="2975524" y="1802002"/>
            <a:ext cx="1189265" cy="50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4182DA-7D11-4039-B2A1-D03F2D4193A5}"/>
              </a:ext>
            </a:extLst>
          </p:cNvPr>
          <p:cNvCxnSpPr>
            <a:cxnSpLocks/>
            <a:stCxn id="60" idx="7"/>
            <a:endCxn id="59" idx="3"/>
          </p:cNvCxnSpPr>
          <p:nvPr/>
        </p:nvCxnSpPr>
        <p:spPr>
          <a:xfrm flipV="1">
            <a:off x="4752049" y="1378358"/>
            <a:ext cx="466174" cy="92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728D8B-A9FC-4923-91AF-383A0B8E9F40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 flipV="1">
            <a:off x="5927108" y="939655"/>
            <a:ext cx="1066596" cy="13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578EB8-5B28-4158-A610-E53C95C8444D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7702589" y="1239217"/>
            <a:ext cx="614852" cy="93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0B51AEA-36C3-4C9A-AF61-1EFBEA780066}"/>
              </a:ext>
            </a:extLst>
          </p:cNvPr>
          <p:cNvSpPr/>
          <p:nvPr/>
        </p:nvSpPr>
        <p:spPr>
          <a:xfrm>
            <a:off x="9150821" y="4432711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CC3571F-9612-4245-9A42-592A88B6155C}"/>
              </a:ext>
            </a:extLst>
          </p:cNvPr>
          <p:cNvCxnSpPr>
            <a:cxnSpLocks/>
            <a:stCxn id="61" idx="6"/>
            <a:endCxn id="82" idx="1"/>
          </p:cNvCxnSpPr>
          <p:nvPr/>
        </p:nvCxnSpPr>
        <p:spPr>
          <a:xfrm>
            <a:off x="8089428" y="4219185"/>
            <a:ext cx="1183018" cy="33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1A8CD94-1483-47F0-8AC3-678683A6ADF8}"/>
              </a:ext>
            </a:extLst>
          </p:cNvPr>
          <p:cNvCxnSpPr>
            <a:cxnSpLocks/>
            <a:stCxn id="74" idx="0"/>
            <a:endCxn id="61" idx="5"/>
          </p:cNvCxnSpPr>
          <p:nvPr/>
        </p:nvCxnSpPr>
        <p:spPr>
          <a:xfrm flipH="1" flipV="1">
            <a:off x="7967803" y="4518747"/>
            <a:ext cx="521643" cy="107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EE84DD-F51E-4007-BB2F-83AC4398F509}"/>
              </a:ext>
            </a:extLst>
          </p:cNvPr>
          <p:cNvCxnSpPr>
            <a:cxnSpLocks/>
            <a:stCxn id="82" idx="0"/>
            <a:endCxn id="71" idx="3"/>
          </p:cNvCxnSpPr>
          <p:nvPr/>
        </p:nvCxnSpPr>
        <p:spPr>
          <a:xfrm flipV="1">
            <a:off x="9566076" y="3753250"/>
            <a:ext cx="456538" cy="67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59CFDEA-4A2B-4796-BE76-10B2763B51D2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5768836" y="5366035"/>
            <a:ext cx="2305355" cy="65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2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F57F67-6733-4171-A888-4859158E0DAE}"/>
              </a:ext>
            </a:extLst>
          </p:cNvPr>
          <p:cNvGrpSpPr/>
          <p:nvPr/>
        </p:nvGrpSpPr>
        <p:grpSpPr>
          <a:xfrm>
            <a:off x="629991" y="1501361"/>
            <a:ext cx="7284086" cy="3176950"/>
            <a:chOff x="629991" y="1501361"/>
            <a:chExt cx="7284086" cy="317695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6C6320-3748-41E0-A620-13373CBF0429}"/>
                </a:ext>
              </a:extLst>
            </p:cNvPr>
            <p:cNvSpPr/>
            <p:nvPr/>
          </p:nvSpPr>
          <p:spPr>
            <a:xfrm>
              <a:off x="3032158" y="3831023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SG" sz="24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565A2D-682E-491A-B7B3-088514D8CCE7}"/>
                </a:ext>
              </a:extLst>
            </p:cNvPr>
            <p:cNvSpPr/>
            <p:nvPr/>
          </p:nvSpPr>
          <p:spPr>
            <a:xfrm>
              <a:off x="3014001" y="203175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SG" sz="2400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3500BB3-ABC2-4C73-AD1B-F92AA2C8B7D9}"/>
                </a:ext>
              </a:extLst>
            </p:cNvPr>
            <p:cNvCxnSpPr>
              <a:cxnSpLocks/>
              <a:stCxn id="76" idx="4"/>
              <a:endCxn id="75" idx="0"/>
            </p:cNvCxnSpPr>
            <p:nvPr/>
          </p:nvCxnSpPr>
          <p:spPr>
            <a:xfrm>
              <a:off x="1045246" y="2879044"/>
              <a:ext cx="0" cy="951979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E833F03-3DE6-490E-BC94-E30E4417FB80}"/>
                </a:ext>
              </a:extLst>
            </p:cNvPr>
            <p:cNvCxnSpPr>
              <a:cxnSpLocks/>
              <a:stCxn id="75" idx="6"/>
              <a:endCxn id="59" idx="2"/>
            </p:cNvCxnSpPr>
            <p:nvPr/>
          </p:nvCxnSpPr>
          <p:spPr>
            <a:xfrm>
              <a:off x="1460501" y="4254667"/>
              <a:ext cx="1571657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E89938C-6AF3-41FB-BE13-19EBA09C6576}"/>
                </a:ext>
              </a:extLst>
            </p:cNvPr>
            <p:cNvCxnSpPr>
              <a:cxnSpLocks/>
              <a:stCxn id="62" idx="2"/>
              <a:endCxn id="76" idx="6"/>
            </p:cNvCxnSpPr>
            <p:nvPr/>
          </p:nvCxnSpPr>
          <p:spPr>
            <a:xfrm flipH="1">
              <a:off x="1460501" y="2455400"/>
              <a:ext cx="1553500" cy="0"/>
            </a:xfrm>
            <a:prstGeom prst="line">
              <a:avLst/>
            </a:prstGeom>
            <a:ln w="50800">
              <a:solidFill>
                <a:schemeClr val="accent4"/>
              </a:solidFill>
              <a:head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05966D-C565-46F6-97D9-558C1A25B57D}"/>
                </a:ext>
              </a:extLst>
            </p:cNvPr>
            <p:cNvCxnSpPr>
              <a:cxnSpLocks/>
              <a:stCxn id="59" idx="0"/>
              <a:endCxn id="62" idx="4"/>
            </p:cNvCxnSpPr>
            <p:nvPr/>
          </p:nvCxnSpPr>
          <p:spPr>
            <a:xfrm flipH="1" flipV="1">
              <a:off x="3429256" y="2879044"/>
              <a:ext cx="18157" cy="951979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6B56BF-602D-40E7-8AB2-A5A7E1FDAD54}"/>
                </a:ext>
              </a:extLst>
            </p:cNvPr>
            <p:cNvSpPr/>
            <p:nvPr/>
          </p:nvSpPr>
          <p:spPr>
            <a:xfrm>
              <a:off x="629991" y="3831023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SG" sz="24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26DAAB-1B8F-45FC-89FC-2F01634F6910}"/>
                </a:ext>
              </a:extLst>
            </p:cNvPr>
            <p:cNvSpPr/>
            <p:nvPr/>
          </p:nvSpPr>
          <p:spPr>
            <a:xfrm>
              <a:off x="629991" y="203175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SG" sz="2400" dirty="0"/>
            </a:p>
          </p:txBody>
        </p:sp>
        <p:cxnSp>
          <p:nvCxnSpPr>
            <p:cNvPr id="48" name="Straight Connector 63">
              <a:extLst>
                <a:ext uri="{FF2B5EF4-FFF2-40B4-BE49-F238E27FC236}">
                  <a16:creationId xmlns:a16="http://schemas.microsoft.com/office/drawing/2014/main" id="{421651F7-BBDC-489E-A001-3766FA3137F5}"/>
                </a:ext>
              </a:extLst>
            </p:cNvPr>
            <p:cNvCxnSpPr>
              <a:cxnSpLocks/>
              <a:stCxn id="75" idx="7"/>
              <a:endCxn id="62" idx="3"/>
            </p:cNvCxnSpPr>
            <p:nvPr/>
          </p:nvCxnSpPr>
          <p:spPr>
            <a:xfrm flipV="1">
              <a:off x="1338876" y="2754962"/>
              <a:ext cx="1796750" cy="120014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834FB3-6D59-4CD4-BB9B-277CA0E41F68}"/>
                </a:ext>
              </a:extLst>
            </p:cNvPr>
            <p:cNvSpPr txBox="1"/>
            <p:nvPr/>
          </p:nvSpPr>
          <p:spPr>
            <a:xfrm>
              <a:off x="1484940" y="1521287"/>
              <a:ext cx="1547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>
                  <a:latin typeface="Arial" panose="020B0604020202020204" pitchFamily="34" charset="0"/>
                  <a:cs typeface="Arial" panose="020B0604020202020204" pitchFamily="34" charset="0"/>
                </a:rPr>
                <a:t>Graph</a:t>
              </a:r>
              <a:r>
                <a:rPr lang="en-SG" sz="2400" dirty="0"/>
                <a:t> </a:t>
              </a:r>
              <a:r>
                <a:rPr lang="en-GB" sz="2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G</a:t>
              </a:r>
              <a:r>
                <a:rPr lang="en-GB" sz="24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lang="en-GB" sz="2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lang="en-GB" sz="2400" dirty="0"/>
            </a:p>
          </p:txBody>
        </p:sp>
        <p:sp>
          <p:nvSpPr>
            <p:cNvPr id="52" name="Oval 58">
              <a:extLst>
                <a:ext uri="{FF2B5EF4-FFF2-40B4-BE49-F238E27FC236}">
                  <a16:creationId xmlns:a16="http://schemas.microsoft.com/office/drawing/2014/main" id="{EED6D91F-50BD-4447-AD70-4DE27876C06C}"/>
                </a:ext>
              </a:extLst>
            </p:cNvPr>
            <p:cNvSpPr/>
            <p:nvPr/>
          </p:nvSpPr>
          <p:spPr>
            <a:xfrm>
              <a:off x="7083567" y="3831023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SG" sz="2400" dirty="0"/>
            </a:p>
          </p:txBody>
        </p:sp>
        <p:sp>
          <p:nvSpPr>
            <p:cNvPr id="53" name="Oval 61">
              <a:extLst>
                <a:ext uri="{FF2B5EF4-FFF2-40B4-BE49-F238E27FC236}">
                  <a16:creationId xmlns:a16="http://schemas.microsoft.com/office/drawing/2014/main" id="{F25E2A91-3B32-4E75-A097-12B0269392E3}"/>
                </a:ext>
              </a:extLst>
            </p:cNvPr>
            <p:cNvSpPr/>
            <p:nvPr/>
          </p:nvSpPr>
          <p:spPr>
            <a:xfrm>
              <a:off x="7065410" y="203175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SG" sz="2400" dirty="0"/>
            </a:p>
          </p:txBody>
        </p:sp>
        <p:cxnSp>
          <p:nvCxnSpPr>
            <p:cNvPr id="54" name="Straight Connector 63">
              <a:extLst>
                <a:ext uri="{FF2B5EF4-FFF2-40B4-BE49-F238E27FC236}">
                  <a16:creationId xmlns:a16="http://schemas.microsoft.com/office/drawing/2014/main" id="{D6FCE2D6-F3BC-48A9-8164-D9C9656823D4}"/>
                </a:ext>
              </a:extLst>
            </p:cNvPr>
            <p:cNvCxnSpPr>
              <a:cxnSpLocks/>
              <a:stCxn id="87" idx="4"/>
              <a:endCxn id="58" idx="0"/>
            </p:cNvCxnSpPr>
            <p:nvPr/>
          </p:nvCxnSpPr>
          <p:spPr>
            <a:xfrm>
              <a:off x="5096655" y="2879044"/>
              <a:ext cx="0" cy="951979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6">
              <a:extLst>
                <a:ext uri="{FF2B5EF4-FFF2-40B4-BE49-F238E27FC236}">
                  <a16:creationId xmlns:a16="http://schemas.microsoft.com/office/drawing/2014/main" id="{F55DE4A4-18A7-48C4-B2C2-F97F6E561324}"/>
                </a:ext>
              </a:extLst>
            </p:cNvPr>
            <p:cNvCxnSpPr>
              <a:cxnSpLocks/>
              <a:stCxn id="87" idx="5"/>
              <a:endCxn id="52" idx="1"/>
            </p:cNvCxnSpPr>
            <p:nvPr/>
          </p:nvCxnSpPr>
          <p:spPr>
            <a:xfrm>
              <a:off x="5390285" y="2754962"/>
              <a:ext cx="1814907" cy="120014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7">
              <a:extLst>
                <a:ext uri="{FF2B5EF4-FFF2-40B4-BE49-F238E27FC236}">
                  <a16:creationId xmlns:a16="http://schemas.microsoft.com/office/drawing/2014/main" id="{FEB80457-3026-4698-BFD3-7BD6FAEE2EE7}"/>
                </a:ext>
              </a:extLst>
            </p:cNvPr>
            <p:cNvCxnSpPr>
              <a:cxnSpLocks/>
              <a:stCxn id="53" idx="2"/>
              <a:endCxn id="87" idx="6"/>
            </p:cNvCxnSpPr>
            <p:nvPr/>
          </p:nvCxnSpPr>
          <p:spPr>
            <a:xfrm flipH="1">
              <a:off x="5511910" y="2455400"/>
              <a:ext cx="1553500" cy="0"/>
            </a:xfrm>
            <a:prstGeom prst="line">
              <a:avLst/>
            </a:prstGeom>
            <a:ln w="50800">
              <a:solidFill>
                <a:schemeClr val="accent4"/>
              </a:solidFill>
              <a:head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ABBD9E08-5ABF-46A5-9161-DC4DEB126737}"/>
                </a:ext>
              </a:extLst>
            </p:cNvPr>
            <p:cNvCxnSpPr>
              <a:cxnSpLocks/>
              <a:stCxn id="52" idx="0"/>
              <a:endCxn id="53" idx="4"/>
            </p:cNvCxnSpPr>
            <p:nvPr/>
          </p:nvCxnSpPr>
          <p:spPr>
            <a:xfrm flipH="1" flipV="1">
              <a:off x="7480665" y="2879044"/>
              <a:ext cx="18157" cy="951979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74">
              <a:extLst>
                <a:ext uri="{FF2B5EF4-FFF2-40B4-BE49-F238E27FC236}">
                  <a16:creationId xmlns:a16="http://schemas.microsoft.com/office/drawing/2014/main" id="{BCAC71EA-47BB-42EF-AFF1-7AA2519B078F}"/>
                </a:ext>
              </a:extLst>
            </p:cNvPr>
            <p:cNvSpPr/>
            <p:nvPr/>
          </p:nvSpPr>
          <p:spPr>
            <a:xfrm>
              <a:off x="4681400" y="3831023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SG" sz="2400" dirty="0"/>
            </a:p>
          </p:txBody>
        </p:sp>
        <p:sp>
          <p:nvSpPr>
            <p:cNvPr id="87" name="Oval 75">
              <a:extLst>
                <a:ext uri="{FF2B5EF4-FFF2-40B4-BE49-F238E27FC236}">
                  <a16:creationId xmlns:a16="http://schemas.microsoft.com/office/drawing/2014/main" id="{4BBFF758-0720-4E49-B68D-AF163CE9F9CB}"/>
                </a:ext>
              </a:extLst>
            </p:cNvPr>
            <p:cNvSpPr/>
            <p:nvPr/>
          </p:nvSpPr>
          <p:spPr>
            <a:xfrm>
              <a:off x="4681400" y="2031756"/>
              <a:ext cx="830510" cy="84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SG" sz="2400" dirty="0"/>
            </a:p>
          </p:txBody>
        </p:sp>
        <p:cxnSp>
          <p:nvCxnSpPr>
            <p:cNvPr id="88" name="Straight Connector 63">
              <a:extLst>
                <a:ext uri="{FF2B5EF4-FFF2-40B4-BE49-F238E27FC236}">
                  <a16:creationId xmlns:a16="http://schemas.microsoft.com/office/drawing/2014/main" id="{817205FD-9AC0-42CC-800D-CF03DB1793AC}"/>
                </a:ext>
              </a:extLst>
            </p:cNvPr>
            <p:cNvCxnSpPr>
              <a:cxnSpLocks/>
              <a:stCxn id="58" idx="7"/>
              <a:endCxn id="53" idx="3"/>
            </p:cNvCxnSpPr>
            <p:nvPr/>
          </p:nvCxnSpPr>
          <p:spPr>
            <a:xfrm flipV="1">
              <a:off x="5390285" y="2754962"/>
              <a:ext cx="1796750" cy="120014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CE220828-53B1-4AAD-A5C4-320949368A7B}"/>
                </a:ext>
              </a:extLst>
            </p:cNvPr>
            <p:cNvSpPr txBox="1"/>
            <p:nvPr/>
          </p:nvSpPr>
          <p:spPr>
            <a:xfrm>
              <a:off x="5639817" y="1501361"/>
              <a:ext cx="1547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>
                  <a:latin typeface="Arial" panose="020B0604020202020204" pitchFamily="34" charset="0"/>
                  <a:cs typeface="Arial" panose="020B0604020202020204" pitchFamily="34" charset="0"/>
                </a:rPr>
                <a:t>Graph</a:t>
              </a:r>
              <a:r>
                <a:rPr lang="en-SG" sz="2400" dirty="0"/>
                <a:t> </a:t>
              </a:r>
              <a:r>
                <a:rPr lang="en-GB" sz="2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G</a:t>
              </a:r>
              <a:r>
                <a:rPr lang="en-GB" sz="2400" baseline="-25000" dirty="0"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lang="en-GB" sz="2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48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29C26F5-5878-44A7-A387-E024DF366DBA}"/>
              </a:ext>
            </a:extLst>
          </p:cNvPr>
          <p:cNvSpPr/>
          <p:nvPr/>
        </p:nvSpPr>
        <p:spPr>
          <a:xfrm>
            <a:off x="5096598" y="655152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B1360D-FAC2-4F61-BA48-6D0265B054E2}"/>
              </a:ext>
            </a:extLst>
          </p:cNvPr>
          <p:cNvSpPr/>
          <p:nvPr/>
        </p:nvSpPr>
        <p:spPr>
          <a:xfrm>
            <a:off x="4043164" y="2182756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717A48-5D92-4A44-A554-8AC851219E53}"/>
              </a:ext>
            </a:extLst>
          </p:cNvPr>
          <p:cNvSpPr/>
          <p:nvPr/>
        </p:nvSpPr>
        <p:spPr>
          <a:xfrm>
            <a:off x="7258918" y="3795541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B36C3F-2FF3-4583-B545-E615C10FFFE6}"/>
              </a:ext>
            </a:extLst>
          </p:cNvPr>
          <p:cNvSpPr/>
          <p:nvPr/>
        </p:nvSpPr>
        <p:spPr>
          <a:xfrm>
            <a:off x="6993704" y="516011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F55844-679C-4011-93B1-92642CE296AD}"/>
              </a:ext>
            </a:extLst>
          </p:cNvPr>
          <p:cNvSpPr/>
          <p:nvPr/>
        </p:nvSpPr>
        <p:spPr>
          <a:xfrm>
            <a:off x="8195816" y="2049712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2C7191-DB14-47DC-BB32-A7CE7E5190AF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1318545" y="1802002"/>
            <a:ext cx="1069719" cy="67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EAD142-3C12-4FBE-A8C4-31ABD1BC193C}"/>
              </a:ext>
            </a:extLst>
          </p:cNvPr>
          <p:cNvCxnSpPr>
            <a:cxnSpLocks/>
            <a:stCxn id="22" idx="5"/>
            <a:endCxn id="18" idx="2"/>
          </p:cNvCxnSpPr>
          <p:nvPr/>
        </p:nvCxnSpPr>
        <p:spPr>
          <a:xfrm>
            <a:off x="3023437" y="4241909"/>
            <a:ext cx="2036514" cy="82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29CCE-037E-4FD9-9CBC-40E8DC7DD9B3}"/>
              </a:ext>
            </a:extLst>
          </p:cNvPr>
          <p:cNvCxnSpPr>
            <a:cxnSpLocks/>
            <a:stCxn id="22" idx="6"/>
            <a:endCxn id="5" idx="3"/>
          </p:cNvCxnSpPr>
          <p:nvPr/>
        </p:nvCxnSpPr>
        <p:spPr>
          <a:xfrm flipV="1">
            <a:off x="3145062" y="2905962"/>
            <a:ext cx="1019727" cy="103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90024-ED55-43B7-A198-7D33379DBA98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318545" y="3072934"/>
            <a:ext cx="996007" cy="86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C403C-79B8-499F-844E-1703EF916303}"/>
              </a:ext>
            </a:extLst>
          </p:cNvPr>
          <p:cNvCxnSpPr>
            <a:cxnSpLocks/>
            <a:stCxn id="17" idx="3"/>
            <a:endCxn id="8" idx="7"/>
          </p:cNvCxnSpPr>
          <p:nvPr/>
        </p:nvCxnSpPr>
        <p:spPr>
          <a:xfrm flipH="1">
            <a:off x="8904701" y="1332244"/>
            <a:ext cx="816619" cy="84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9E71-8C6A-4389-837F-B489FE0BB052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5768836" y="4518747"/>
            <a:ext cx="1611707" cy="2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B021FA-DE11-4650-8558-A73311255B6F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flipV="1">
            <a:off x="7674173" y="2772918"/>
            <a:ext cx="643268" cy="102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80D6306-DB5E-4026-B992-3E1C34CAD16D}"/>
              </a:ext>
            </a:extLst>
          </p:cNvPr>
          <p:cNvSpPr/>
          <p:nvPr/>
        </p:nvSpPr>
        <p:spPr>
          <a:xfrm>
            <a:off x="9900989" y="3030044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B1B47-6BC6-45F5-B9FB-CD23B5DEA16B}"/>
              </a:ext>
            </a:extLst>
          </p:cNvPr>
          <p:cNvSpPr/>
          <p:nvPr/>
        </p:nvSpPr>
        <p:spPr>
          <a:xfrm>
            <a:off x="9599695" y="609038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77BEA7-353B-4639-BE47-17BBFC6FFBA7}"/>
              </a:ext>
            </a:extLst>
          </p:cNvPr>
          <p:cNvSpPr/>
          <p:nvPr/>
        </p:nvSpPr>
        <p:spPr>
          <a:xfrm>
            <a:off x="5059951" y="4642829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FB1443-74F1-4837-A104-AE794F7B87E3}"/>
              </a:ext>
            </a:extLst>
          </p:cNvPr>
          <p:cNvSpPr/>
          <p:nvPr/>
        </p:nvSpPr>
        <p:spPr>
          <a:xfrm>
            <a:off x="8074191" y="5594429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2371CF-C47F-42C0-9C62-E7D46A90D943}"/>
              </a:ext>
            </a:extLst>
          </p:cNvPr>
          <p:cNvSpPr/>
          <p:nvPr/>
        </p:nvSpPr>
        <p:spPr>
          <a:xfrm>
            <a:off x="609660" y="2349728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SG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4D5B2B-3974-4215-9DFA-230CEF954BD8}"/>
              </a:ext>
            </a:extLst>
          </p:cNvPr>
          <p:cNvSpPr/>
          <p:nvPr/>
        </p:nvSpPr>
        <p:spPr>
          <a:xfrm>
            <a:off x="2266639" y="1078796"/>
            <a:ext cx="830510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1293F4-DEA4-4654-8741-0950465B701C}"/>
              </a:ext>
            </a:extLst>
          </p:cNvPr>
          <p:cNvSpPr/>
          <p:nvPr/>
        </p:nvSpPr>
        <p:spPr>
          <a:xfrm>
            <a:off x="2314552" y="3518703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S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1E2F7-BBC4-4949-8398-38960B85727C}"/>
              </a:ext>
            </a:extLst>
          </p:cNvPr>
          <p:cNvCxnSpPr>
            <a:cxnSpLocks/>
            <a:stCxn id="21" idx="5"/>
            <a:endCxn id="5" idx="1"/>
          </p:cNvCxnSpPr>
          <p:nvPr/>
        </p:nvCxnSpPr>
        <p:spPr>
          <a:xfrm>
            <a:off x="2975524" y="1802002"/>
            <a:ext cx="1189265" cy="50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C63B98-C966-4E3A-B6DE-6CC96F944996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4752049" y="1378358"/>
            <a:ext cx="466174" cy="92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EC1705-78B2-44C2-A506-67A085DF142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5927108" y="939655"/>
            <a:ext cx="1066596" cy="13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7EF4E3-1E7B-4C18-8108-064007556907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7702589" y="1239217"/>
            <a:ext cx="614852" cy="93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AC9E0E-FE03-446F-AB26-BB43F9D3A6B5}"/>
              </a:ext>
            </a:extLst>
          </p:cNvPr>
          <p:cNvSpPr/>
          <p:nvPr/>
        </p:nvSpPr>
        <p:spPr>
          <a:xfrm>
            <a:off x="9150821" y="4432711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3F4A69-EB17-44B0-8CD4-B55102B736ED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8089428" y="4219185"/>
            <a:ext cx="1183018" cy="33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556949-06F6-4CEC-B970-22D638DAEBE3}"/>
              </a:ext>
            </a:extLst>
          </p:cNvPr>
          <p:cNvCxnSpPr>
            <a:cxnSpLocks/>
            <a:stCxn id="19" idx="0"/>
            <a:endCxn id="6" idx="5"/>
          </p:cNvCxnSpPr>
          <p:nvPr/>
        </p:nvCxnSpPr>
        <p:spPr>
          <a:xfrm flipH="1" flipV="1">
            <a:off x="7967803" y="4518747"/>
            <a:ext cx="521643" cy="107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F8A2AB-3ECA-4813-91F6-F9507B049565}"/>
              </a:ext>
            </a:extLst>
          </p:cNvPr>
          <p:cNvCxnSpPr>
            <a:cxnSpLocks/>
            <a:stCxn id="27" idx="0"/>
            <a:endCxn id="16" idx="3"/>
          </p:cNvCxnSpPr>
          <p:nvPr/>
        </p:nvCxnSpPr>
        <p:spPr>
          <a:xfrm flipV="1">
            <a:off x="9566076" y="3753250"/>
            <a:ext cx="456538" cy="67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6ECAB2-D1B8-4E0E-B90A-392EF5277CCA}"/>
              </a:ext>
            </a:extLst>
          </p:cNvPr>
          <p:cNvCxnSpPr>
            <a:cxnSpLocks/>
            <a:stCxn id="18" idx="5"/>
            <a:endCxn id="19" idx="2"/>
          </p:cNvCxnSpPr>
          <p:nvPr/>
        </p:nvCxnSpPr>
        <p:spPr>
          <a:xfrm>
            <a:off x="5768836" y="5366035"/>
            <a:ext cx="2305355" cy="65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0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B634D53-9432-48B5-9F73-9DDFC1E01006}"/>
              </a:ext>
            </a:extLst>
          </p:cNvPr>
          <p:cNvSpPr/>
          <p:nvPr/>
        </p:nvSpPr>
        <p:spPr>
          <a:xfrm>
            <a:off x="5096598" y="655152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288D69-2EC6-403F-A8AC-8F3B61308DF4}"/>
              </a:ext>
            </a:extLst>
          </p:cNvPr>
          <p:cNvSpPr/>
          <p:nvPr/>
        </p:nvSpPr>
        <p:spPr>
          <a:xfrm>
            <a:off x="4043164" y="2182756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A2D072-5F19-4681-800C-7AB2FA41D410}"/>
              </a:ext>
            </a:extLst>
          </p:cNvPr>
          <p:cNvSpPr/>
          <p:nvPr/>
        </p:nvSpPr>
        <p:spPr>
          <a:xfrm>
            <a:off x="7258918" y="3795541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0475C-381F-4094-9998-AA5D105D504A}"/>
              </a:ext>
            </a:extLst>
          </p:cNvPr>
          <p:cNvSpPr/>
          <p:nvPr/>
        </p:nvSpPr>
        <p:spPr>
          <a:xfrm>
            <a:off x="6993704" y="516011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6AA47E-2893-4859-B83A-6456A5FFB851}"/>
              </a:ext>
            </a:extLst>
          </p:cNvPr>
          <p:cNvSpPr/>
          <p:nvPr/>
        </p:nvSpPr>
        <p:spPr>
          <a:xfrm>
            <a:off x="8195816" y="2049712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D3A88D-0282-4DF1-9790-1763073D7E69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1318545" y="1802002"/>
            <a:ext cx="1069719" cy="67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6F02CA-2C04-4753-89E8-99A086D9C6D8}"/>
              </a:ext>
            </a:extLst>
          </p:cNvPr>
          <p:cNvCxnSpPr>
            <a:cxnSpLocks/>
            <a:stCxn id="25" idx="5"/>
            <a:endCxn id="22" idx="2"/>
          </p:cNvCxnSpPr>
          <p:nvPr/>
        </p:nvCxnSpPr>
        <p:spPr>
          <a:xfrm>
            <a:off x="3023437" y="4241909"/>
            <a:ext cx="2036514" cy="82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4C08C-B2B5-41F2-90EC-2EED52CA0C39}"/>
              </a:ext>
            </a:extLst>
          </p:cNvPr>
          <p:cNvCxnSpPr>
            <a:cxnSpLocks/>
            <a:stCxn id="25" idx="6"/>
            <a:endCxn id="9" idx="3"/>
          </p:cNvCxnSpPr>
          <p:nvPr/>
        </p:nvCxnSpPr>
        <p:spPr>
          <a:xfrm flipV="1">
            <a:off x="3145062" y="2905962"/>
            <a:ext cx="1019727" cy="103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DEBF00-A149-4E13-AC42-8F99132F82D9}"/>
              </a:ext>
            </a:extLst>
          </p:cNvPr>
          <p:cNvCxnSpPr>
            <a:cxnSpLocks/>
            <a:stCxn id="23" idx="5"/>
            <a:endCxn id="25" idx="2"/>
          </p:cNvCxnSpPr>
          <p:nvPr/>
        </p:nvCxnSpPr>
        <p:spPr>
          <a:xfrm>
            <a:off x="1318545" y="3072934"/>
            <a:ext cx="996007" cy="86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73315F-A28A-444B-9457-3A2ABBA9A125}"/>
              </a:ext>
            </a:extLst>
          </p:cNvPr>
          <p:cNvCxnSpPr>
            <a:cxnSpLocks/>
            <a:stCxn id="21" idx="3"/>
            <a:endCxn id="12" idx="7"/>
          </p:cNvCxnSpPr>
          <p:nvPr/>
        </p:nvCxnSpPr>
        <p:spPr>
          <a:xfrm flipH="1">
            <a:off x="8904701" y="1332244"/>
            <a:ext cx="816619" cy="84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6BEBF-6013-4F67-AC0C-F84FDBA4BE0D}"/>
              </a:ext>
            </a:extLst>
          </p:cNvPr>
          <p:cNvCxnSpPr>
            <a:cxnSpLocks/>
            <a:stCxn id="22" idx="7"/>
            <a:endCxn id="10" idx="3"/>
          </p:cNvCxnSpPr>
          <p:nvPr/>
        </p:nvCxnSpPr>
        <p:spPr>
          <a:xfrm flipV="1">
            <a:off x="5768836" y="4518747"/>
            <a:ext cx="1611707" cy="2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4B4628-6C98-4842-AE66-5AB90E91F38D}"/>
              </a:ext>
            </a:extLst>
          </p:cNvPr>
          <p:cNvCxnSpPr>
            <a:cxnSpLocks/>
            <a:stCxn id="10" idx="0"/>
            <a:endCxn id="12" idx="3"/>
          </p:cNvCxnSpPr>
          <p:nvPr/>
        </p:nvCxnSpPr>
        <p:spPr>
          <a:xfrm flipV="1">
            <a:off x="7674173" y="2772918"/>
            <a:ext cx="643268" cy="102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A6A2E88-6BE9-483F-A258-F37D334E5A34}"/>
              </a:ext>
            </a:extLst>
          </p:cNvPr>
          <p:cNvSpPr/>
          <p:nvPr/>
        </p:nvSpPr>
        <p:spPr>
          <a:xfrm>
            <a:off x="9900989" y="3030044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566098-20DF-4117-88E7-0AC1D198E203}"/>
              </a:ext>
            </a:extLst>
          </p:cNvPr>
          <p:cNvSpPr/>
          <p:nvPr/>
        </p:nvSpPr>
        <p:spPr>
          <a:xfrm>
            <a:off x="9599695" y="609038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ED512C-631C-4B1D-A715-FC0A44294974}"/>
              </a:ext>
            </a:extLst>
          </p:cNvPr>
          <p:cNvSpPr/>
          <p:nvPr/>
        </p:nvSpPr>
        <p:spPr>
          <a:xfrm>
            <a:off x="5059951" y="4642829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0FE66A-6083-4A0E-B97B-2D494575E7A9}"/>
              </a:ext>
            </a:extLst>
          </p:cNvPr>
          <p:cNvSpPr/>
          <p:nvPr/>
        </p:nvSpPr>
        <p:spPr>
          <a:xfrm>
            <a:off x="609660" y="2349728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SG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86EBB1-34A6-4922-A566-017C153635DF}"/>
              </a:ext>
            </a:extLst>
          </p:cNvPr>
          <p:cNvSpPr/>
          <p:nvPr/>
        </p:nvSpPr>
        <p:spPr>
          <a:xfrm>
            <a:off x="2266639" y="1078796"/>
            <a:ext cx="830510" cy="8472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2E761-CE55-452F-A5D8-A04B73ACD6FA}"/>
              </a:ext>
            </a:extLst>
          </p:cNvPr>
          <p:cNvSpPr/>
          <p:nvPr/>
        </p:nvSpPr>
        <p:spPr>
          <a:xfrm>
            <a:off x="2314552" y="3518703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S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5EE51E-884B-455E-AB7F-BE896A7A7703}"/>
              </a:ext>
            </a:extLst>
          </p:cNvPr>
          <p:cNvCxnSpPr>
            <a:cxnSpLocks/>
            <a:stCxn id="24" idx="5"/>
            <a:endCxn id="9" idx="1"/>
          </p:cNvCxnSpPr>
          <p:nvPr/>
        </p:nvCxnSpPr>
        <p:spPr>
          <a:xfrm>
            <a:off x="2975524" y="1802002"/>
            <a:ext cx="1189265" cy="50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4A8AEE-4E25-4D2D-996E-35A466DE9391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4752049" y="1378358"/>
            <a:ext cx="466174" cy="92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A9B1D1-77E6-4C90-83A3-74D239E78B27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27108" y="939655"/>
            <a:ext cx="1066596" cy="13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DC5B2-1DF4-4AC4-A9A4-F76CB2A2CCC6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7702589" y="1239217"/>
            <a:ext cx="614852" cy="93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7344B42-C39A-43F6-8790-16ECA5D8A2EC}"/>
              </a:ext>
            </a:extLst>
          </p:cNvPr>
          <p:cNvSpPr/>
          <p:nvPr/>
        </p:nvSpPr>
        <p:spPr>
          <a:xfrm>
            <a:off x="9150821" y="4432711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E6D34A-1EEA-4D26-B941-8B41125134FF}"/>
              </a:ext>
            </a:extLst>
          </p:cNvPr>
          <p:cNvCxnSpPr>
            <a:cxnSpLocks/>
            <a:stCxn id="10" idx="6"/>
            <a:endCxn id="30" idx="1"/>
          </p:cNvCxnSpPr>
          <p:nvPr/>
        </p:nvCxnSpPr>
        <p:spPr>
          <a:xfrm>
            <a:off x="8089428" y="4219185"/>
            <a:ext cx="1183018" cy="33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AF0C94-005A-4B34-B51E-D970F2E253C8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7967803" y="4518747"/>
            <a:ext cx="521643" cy="107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384D01-3800-4A81-9E57-F8534ED635EB}"/>
              </a:ext>
            </a:extLst>
          </p:cNvPr>
          <p:cNvCxnSpPr>
            <a:cxnSpLocks/>
            <a:stCxn id="30" idx="0"/>
            <a:endCxn id="20" idx="3"/>
          </p:cNvCxnSpPr>
          <p:nvPr/>
        </p:nvCxnSpPr>
        <p:spPr>
          <a:xfrm flipV="1">
            <a:off x="9566076" y="3753250"/>
            <a:ext cx="456538" cy="67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5C2770-3890-439E-BAF6-D90224008392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768836" y="5366035"/>
            <a:ext cx="2305355" cy="65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A9BB5ED-1588-4C99-A5E7-F4FCA5FA4F71}"/>
              </a:ext>
            </a:extLst>
          </p:cNvPr>
          <p:cNvSpPr/>
          <p:nvPr/>
        </p:nvSpPr>
        <p:spPr>
          <a:xfrm>
            <a:off x="8074191" y="5594429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399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EC7B-66DC-442B-B5DB-2B7C2A00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8875-473C-427C-A44A-E0F3D894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906A99-177C-47C2-8B63-FA35E52CBA1D}"/>
              </a:ext>
            </a:extLst>
          </p:cNvPr>
          <p:cNvSpPr/>
          <p:nvPr/>
        </p:nvSpPr>
        <p:spPr>
          <a:xfrm>
            <a:off x="5096598" y="655152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DD02B3-EDCD-4020-98DC-B6ED72E8454F}"/>
              </a:ext>
            </a:extLst>
          </p:cNvPr>
          <p:cNvSpPr/>
          <p:nvPr/>
        </p:nvSpPr>
        <p:spPr>
          <a:xfrm>
            <a:off x="4043164" y="2182756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2A56BC-B8DC-4A7A-99C8-E395252F2854}"/>
              </a:ext>
            </a:extLst>
          </p:cNvPr>
          <p:cNvSpPr/>
          <p:nvPr/>
        </p:nvSpPr>
        <p:spPr>
          <a:xfrm>
            <a:off x="7258918" y="3795541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AD34DF-B420-435C-927D-51640E94294B}"/>
              </a:ext>
            </a:extLst>
          </p:cNvPr>
          <p:cNvSpPr/>
          <p:nvPr/>
        </p:nvSpPr>
        <p:spPr>
          <a:xfrm>
            <a:off x="6993704" y="516011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E18159-7F6E-44CF-842E-8BDFD560881A}"/>
              </a:ext>
            </a:extLst>
          </p:cNvPr>
          <p:cNvSpPr/>
          <p:nvPr/>
        </p:nvSpPr>
        <p:spPr>
          <a:xfrm>
            <a:off x="8195816" y="2049712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B1A256-3429-4E7F-B126-69E48A54E69D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1318545" y="1802002"/>
            <a:ext cx="1069719" cy="67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04117F-B710-4218-8128-6A927E145C1F}"/>
              </a:ext>
            </a:extLst>
          </p:cNvPr>
          <p:cNvCxnSpPr>
            <a:cxnSpLocks/>
            <a:stCxn id="21" idx="5"/>
            <a:endCxn id="18" idx="2"/>
          </p:cNvCxnSpPr>
          <p:nvPr/>
        </p:nvCxnSpPr>
        <p:spPr>
          <a:xfrm>
            <a:off x="3023437" y="4241909"/>
            <a:ext cx="2036514" cy="82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275D37-3563-46F1-97A3-F3E05AA9D202}"/>
              </a:ext>
            </a:extLst>
          </p:cNvPr>
          <p:cNvCxnSpPr>
            <a:cxnSpLocks/>
            <a:stCxn id="21" idx="6"/>
            <a:endCxn id="5" idx="3"/>
          </p:cNvCxnSpPr>
          <p:nvPr/>
        </p:nvCxnSpPr>
        <p:spPr>
          <a:xfrm flipV="1">
            <a:off x="3145062" y="2905962"/>
            <a:ext cx="1019727" cy="103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B0BE6-0C7C-429D-8847-ABF8CDA5AACF}"/>
              </a:ext>
            </a:extLst>
          </p:cNvPr>
          <p:cNvCxnSpPr>
            <a:cxnSpLocks/>
            <a:stCxn id="19" idx="5"/>
            <a:endCxn id="21" idx="2"/>
          </p:cNvCxnSpPr>
          <p:nvPr/>
        </p:nvCxnSpPr>
        <p:spPr>
          <a:xfrm>
            <a:off x="1318545" y="3072934"/>
            <a:ext cx="996007" cy="86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5D6F0-2BC8-43A9-95B7-7C542E559B14}"/>
              </a:ext>
            </a:extLst>
          </p:cNvPr>
          <p:cNvCxnSpPr>
            <a:cxnSpLocks/>
            <a:stCxn id="17" idx="3"/>
            <a:endCxn id="8" idx="7"/>
          </p:cNvCxnSpPr>
          <p:nvPr/>
        </p:nvCxnSpPr>
        <p:spPr>
          <a:xfrm flipH="1">
            <a:off x="8904701" y="1332244"/>
            <a:ext cx="816619" cy="84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DCDF89-8896-4D0F-A2A8-285CCD46C6D8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5768836" y="4518747"/>
            <a:ext cx="1611707" cy="2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5F0338-13DD-41BC-9D91-FC54C6B285E8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flipV="1">
            <a:off x="7674173" y="2772918"/>
            <a:ext cx="643268" cy="102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761A5E2-7F36-47FD-B24D-AB49EAAB42CF}"/>
              </a:ext>
            </a:extLst>
          </p:cNvPr>
          <p:cNvSpPr/>
          <p:nvPr/>
        </p:nvSpPr>
        <p:spPr>
          <a:xfrm>
            <a:off x="9900989" y="3030044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CDE18F-AE82-42A2-9E6A-7EA1D5D23B70}"/>
              </a:ext>
            </a:extLst>
          </p:cNvPr>
          <p:cNvSpPr/>
          <p:nvPr/>
        </p:nvSpPr>
        <p:spPr>
          <a:xfrm>
            <a:off x="9599695" y="609038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1E9213-58F7-47FB-B32E-AE87CBC64B35}"/>
              </a:ext>
            </a:extLst>
          </p:cNvPr>
          <p:cNvSpPr/>
          <p:nvPr/>
        </p:nvSpPr>
        <p:spPr>
          <a:xfrm>
            <a:off x="5059951" y="4642829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810BE7-8770-43C0-8335-01C951F95450}"/>
              </a:ext>
            </a:extLst>
          </p:cNvPr>
          <p:cNvSpPr/>
          <p:nvPr/>
        </p:nvSpPr>
        <p:spPr>
          <a:xfrm>
            <a:off x="609660" y="2349728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B4D40E-36BB-412B-BCAD-5AE79015BFEA}"/>
              </a:ext>
            </a:extLst>
          </p:cNvPr>
          <p:cNvSpPr/>
          <p:nvPr/>
        </p:nvSpPr>
        <p:spPr>
          <a:xfrm>
            <a:off x="2266639" y="1078796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826DF0-E495-40AF-99AE-2E0D631C01F7}"/>
              </a:ext>
            </a:extLst>
          </p:cNvPr>
          <p:cNvSpPr/>
          <p:nvPr/>
        </p:nvSpPr>
        <p:spPr>
          <a:xfrm>
            <a:off x="2314552" y="3518703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452F59-D66E-4DEE-88AE-9D3B6873E7AD}"/>
              </a:ext>
            </a:extLst>
          </p:cNvPr>
          <p:cNvCxnSpPr>
            <a:cxnSpLocks/>
            <a:stCxn id="20" idx="5"/>
            <a:endCxn id="5" idx="1"/>
          </p:cNvCxnSpPr>
          <p:nvPr/>
        </p:nvCxnSpPr>
        <p:spPr>
          <a:xfrm>
            <a:off x="2975524" y="1802002"/>
            <a:ext cx="1189265" cy="50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3D47B9-F238-4C95-90ED-85DAC5A3EE0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4752049" y="1378358"/>
            <a:ext cx="466174" cy="92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233678-F8E9-491F-A372-6B18E385D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5927108" y="939655"/>
            <a:ext cx="1066596" cy="13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F44C0-0FEC-4E18-9FEA-E9987110FC78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7702589" y="1239217"/>
            <a:ext cx="614852" cy="93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D25FB8D-0C36-4FAD-B945-2DD3C61B1F40}"/>
              </a:ext>
            </a:extLst>
          </p:cNvPr>
          <p:cNvSpPr/>
          <p:nvPr/>
        </p:nvSpPr>
        <p:spPr>
          <a:xfrm>
            <a:off x="9150821" y="4432711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3EAAF6-085C-484B-9EF2-413F918EA5EA}"/>
              </a:ext>
            </a:extLst>
          </p:cNvPr>
          <p:cNvCxnSpPr>
            <a:cxnSpLocks/>
            <a:stCxn id="6" idx="6"/>
            <a:endCxn id="26" idx="1"/>
          </p:cNvCxnSpPr>
          <p:nvPr/>
        </p:nvCxnSpPr>
        <p:spPr>
          <a:xfrm>
            <a:off x="8089428" y="4219185"/>
            <a:ext cx="1183018" cy="33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457268-E39E-4992-A306-788CCF28CFE8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7967803" y="4518747"/>
            <a:ext cx="521643" cy="107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8D368-5DB6-48E1-9DDD-4E09EBC2FACE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flipV="1">
            <a:off x="9566076" y="3753250"/>
            <a:ext cx="456538" cy="67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8E60F8-B6B9-45B9-99B9-EDE4883FFE42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5768836" y="5366035"/>
            <a:ext cx="2305355" cy="65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B34F55A-141B-46B8-B2A5-BD6AB6167D42}"/>
              </a:ext>
            </a:extLst>
          </p:cNvPr>
          <p:cNvSpPr/>
          <p:nvPr/>
        </p:nvSpPr>
        <p:spPr>
          <a:xfrm>
            <a:off x="8074191" y="5594429"/>
            <a:ext cx="830510" cy="84728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090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483</Words>
  <Application>Microsoft Office PowerPoint</Application>
  <PresentationFormat>宽屏</PresentationFormat>
  <Paragraphs>437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Breadth First Search</vt:lpstr>
      <vt:lpstr>Breadth First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</dc:title>
  <dc:creator>Lee Cheng Han</dc:creator>
  <cp:lastModifiedBy>#LEE CHENG HAN#</cp:lastModifiedBy>
  <cp:revision>27</cp:revision>
  <dcterms:created xsi:type="dcterms:W3CDTF">2020-10-14T12:29:18Z</dcterms:created>
  <dcterms:modified xsi:type="dcterms:W3CDTF">2020-11-15T15:36:45Z</dcterms:modified>
</cp:coreProperties>
</file>