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41" r:id="rId1"/>
  </p:sldMasterIdLst>
  <p:notesMasterIdLst>
    <p:notesMasterId r:id="rId15"/>
  </p:notesMasterIdLst>
  <p:sldIdLst>
    <p:sldId id="1970" r:id="rId2"/>
    <p:sldId id="2983" r:id="rId3"/>
    <p:sldId id="1971" r:id="rId4"/>
    <p:sldId id="1972" r:id="rId5"/>
    <p:sldId id="2989" r:id="rId6"/>
    <p:sldId id="1973" r:id="rId7"/>
    <p:sldId id="265" r:id="rId8"/>
    <p:sldId id="2982" r:id="rId9"/>
    <p:sldId id="2984" r:id="rId10"/>
    <p:sldId id="2986" r:id="rId11"/>
    <p:sldId id="2988" r:id="rId12"/>
    <p:sldId id="2987" r:id="rId13"/>
    <p:sldId id="2576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90"/>
    <a:srgbClr val="007F00"/>
    <a:srgbClr val="FF7F00"/>
    <a:srgbClr val="007E01"/>
    <a:srgbClr val="A2142F"/>
    <a:srgbClr val="EDB120"/>
    <a:srgbClr val="77AD2F"/>
    <a:srgbClr val="4DBEEF"/>
    <a:srgbClr val="7E2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43" autoAdjust="0"/>
    <p:restoredTop sz="86681" autoAdjust="0"/>
  </p:normalViewPr>
  <p:slideViewPr>
    <p:cSldViewPr snapToObjects="1">
      <p:cViewPr varScale="1">
        <p:scale>
          <a:sx n="144" d="100"/>
          <a:sy n="144" d="100"/>
        </p:scale>
        <p:origin x="16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10240"/>
    </p:cViewPr>
  </p:sorterViewPr>
  <p:notesViewPr>
    <p:cSldViewPr snapToObjects="1">
      <p:cViewPr varScale="1">
        <p:scale>
          <a:sx n="127" d="100"/>
          <a:sy n="127" d="100"/>
        </p:scale>
        <p:origin x="495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4A000-EBE8-41F3-B8E6-1FC0BBE754FB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DFC9392-A3CB-4D75-B291-5DCB40366176}">
      <dgm:prSet/>
      <dgm:spPr/>
      <dgm:t>
        <a:bodyPr/>
        <a:lstStyle/>
        <a:p>
          <a:r>
            <a:rPr lang="en-US" dirty="0">
              <a:latin typeface="Times" pitchFamily="2" charset="0"/>
            </a:rPr>
            <a:t>Calculate</a:t>
          </a:r>
        </a:p>
      </dgm:t>
    </dgm:pt>
    <dgm:pt modelId="{5F101597-D276-4E70-ACDA-55CBBDFFF95F}" type="parTrans" cxnId="{31A3811C-4F6C-4E3C-8D9B-ACD889A5FDB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D1C26DD-57FF-4292-9C23-4ED76632AC23}" type="sibTrans" cxnId="{31A3811C-4F6C-4E3C-8D9B-ACD889A5FDB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1E82EF33-C9F5-42BE-8509-73AE50AF6623}">
      <dgm:prSet/>
      <dgm:spPr/>
      <dgm:t>
        <a:bodyPr/>
        <a:lstStyle/>
        <a:p>
          <a:r>
            <a:rPr lang="en-US" dirty="0">
              <a:latin typeface="Times" pitchFamily="2" charset="0"/>
            </a:rPr>
            <a:t>In each processor, calculate local Ae and Fe</a:t>
          </a:r>
        </a:p>
      </dgm:t>
    </dgm:pt>
    <dgm:pt modelId="{898B8B62-7BDC-40C7-8BC0-E84E143BF8C1}" type="parTrans" cxnId="{8C1D36B8-A88A-4660-AE6B-3777C2F2D7B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5EC7BA2F-4560-4940-9153-B7F27BC5D744}" type="sibTrans" cxnId="{8C1D36B8-A88A-4660-AE6B-3777C2F2D7B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3B61EBB-764D-4A04-B6F8-2237F2D7832F}">
      <dgm:prSet/>
      <dgm:spPr/>
      <dgm:t>
        <a:bodyPr/>
        <a:lstStyle/>
        <a:p>
          <a:r>
            <a:rPr lang="en-US" dirty="0">
              <a:latin typeface="Times" pitchFamily="2" charset="0"/>
            </a:rPr>
            <a:t>Assemble</a:t>
          </a:r>
        </a:p>
      </dgm:t>
    </dgm:pt>
    <dgm:pt modelId="{6DD6A261-6D91-48A4-9911-ADC7D8BCBACE}" type="parTrans" cxnId="{CB96AA5C-A2D4-4E25-B8B9-E158C20A8D6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1FEE8A28-D3FD-4470-9E0B-0A1FEF604ED4}" type="sibTrans" cxnId="{CB96AA5C-A2D4-4E25-B8B9-E158C20A8D6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0DAADDA-BFB8-4F68-ACA5-BC227CCFA11A}">
      <dgm:prSet/>
      <dgm:spPr/>
      <dgm:t>
        <a:bodyPr/>
        <a:lstStyle/>
        <a:p>
          <a:r>
            <a:rPr lang="en-US">
              <a:latin typeface="Times" pitchFamily="2" charset="0"/>
            </a:rPr>
            <a:t>Send from slaves to master to assemble global A and F</a:t>
          </a:r>
        </a:p>
      </dgm:t>
    </dgm:pt>
    <dgm:pt modelId="{2671963D-1FD6-436C-89A8-940D0B17BD59}" type="parTrans" cxnId="{667734BD-6313-4B36-A40E-A65D4D6B1B1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804FC13-32AD-47D2-BD06-741F58F30797}" type="sibTrans" cxnId="{667734BD-6313-4B36-A40E-A65D4D6B1B1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58C3F5A-B586-46C8-A72B-30CDC1B72374}">
      <dgm:prSet/>
      <dgm:spPr/>
      <dgm:t>
        <a:bodyPr/>
        <a:lstStyle/>
        <a:p>
          <a:r>
            <a:rPr lang="en-US">
              <a:latin typeface="Times" pitchFamily="2" charset="0"/>
            </a:rPr>
            <a:t>Distribute</a:t>
          </a:r>
        </a:p>
      </dgm:t>
    </dgm:pt>
    <dgm:pt modelId="{7455D8D9-A301-45A7-BAA3-9BA025158C73}" type="parTrans" cxnId="{CCEC4957-96FD-4D3E-B3A9-64BA8FCA32E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8C2B729-5EF5-40BB-90A9-7E44C2A842AA}" type="sibTrans" cxnId="{CCEC4957-96FD-4D3E-B3A9-64BA8FCA32E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4A02C7C-11E4-4421-8D4D-EAB0851B7424}">
      <dgm:prSet/>
      <dgm:spPr/>
      <dgm:t>
        <a:bodyPr/>
        <a:lstStyle/>
        <a:p>
          <a:r>
            <a:rPr lang="en-US" dirty="0">
              <a:latin typeface="Times" pitchFamily="2" charset="0"/>
            </a:rPr>
            <a:t>Distribute global A and F to each processor</a:t>
          </a:r>
        </a:p>
      </dgm:t>
    </dgm:pt>
    <dgm:pt modelId="{38A39AC2-EE5F-45D2-8F73-72BE22CEFCD1}" type="parTrans" cxnId="{E1F543EB-CC19-40B5-9CE1-65F9233D87A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64605CE3-4A2F-460B-B4F9-36DA1FD3F2E7}" type="sibTrans" cxnId="{E1F543EB-CC19-40B5-9CE1-65F9233D87A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337D766-C037-43A6-9F1B-C70FC9253891}">
      <dgm:prSet/>
      <dgm:spPr/>
      <dgm:t>
        <a:bodyPr/>
        <a:lstStyle/>
        <a:p>
          <a:r>
            <a:rPr lang="en-US">
              <a:latin typeface="Times" pitchFamily="2" charset="0"/>
            </a:rPr>
            <a:t>Solve</a:t>
          </a:r>
        </a:p>
      </dgm:t>
    </dgm:pt>
    <dgm:pt modelId="{92439E6E-E43D-429B-A549-20D3A2E14EA2}" type="parTrans" cxnId="{2566E7BD-45E6-48B0-8C93-C4F02114DA7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C6CC755B-BF75-452E-9B02-DBDFF118229E}" type="sibTrans" cxnId="{2566E7BD-45E6-48B0-8C93-C4F02114DA7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6921AE7A-832A-4738-ACAD-4AAF8C554EAC}">
      <dgm:prSet/>
      <dgm:spPr/>
      <dgm:t>
        <a:bodyPr/>
        <a:lstStyle/>
        <a:p>
          <a:r>
            <a:rPr lang="en-US">
              <a:latin typeface="Times" pitchFamily="2" charset="0"/>
            </a:rPr>
            <a:t>Solve CG</a:t>
          </a:r>
        </a:p>
      </dgm:t>
    </dgm:pt>
    <dgm:pt modelId="{CD59F06A-F058-4E91-B620-32F444042F15}" type="parTrans" cxnId="{CDB09BBF-3AD1-42FD-B8BD-1F687704BE3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10296E5-247C-465A-A3A8-EEC6A2C5F790}" type="sibTrans" cxnId="{CDB09BBF-3AD1-42FD-B8BD-1F687704BE3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9246006D-DCD6-4027-9F9A-621F17D1A377}">
      <dgm:prSet/>
      <dgm:spPr/>
      <dgm:t>
        <a:bodyPr/>
        <a:lstStyle/>
        <a:p>
          <a:r>
            <a:rPr lang="en-US" dirty="0">
              <a:latin typeface="Times" pitchFamily="2" charset="0"/>
            </a:rPr>
            <a:t>inner product of two vectors: </a:t>
          </a:r>
          <a:r>
            <a:rPr lang="en" altLang="zh-TW" dirty="0" err="1">
              <a:latin typeface="Times" pitchFamily="2" charset="0"/>
            </a:rPr>
            <a:t>GlobalSum</a:t>
          </a:r>
          <a:endParaRPr lang="en-US" dirty="0">
            <a:latin typeface="Times" pitchFamily="2" charset="0"/>
          </a:endParaRPr>
        </a:p>
      </dgm:t>
    </dgm:pt>
    <dgm:pt modelId="{09E3E8B5-300E-425F-B1CF-1523D92BF4F9}" type="parTrans" cxnId="{4A43F6D4-9385-434E-B022-1A6937CF3B3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85BA060E-19BC-470E-A4AA-D497F60CB330}" type="sibTrans" cxnId="{4A43F6D4-9385-434E-B022-1A6937CF3B3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A82D4B4-7613-49AC-B3DE-D26461499019}">
      <dgm:prSet/>
      <dgm:spPr/>
      <dgm:t>
        <a:bodyPr/>
        <a:lstStyle/>
        <a:p>
          <a:r>
            <a:rPr lang="en-US" dirty="0">
              <a:latin typeface="Times" pitchFamily="2" charset="0"/>
            </a:rPr>
            <a:t>norm of residual: </a:t>
          </a:r>
          <a:r>
            <a:rPr lang="en" altLang="zh-TW" dirty="0" err="1">
              <a:latin typeface="Times" pitchFamily="2" charset="0"/>
            </a:rPr>
            <a:t>GlobalSum</a:t>
          </a:r>
          <a:endParaRPr lang="en-US" dirty="0">
            <a:latin typeface="Times" pitchFamily="2" charset="0"/>
          </a:endParaRPr>
        </a:p>
      </dgm:t>
    </dgm:pt>
    <dgm:pt modelId="{F689FD2F-BE77-42F3-8452-00D934B0CDCC}" type="parTrans" cxnId="{6E4E0C8E-3CC2-44F8-9EBF-D143F292375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DD35D7FE-2230-4802-8F52-1C1EF0C2526B}" type="sibTrans" cxnId="{6E4E0C8E-3CC2-44F8-9EBF-D143F292375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F17E9802-1FCB-447F-8075-31FFB71DFDAF}">
      <dgm:prSet/>
      <dgm:spPr/>
      <dgm:t>
        <a:bodyPr/>
        <a:lstStyle/>
        <a:p>
          <a:r>
            <a:rPr lang="en-US" dirty="0">
              <a:latin typeface="Times" pitchFamily="2" charset="0"/>
            </a:rPr>
            <a:t>matrix-vector product</a:t>
          </a:r>
        </a:p>
      </dgm:t>
    </dgm:pt>
    <dgm:pt modelId="{9DFDD5B2-501D-4625-AAA3-3005A1CA5172}" type="parTrans" cxnId="{EE2CBB90-A81B-4E11-B4AD-E07C6CDCC48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13B6A30-A806-4589-9B88-57F5FD49D9F7}" type="sibTrans" cxnId="{EE2CBB90-A81B-4E11-B4AD-E07C6CDCC48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C4C8B2BF-69DA-4CC8-8F96-6BD4B50FAE08}">
      <dgm:prSet/>
      <dgm:spPr/>
      <dgm:t>
        <a:bodyPr/>
        <a:lstStyle/>
        <a:p>
          <a:r>
            <a:rPr lang="en-US">
              <a:latin typeface="Times" pitchFamily="2" charset="0"/>
            </a:rPr>
            <a:t>Visualize</a:t>
          </a:r>
        </a:p>
      </dgm:t>
    </dgm:pt>
    <dgm:pt modelId="{D2D0773D-EE8F-496D-AC76-AB91A1AB47CF}" type="parTrans" cxnId="{0BB7F2FE-76B0-467F-95AF-BB6F386297C4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E219F4B-880B-4D3C-ADD2-FA915E4F285C}" type="sibTrans" cxnId="{0BB7F2FE-76B0-467F-95AF-BB6F386297C4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81011D10-9F41-4046-9B2F-2613B3256D12}">
      <dgm:prSet/>
      <dgm:spPr/>
      <dgm:t>
        <a:bodyPr/>
        <a:lstStyle/>
        <a:p>
          <a:r>
            <a:rPr lang="en-US" dirty="0">
              <a:latin typeface="Times" pitchFamily="2" charset="0"/>
            </a:rPr>
            <a:t>Visualize results from each processor</a:t>
          </a:r>
        </a:p>
      </dgm:t>
    </dgm:pt>
    <dgm:pt modelId="{599DD6FA-F377-45AF-93F8-FC7870E7CB4A}" type="parTrans" cxnId="{9FF2733E-F2C7-4867-BD29-C9B2A867792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A3D87528-27A7-4C6C-96B6-71ED6BEC4298}" type="sibTrans" cxnId="{9FF2733E-F2C7-4867-BD29-C9B2A867792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6F28EE1-40E2-774C-86C8-35493601AFF1}">
      <dgm:prSet/>
      <dgm:spPr/>
      <dgm:t>
        <a:bodyPr/>
        <a:lstStyle/>
        <a:p>
          <a:r>
            <a:rPr lang="en-US" dirty="0">
              <a:latin typeface="Times" pitchFamily="2" charset="0"/>
            </a:rPr>
            <a:t>Output</a:t>
          </a:r>
        </a:p>
      </dgm:t>
    </dgm:pt>
    <dgm:pt modelId="{9A61E949-F03D-3740-B327-3A182B4A724D}" type="parTrans" cxnId="{C7DAC919-B9CF-9F49-B1FB-C4A0D35366BC}">
      <dgm:prSet/>
      <dgm:spPr/>
      <dgm:t>
        <a:bodyPr/>
        <a:lstStyle/>
        <a:p>
          <a:endParaRPr lang="zh-TW" altLang="en-US"/>
        </a:p>
      </dgm:t>
    </dgm:pt>
    <dgm:pt modelId="{E18041E2-C1A1-5544-B282-6C613FED0596}" type="sibTrans" cxnId="{C7DAC919-B9CF-9F49-B1FB-C4A0D35366BC}">
      <dgm:prSet/>
      <dgm:spPr/>
      <dgm:t>
        <a:bodyPr/>
        <a:lstStyle/>
        <a:p>
          <a:endParaRPr lang="zh-TW" altLang="en-US"/>
        </a:p>
      </dgm:t>
    </dgm:pt>
    <dgm:pt modelId="{B07F22C0-A987-5A49-9B7C-F9580F7B6B27}">
      <dgm:prSet/>
      <dgm:spPr/>
      <dgm:t>
        <a:bodyPr/>
        <a:lstStyle/>
        <a:p>
          <a:r>
            <a:rPr lang="en-US" dirty="0">
              <a:latin typeface="Times" pitchFamily="2" charset="0"/>
            </a:rPr>
            <a:t>From each processor calculate the errors and output the L2 norm from master</a:t>
          </a:r>
        </a:p>
      </dgm:t>
    </dgm:pt>
    <dgm:pt modelId="{981FC4B8-67E6-B348-BFE7-A53BFAAD360F}" type="parTrans" cxnId="{A3CBB8FE-344A-B44B-8E88-F183DBF175AB}">
      <dgm:prSet/>
      <dgm:spPr/>
      <dgm:t>
        <a:bodyPr/>
        <a:lstStyle/>
        <a:p>
          <a:endParaRPr lang="zh-TW" altLang="en-US"/>
        </a:p>
      </dgm:t>
    </dgm:pt>
    <dgm:pt modelId="{9565B712-FF71-274A-8494-3B607BB58861}" type="sibTrans" cxnId="{A3CBB8FE-344A-B44B-8E88-F183DBF175AB}">
      <dgm:prSet/>
      <dgm:spPr/>
      <dgm:t>
        <a:bodyPr/>
        <a:lstStyle/>
        <a:p>
          <a:endParaRPr lang="zh-TW" altLang="en-US"/>
        </a:p>
      </dgm:t>
    </dgm:pt>
    <dgm:pt modelId="{6F03798E-507B-4C42-AF84-0CA3CD2E1ACD}" type="pres">
      <dgm:prSet presAssocID="{AA44A000-EBE8-41F3-B8E6-1FC0BBE754FB}" presName="Name0" presStyleCnt="0">
        <dgm:presLayoutVars>
          <dgm:dir/>
          <dgm:animLvl val="lvl"/>
          <dgm:resizeHandles val="exact"/>
        </dgm:presLayoutVars>
      </dgm:prSet>
      <dgm:spPr/>
    </dgm:pt>
    <dgm:pt modelId="{8FB174C1-BA3F-3948-9E5D-1231C7B18FED}" type="pres">
      <dgm:prSet presAssocID="{BDFC9392-A3CB-4D75-B291-5DCB40366176}" presName="linNode" presStyleCnt="0"/>
      <dgm:spPr/>
    </dgm:pt>
    <dgm:pt modelId="{F7CEBBED-07C7-0E4A-B72E-F55C06D480EE}" type="pres">
      <dgm:prSet presAssocID="{BDFC9392-A3CB-4D75-B291-5DCB40366176}" presName="parentText" presStyleLbl="solidFgAcc1" presStyleIdx="0" presStyleCnt="6">
        <dgm:presLayoutVars>
          <dgm:chMax val="1"/>
          <dgm:bulletEnabled/>
        </dgm:presLayoutVars>
      </dgm:prSet>
      <dgm:spPr/>
    </dgm:pt>
    <dgm:pt modelId="{1E5196B7-947C-AD48-8C2C-6F3E0E7AD428}" type="pres">
      <dgm:prSet presAssocID="{BDFC9392-A3CB-4D75-B291-5DCB40366176}" presName="descendantText" presStyleLbl="alignNode1" presStyleIdx="0" presStyleCnt="6">
        <dgm:presLayoutVars>
          <dgm:bulletEnabled/>
        </dgm:presLayoutVars>
      </dgm:prSet>
      <dgm:spPr/>
    </dgm:pt>
    <dgm:pt modelId="{507892C6-BCBC-D548-BD6E-A6515C2642DA}" type="pres">
      <dgm:prSet presAssocID="{ED1C26DD-57FF-4292-9C23-4ED76632AC23}" presName="sp" presStyleCnt="0"/>
      <dgm:spPr/>
    </dgm:pt>
    <dgm:pt modelId="{00E49F64-AF55-294A-94D7-C0C0D7E2234C}" type="pres">
      <dgm:prSet presAssocID="{43B61EBB-764D-4A04-B6F8-2237F2D7832F}" presName="linNode" presStyleCnt="0"/>
      <dgm:spPr/>
    </dgm:pt>
    <dgm:pt modelId="{882E7286-F5C5-534B-8FDB-A00E7B0F51A3}" type="pres">
      <dgm:prSet presAssocID="{43B61EBB-764D-4A04-B6F8-2237F2D7832F}" presName="parentText" presStyleLbl="solidFgAcc1" presStyleIdx="1" presStyleCnt="6">
        <dgm:presLayoutVars>
          <dgm:chMax val="1"/>
          <dgm:bulletEnabled/>
        </dgm:presLayoutVars>
      </dgm:prSet>
      <dgm:spPr/>
    </dgm:pt>
    <dgm:pt modelId="{3C9FA311-11A9-F14A-AECE-B6CB380C8A58}" type="pres">
      <dgm:prSet presAssocID="{43B61EBB-764D-4A04-B6F8-2237F2D7832F}" presName="descendantText" presStyleLbl="alignNode1" presStyleIdx="1" presStyleCnt="6">
        <dgm:presLayoutVars>
          <dgm:bulletEnabled/>
        </dgm:presLayoutVars>
      </dgm:prSet>
      <dgm:spPr/>
    </dgm:pt>
    <dgm:pt modelId="{312115CD-568D-D64F-A60D-1E880A3B2F7D}" type="pres">
      <dgm:prSet presAssocID="{1FEE8A28-D3FD-4470-9E0B-0A1FEF604ED4}" presName="sp" presStyleCnt="0"/>
      <dgm:spPr/>
    </dgm:pt>
    <dgm:pt modelId="{06E81C02-1EA4-3B49-8DD5-0BF15D7E7F26}" type="pres">
      <dgm:prSet presAssocID="{E58C3F5A-B586-46C8-A72B-30CDC1B72374}" presName="linNode" presStyleCnt="0"/>
      <dgm:spPr/>
    </dgm:pt>
    <dgm:pt modelId="{77B51487-A58E-0E45-8693-1A4886B0B8FE}" type="pres">
      <dgm:prSet presAssocID="{E58C3F5A-B586-46C8-A72B-30CDC1B72374}" presName="parentText" presStyleLbl="solidFgAcc1" presStyleIdx="2" presStyleCnt="6">
        <dgm:presLayoutVars>
          <dgm:chMax val="1"/>
          <dgm:bulletEnabled/>
        </dgm:presLayoutVars>
      </dgm:prSet>
      <dgm:spPr/>
    </dgm:pt>
    <dgm:pt modelId="{64E5ADD5-94AD-634C-BD36-98CDF53D5C1F}" type="pres">
      <dgm:prSet presAssocID="{E58C3F5A-B586-46C8-A72B-30CDC1B72374}" presName="descendantText" presStyleLbl="alignNode1" presStyleIdx="2" presStyleCnt="6">
        <dgm:presLayoutVars>
          <dgm:bulletEnabled/>
        </dgm:presLayoutVars>
      </dgm:prSet>
      <dgm:spPr/>
    </dgm:pt>
    <dgm:pt modelId="{A2953D15-BCC5-B34E-AE54-4F7F3F567C5B}" type="pres">
      <dgm:prSet presAssocID="{E8C2B729-5EF5-40BB-90A9-7E44C2A842AA}" presName="sp" presStyleCnt="0"/>
      <dgm:spPr/>
    </dgm:pt>
    <dgm:pt modelId="{C0EE5AEA-C2D1-0F4B-8EAD-D431A616558B}" type="pres">
      <dgm:prSet presAssocID="{4337D766-C037-43A6-9F1B-C70FC9253891}" presName="linNode" presStyleCnt="0"/>
      <dgm:spPr/>
    </dgm:pt>
    <dgm:pt modelId="{FB0005FD-EF60-8E4F-B929-18E2E3E7D490}" type="pres">
      <dgm:prSet presAssocID="{4337D766-C037-43A6-9F1B-C70FC9253891}" presName="parentText" presStyleLbl="solidFgAcc1" presStyleIdx="3" presStyleCnt="6">
        <dgm:presLayoutVars>
          <dgm:chMax val="1"/>
          <dgm:bulletEnabled/>
        </dgm:presLayoutVars>
      </dgm:prSet>
      <dgm:spPr/>
    </dgm:pt>
    <dgm:pt modelId="{821DE731-456B-9043-94E1-3332CFE1F8A9}" type="pres">
      <dgm:prSet presAssocID="{4337D766-C037-43A6-9F1B-C70FC9253891}" presName="descendantText" presStyleLbl="alignNode1" presStyleIdx="3" presStyleCnt="6">
        <dgm:presLayoutVars>
          <dgm:bulletEnabled/>
        </dgm:presLayoutVars>
      </dgm:prSet>
      <dgm:spPr/>
    </dgm:pt>
    <dgm:pt modelId="{050294BC-9359-164D-981D-4214BF700BCF}" type="pres">
      <dgm:prSet presAssocID="{C6CC755B-BF75-452E-9B02-DBDFF118229E}" presName="sp" presStyleCnt="0"/>
      <dgm:spPr/>
    </dgm:pt>
    <dgm:pt modelId="{F322F6EF-66F7-9740-858A-DE357E2A7488}" type="pres">
      <dgm:prSet presAssocID="{C4C8B2BF-69DA-4CC8-8F96-6BD4B50FAE08}" presName="linNode" presStyleCnt="0"/>
      <dgm:spPr/>
    </dgm:pt>
    <dgm:pt modelId="{6466DC90-5E14-C34F-A6A6-BDE671F02225}" type="pres">
      <dgm:prSet presAssocID="{C4C8B2BF-69DA-4CC8-8F96-6BD4B50FAE08}" presName="parentText" presStyleLbl="solidFgAcc1" presStyleIdx="4" presStyleCnt="6">
        <dgm:presLayoutVars>
          <dgm:chMax val="1"/>
          <dgm:bulletEnabled/>
        </dgm:presLayoutVars>
      </dgm:prSet>
      <dgm:spPr/>
    </dgm:pt>
    <dgm:pt modelId="{3B549FBE-F5B1-0548-98BC-5B1D903508E0}" type="pres">
      <dgm:prSet presAssocID="{C4C8B2BF-69DA-4CC8-8F96-6BD4B50FAE08}" presName="descendantText" presStyleLbl="alignNode1" presStyleIdx="4" presStyleCnt="6">
        <dgm:presLayoutVars>
          <dgm:bulletEnabled/>
        </dgm:presLayoutVars>
      </dgm:prSet>
      <dgm:spPr/>
    </dgm:pt>
    <dgm:pt modelId="{F6BF6DDF-3DD6-B840-ACD4-78CF946398B2}" type="pres">
      <dgm:prSet presAssocID="{BE219F4B-880B-4D3C-ADD2-FA915E4F285C}" presName="sp" presStyleCnt="0"/>
      <dgm:spPr/>
    </dgm:pt>
    <dgm:pt modelId="{61BFFDB2-D2FF-1F42-A13C-544ABF2C8972}" type="pres">
      <dgm:prSet presAssocID="{E6F28EE1-40E2-774C-86C8-35493601AFF1}" presName="linNode" presStyleCnt="0"/>
      <dgm:spPr/>
    </dgm:pt>
    <dgm:pt modelId="{E143D620-9B50-6946-8287-563B68147468}" type="pres">
      <dgm:prSet presAssocID="{E6F28EE1-40E2-774C-86C8-35493601AFF1}" presName="parentText" presStyleLbl="solidFgAcc1" presStyleIdx="5" presStyleCnt="6">
        <dgm:presLayoutVars>
          <dgm:chMax val="1"/>
          <dgm:bulletEnabled/>
        </dgm:presLayoutVars>
      </dgm:prSet>
      <dgm:spPr/>
    </dgm:pt>
    <dgm:pt modelId="{51335E12-9441-F741-9526-BBC5138B7DF0}" type="pres">
      <dgm:prSet presAssocID="{E6F28EE1-40E2-774C-86C8-35493601AFF1}" presName="descendantText" presStyleLbl="alignNode1" presStyleIdx="5" presStyleCnt="6">
        <dgm:presLayoutVars>
          <dgm:bulletEnabled/>
        </dgm:presLayoutVars>
      </dgm:prSet>
      <dgm:spPr/>
    </dgm:pt>
  </dgm:ptLst>
  <dgm:cxnLst>
    <dgm:cxn modelId="{158B5505-C809-BB46-9BC2-8D73BC280277}" type="presOf" srcId="{AA44A000-EBE8-41F3-B8E6-1FC0BBE754FB}" destId="{6F03798E-507B-4C42-AF84-0CA3CD2E1ACD}" srcOrd="0" destOrd="0" presId="urn:microsoft.com/office/officeart/2016/7/layout/VerticalHollowActionList"/>
    <dgm:cxn modelId="{C7DAC919-B9CF-9F49-B1FB-C4A0D35366BC}" srcId="{AA44A000-EBE8-41F3-B8E6-1FC0BBE754FB}" destId="{E6F28EE1-40E2-774C-86C8-35493601AFF1}" srcOrd="5" destOrd="0" parTransId="{9A61E949-F03D-3740-B327-3A182B4A724D}" sibTransId="{E18041E2-C1A1-5544-B282-6C613FED0596}"/>
    <dgm:cxn modelId="{31A3811C-4F6C-4E3C-8D9B-ACD889A5FDB7}" srcId="{AA44A000-EBE8-41F3-B8E6-1FC0BBE754FB}" destId="{BDFC9392-A3CB-4D75-B291-5DCB40366176}" srcOrd="0" destOrd="0" parTransId="{5F101597-D276-4E70-ACDA-55CBBDFFF95F}" sibTransId="{ED1C26DD-57FF-4292-9C23-4ED76632AC23}"/>
    <dgm:cxn modelId="{52521E1F-79AE-F246-92C9-0C1341DDC119}" type="presOf" srcId="{43B61EBB-764D-4A04-B6F8-2237F2D7832F}" destId="{882E7286-F5C5-534B-8FDB-A00E7B0F51A3}" srcOrd="0" destOrd="0" presId="urn:microsoft.com/office/officeart/2016/7/layout/VerticalHollowActionList"/>
    <dgm:cxn modelId="{F199DD25-5252-1640-8840-E2DF31BD9EB4}" type="presOf" srcId="{81011D10-9F41-4046-9B2F-2613B3256D12}" destId="{3B549FBE-F5B1-0548-98BC-5B1D903508E0}" srcOrd="0" destOrd="0" presId="urn:microsoft.com/office/officeart/2016/7/layout/VerticalHollowActionList"/>
    <dgm:cxn modelId="{7EE34127-91E4-2E4D-AFFB-D0307ABC5044}" type="presOf" srcId="{40DAADDA-BFB8-4F68-ACA5-BC227CCFA11A}" destId="{3C9FA311-11A9-F14A-AECE-B6CB380C8A58}" srcOrd="0" destOrd="0" presId="urn:microsoft.com/office/officeart/2016/7/layout/VerticalHollowActionList"/>
    <dgm:cxn modelId="{9FF2733E-F2C7-4867-BD29-C9B2A8677928}" srcId="{C4C8B2BF-69DA-4CC8-8F96-6BD4B50FAE08}" destId="{81011D10-9F41-4046-9B2F-2613B3256D12}" srcOrd="0" destOrd="0" parTransId="{599DD6FA-F377-45AF-93F8-FC7870E7CB4A}" sibTransId="{A3D87528-27A7-4C6C-96B6-71ED6BEC4298}"/>
    <dgm:cxn modelId="{437B2350-E39E-A240-A77C-85E447722D1B}" type="presOf" srcId="{BA82D4B4-7613-49AC-B3DE-D26461499019}" destId="{821DE731-456B-9043-94E1-3332CFE1F8A9}" srcOrd="0" destOrd="2" presId="urn:microsoft.com/office/officeart/2016/7/layout/VerticalHollowActionList"/>
    <dgm:cxn modelId="{CCEC4957-96FD-4D3E-B3A9-64BA8FCA32EE}" srcId="{AA44A000-EBE8-41F3-B8E6-1FC0BBE754FB}" destId="{E58C3F5A-B586-46C8-A72B-30CDC1B72374}" srcOrd="2" destOrd="0" parTransId="{7455D8D9-A301-45A7-BAA3-9BA025158C73}" sibTransId="{E8C2B729-5EF5-40BB-90A9-7E44C2A842AA}"/>
    <dgm:cxn modelId="{CB96AA5C-A2D4-4E25-B8B9-E158C20A8D6E}" srcId="{AA44A000-EBE8-41F3-B8E6-1FC0BBE754FB}" destId="{43B61EBB-764D-4A04-B6F8-2237F2D7832F}" srcOrd="1" destOrd="0" parTransId="{6DD6A261-6D91-48A4-9911-ADC7D8BCBACE}" sibTransId="{1FEE8A28-D3FD-4470-9E0B-0A1FEF604ED4}"/>
    <dgm:cxn modelId="{03932C74-B79A-8A4F-844D-5F1862E372E2}" type="presOf" srcId="{B07F22C0-A987-5A49-9B7C-F9580F7B6B27}" destId="{51335E12-9441-F741-9526-BBC5138B7DF0}" srcOrd="0" destOrd="0" presId="urn:microsoft.com/office/officeart/2016/7/layout/VerticalHollowActionList"/>
    <dgm:cxn modelId="{EC22AF7C-FFCE-4546-93BC-B10F59B3E115}" type="presOf" srcId="{BDFC9392-A3CB-4D75-B291-5DCB40366176}" destId="{F7CEBBED-07C7-0E4A-B72E-F55C06D480EE}" srcOrd="0" destOrd="0" presId="urn:microsoft.com/office/officeart/2016/7/layout/VerticalHollowActionList"/>
    <dgm:cxn modelId="{18639F84-B681-8749-AF5B-C618D9ACABAA}" type="presOf" srcId="{9246006D-DCD6-4027-9F9A-621F17D1A377}" destId="{821DE731-456B-9043-94E1-3332CFE1F8A9}" srcOrd="0" destOrd="1" presId="urn:microsoft.com/office/officeart/2016/7/layout/VerticalHollowActionList"/>
    <dgm:cxn modelId="{6E4E0C8E-3CC2-44F8-9EBF-D143F2923758}" srcId="{6921AE7A-832A-4738-ACAD-4AAF8C554EAC}" destId="{BA82D4B4-7613-49AC-B3DE-D26461499019}" srcOrd="1" destOrd="0" parTransId="{F689FD2F-BE77-42F3-8452-00D934B0CDCC}" sibTransId="{DD35D7FE-2230-4802-8F52-1C1EF0C2526B}"/>
    <dgm:cxn modelId="{EE2CBB90-A81B-4E11-B4AD-E07C6CDCC487}" srcId="{6921AE7A-832A-4738-ACAD-4AAF8C554EAC}" destId="{F17E9802-1FCB-447F-8075-31FFB71DFDAF}" srcOrd="2" destOrd="0" parTransId="{9DFDD5B2-501D-4625-AAA3-3005A1CA5172}" sibTransId="{E13B6A30-A806-4589-9B88-57F5FD49D9F7}"/>
    <dgm:cxn modelId="{4A7D8B92-6450-8F4C-9BE9-A4EA4E80BB01}" type="presOf" srcId="{6921AE7A-832A-4738-ACAD-4AAF8C554EAC}" destId="{821DE731-456B-9043-94E1-3332CFE1F8A9}" srcOrd="0" destOrd="0" presId="urn:microsoft.com/office/officeart/2016/7/layout/VerticalHollowActionList"/>
    <dgm:cxn modelId="{638F0CA0-D484-A945-841E-4F6D27C3DC09}" type="presOf" srcId="{E6F28EE1-40E2-774C-86C8-35493601AFF1}" destId="{E143D620-9B50-6946-8287-563B68147468}" srcOrd="0" destOrd="0" presId="urn:microsoft.com/office/officeart/2016/7/layout/VerticalHollowActionList"/>
    <dgm:cxn modelId="{3A78FCA0-3037-274A-A134-7A53E9B28E8E}" type="presOf" srcId="{1E82EF33-C9F5-42BE-8509-73AE50AF6623}" destId="{1E5196B7-947C-AD48-8C2C-6F3E0E7AD428}" srcOrd="0" destOrd="0" presId="urn:microsoft.com/office/officeart/2016/7/layout/VerticalHollowActionList"/>
    <dgm:cxn modelId="{51A5D7A9-E589-7443-A71E-73FF619866EF}" type="presOf" srcId="{4337D766-C037-43A6-9F1B-C70FC9253891}" destId="{FB0005FD-EF60-8E4F-B929-18E2E3E7D490}" srcOrd="0" destOrd="0" presId="urn:microsoft.com/office/officeart/2016/7/layout/VerticalHollowActionList"/>
    <dgm:cxn modelId="{8C1D36B8-A88A-4660-AE6B-3777C2F2D7B2}" srcId="{BDFC9392-A3CB-4D75-B291-5DCB40366176}" destId="{1E82EF33-C9F5-42BE-8509-73AE50AF6623}" srcOrd="0" destOrd="0" parTransId="{898B8B62-7BDC-40C7-8BC0-E84E143BF8C1}" sibTransId="{5EC7BA2F-4560-4940-9153-B7F27BC5D744}"/>
    <dgm:cxn modelId="{667734BD-6313-4B36-A40E-A65D4D6B1B16}" srcId="{43B61EBB-764D-4A04-B6F8-2237F2D7832F}" destId="{40DAADDA-BFB8-4F68-ACA5-BC227CCFA11A}" srcOrd="0" destOrd="0" parTransId="{2671963D-1FD6-436C-89A8-940D0B17BD59}" sibTransId="{B804FC13-32AD-47D2-BD06-741F58F30797}"/>
    <dgm:cxn modelId="{2566E7BD-45E6-48B0-8C93-C4F02114DA7B}" srcId="{AA44A000-EBE8-41F3-B8E6-1FC0BBE754FB}" destId="{4337D766-C037-43A6-9F1B-C70FC9253891}" srcOrd="3" destOrd="0" parTransId="{92439E6E-E43D-429B-A549-20D3A2E14EA2}" sibTransId="{C6CC755B-BF75-452E-9B02-DBDFF118229E}"/>
    <dgm:cxn modelId="{CDB09BBF-3AD1-42FD-B8BD-1F687704BE36}" srcId="{4337D766-C037-43A6-9F1B-C70FC9253891}" destId="{6921AE7A-832A-4738-ACAD-4AAF8C554EAC}" srcOrd="0" destOrd="0" parTransId="{CD59F06A-F058-4E91-B620-32F444042F15}" sibTransId="{B10296E5-247C-465A-A3A8-EEC6A2C5F790}"/>
    <dgm:cxn modelId="{9A7F23CB-EC7F-894C-BB55-941B0147C6DA}" type="presOf" srcId="{E4A02C7C-11E4-4421-8D4D-EAB0851B7424}" destId="{64E5ADD5-94AD-634C-BD36-98CDF53D5C1F}" srcOrd="0" destOrd="0" presId="urn:microsoft.com/office/officeart/2016/7/layout/VerticalHollowActionList"/>
    <dgm:cxn modelId="{4A43F6D4-9385-434E-B022-1A6937CF3B32}" srcId="{6921AE7A-832A-4738-ACAD-4AAF8C554EAC}" destId="{9246006D-DCD6-4027-9F9A-621F17D1A377}" srcOrd="0" destOrd="0" parTransId="{09E3E8B5-300E-425F-B1CF-1523D92BF4F9}" sibTransId="{85BA060E-19BC-470E-A4AA-D497F60CB330}"/>
    <dgm:cxn modelId="{E1F543EB-CC19-40B5-9CE1-65F9233D87AB}" srcId="{E58C3F5A-B586-46C8-A72B-30CDC1B72374}" destId="{E4A02C7C-11E4-4421-8D4D-EAB0851B7424}" srcOrd="0" destOrd="0" parTransId="{38A39AC2-EE5F-45D2-8F73-72BE22CEFCD1}" sibTransId="{64605CE3-4A2F-460B-B4F9-36DA1FD3F2E7}"/>
    <dgm:cxn modelId="{8BE87CED-07C2-0C44-87FB-094D0D47D338}" type="presOf" srcId="{E58C3F5A-B586-46C8-A72B-30CDC1B72374}" destId="{77B51487-A58E-0E45-8693-1A4886B0B8FE}" srcOrd="0" destOrd="0" presId="urn:microsoft.com/office/officeart/2016/7/layout/VerticalHollowActionList"/>
    <dgm:cxn modelId="{C0EFADF0-0F20-1944-A12B-966B1273766B}" type="presOf" srcId="{F17E9802-1FCB-447F-8075-31FFB71DFDAF}" destId="{821DE731-456B-9043-94E1-3332CFE1F8A9}" srcOrd="0" destOrd="3" presId="urn:microsoft.com/office/officeart/2016/7/layout/VerticalHollowActionList"/>
    <dgm:cxn modelId="{A3CBB8FE-344A-B44B-8E88-F183DBF175AB}" srcId="{E6F28EE1-40E2-774C-86C8-35493601AFF1}" destId="{B07F22C0-A987-5A49-9B7C-F9580F7B6B27}" srcOrd="0" destOrd="0" parTransId="{981FC4B8-67E6-B348-BFE7-A53BFAAD360F}" sibTransId="{9565B712-FF71-274A-8494-3B607BB58861}"/>
    <dgm:cxn modelId="{0BB7F2FE-76B0-467F-95AF-BB6F386297C4}" srcId="{AA44A000-EBE8-41F3-B8E6-1FC0BBE754FB}" destId="{C4C8B2BF-69DA-4CC8-8F96-6BD4B50FAE08}" srcOrd="4" destOrd="0" parTransId="{D2D0773D-EE8F-496D-AC76-AB91A1AB47CF}" sibTransId="{BE219F4B-880B-4D3C-ADD2-FA915E4F285C}"/>
    <dgm:cxn modelId="{5D4A05FF-06A7-E142-BF35-8566C023FBEE}" type="presOf" srcId="{C4C8B2BF-69DA-4CC8-8F96-6BD4B50FAE08}" destId="{6466DC90-5E14-C34F-A6A6-BDE671F02225}" srcOrd="0" destOrd="0" presId="urn:microsoft.com/office/officeart/2016/7/layout/VerticalHollowActionList"/>
    <dgm:cxn modelId="{D3771EC1-233A-7C49-9DCA-06277BBAB87D}" type="presParOf" srcId="{6F03798E-507B-4C42-AF84-0CA3CD2E1ACD}" destId="{8FB174C1-BA3F-3948-9E5D-1231C7B18FED}" srcOrd="0" destOrd="0" presId="urn:microsoft.com/office/officeart/2016/7/layout/VerticalHollowActionList"/>
    <dgm:cxn modelId="{7CFBDEAE-34C6-CA4E-8A95-A678E98CE745}" type="presParOf" srcId="{8FB174C1-BA3F-3948-9E5D-1231C7B18FED}" destId="{F7CEBBED-07C7-0E4A-B72E-F55C06D480EE}" srcOrd="0" destOrd="0" presId="urn:microsoft.com/office/officeart/2016/7/layout/VerticalHollowActionList"/>
    <dgm:cxn modelId="{E81DCD51-A030-6942-845C-CE4C153A5902}" type="presParOf" srcId="{8FB174C1-BA3F-3948-9E5D-1231C7B18FED}" destId="{1E5196B7-947C-AD48-8C2C-6F3E0E7AD428}" srcOrd="1" destOrd="0" presId="urn:microsoft.com/office/officeart/2016/7/layout/VerticalHollowActionList"/>
    <dgm:cxn modelId="{ECC24C85-CCD2-3848-A3D5-321C290C385E}" type="presParOf" srcId="{6F03798E-507B-4C42-AF84-0CA3CD2E1ACD}" destId="{507892C6-BCBC-D548-BD6E-A6515C2642DA}" srcOrd="1" destOrd="0" presId="urn:microsoft.com/office/officeart/2016/7/layout/VerticalHollowActionList"/>
    <dgm:cxn modelId="{D3D90B90-4933-2140-918B-777D7A88072C}" type="presParOf" srcId="{6F03798E-507B-4C42-AF84-0CA3CD2E1ACD}" destId="{00E49F64-AF55-294A-94D7-C0C0D7E2234C}" srcOrd="2" destOrd="0" presId="urn:microsoft.com/office/officeart/2016/7/layout/VerticalHollowActionList"/>
    <dgm:cxn modelId="{E63F8616-0AC8-0A41-B979-59C71630ED7E}" type="presParOf" srcId="{00E49F64-AF55-294A-94D7-C0C0D7E2234C}" destId="{882E7286-F5C5-534B-8FDB-A00E7B0F51A3}" srcOrd="0" destOrd="0" presId="urn:microsoft.com/office/officeart/2016/7/layout/VerticalHollowActionList"/>
    <dgm:cxn modelId="{A8D1C446-78D5-A44D-87C8-E87E717CAF25}" type="presParOf" srcId="{00E49F64-AF55-294A-94D7-C0C0D7E2234C}" destId="{3C9FA311-11A9-F14A-AECE-B6CB380C8A58}" srcOrd="1" destOrd="0" presId="urn:microsoft.com/office/officeart/2016/7/layout/VerticalHollowActionList"/>
    <dgm:cxn modelId="{CA93CBA6-5172-3646-A46B-0D7F164294E3}" type="presParOf" srcId="{6F03798E-507B-4C42-AF84-0CA3CD2E1ACD}" destId="{312115CD-568D-D64F-A60D-1E880A3B2F7D}" srcOrd="3" destOrd="0" presId="urn:microsoft.com/office/officeart/2016/7/layout/VerticalHollowActionList"/>
    <dgm:cxn modelId="{21FD0621-93D6-684E-BECC-05AB1A7DB55E}" type="presParOf" srcId="{6F03798E-507B-4C42-AF84-0CA3CD2E1ACD}" destId="{06E81C02-1EA4-3B49-8DD5-0BF15D7E7F26}" srcOrd="4" destOrd="0" presId="urn:microsoft.com/office/officeart/2016/7/layout/VerticalHollowActionList"/>
    <dgm:cxn modelId="{4D67B281-2684-6748-8C14-C0E0BAC82CB1}" type="presParOf" srcId="{06E81C02-1EA4-3B49-8DD5-0BF15D7E7F26}" destId="{77B51487-A58E-0E45-8693-1A4886B0B8FE}" srcOrd="0" destOrd="0" presId="urn:microsoft.com/office/officeart/2016/7/layout/VerticalHollowActionList"/>
    <dgm:cxn modelId="{771283C3-A0E0-B84D-A875-5C99FE266568}" type="presParOf" srcId="{06E81C02-1EA4-3B49-8DD5-0BF15D7E7F26}" destId="{64E5ADD5-94AD-634C-BD36-98CDF53D5C1F}" srcOrd="1" destOrd="0" presId="urn:microsoft.com/office/officeart/2016/7/layout/VerticalHollowActionList"/>
    <dgm:cxn modelId="{6DB6B99C-D41E-0944-A742-2EBD0CE9520B}" type="presParOf" srcId="{6F03798E-507B-4C42-AF84-0CA3CD2E1ACD}" destId="{A2953D15-BCC5-B34E-AE54-4F7F3F567C5B}" srcOrd="5" destOrd="0" presId="urn:microsoft.com/office/officeart/2016/7/layout/VerticalHollowActionList"/>
    <dgm:cxn modelId="{21291F09-6A82-5745-A3CA-A978C134F7F4}" type="presParOf" srcId="{6F03798E-507B-4C42-AF84-0CA3CD2E1ACD}" destId="{C0EE5AEA-C2D1-0F4B-8EAD-D431A616558B}" srcOrd="6" destOrd="0" presId="urn:microsoft.com/office/officeart/2016/7/layout/VerticalHollowActionList"/>
    <dgm:cxn modelId="{83ED955A-F4CC-124A-8E4D-7A299A1987F9}" type="presParOf" srcId="{C0EE5AEA-C2D1-0F4B-8EAD-D431A616558B}" destId="{FB0005FD-EF60-8E4F-B929-18E2E3E7D490}" srcOrd="0" destOrd="0" presId="urn:microsoft.com/office/officeart/2016/7/layout/VerticalHollowActionList"/>
    <dgm:cxn modelId="{393A2854-AF22-9F49-8BFD-B92E7507390F}" type="presParOf" srcId="{C0EE5AEA-C2D1-0F4B-8EAD-D431A616558B}" destId="{821DE731-456B-9043-94E1-3332CFE1F8A9}" srcOrd="1" destOrd="0" presId="urn:microsoft.com/office/officeart/2016/7/layout/VerticalHollowActionList"/>
    <dgm:cxn modelId="{3F337D70-3B32-684F-8967-F012F0B05824}" type="presParOf" srcId="{6F03798E-507B-4C42-AF84-0CA3CD2E1ACD}" destId="{050294BC-9359-164D-981D-4214BF700BCF}" srcOrd="7" destOrd="0" presId="urn:microsoft.com/office/officeart/2016/7/layout/VerticalHollowActionList"/>
    <dgm:cxn modelId="{C0C8B836-4F6C-DB43-A66D-BF27D620D6EF}" type="presParOf" srcId="{6F03798E-507B-4C42-AF84-0CA3CD2E1ACD}" destId="{F322F6EF-66F7-9740-858A-DE357E2A7488}" srcOrd="8" destOrd="0" presId="urn:microsoft.com/office/officeart/2016/7/layout/VerticalHollowActionList"/>
    <dgm:cxn modelId="{12A25E5F-892E-0A46-9321-3AEEB2D8429D}" type="presParOf" srcId="{F322F6EF-66F7-9740-858A-DE357E2A7488}" destId="{6466DC90-5E14-C34F-A6A6-BDE671F02225}" srcOrd="0" destOrd="0" presId="urn:microsoft.com/office/officeart/2016/7/layout/VerticalHollowActionList"/>
    <dgm:cxn modelId="{1254A62B-7E0E-9141-A554-A964BD14231B}" type="presParOf" srcId="{F322F6EF-66F7-9740-858A-DE357E2A7488}" destId="{3B549FBE-F5B1-0548-98BC-5B1D903508E0}" srcOrd="1" destOrd="0" presId="urn:microsoft.com/office/officeart/2016/7/layout/VerticalHollowActionList"/>
    <dgm:cxn modelId="{165AD09B-D042-4642-8247-735DE55C2F4D}" type="presParOf" srcId="{6F03798E-507B-4C42-AF84-0CA3CD2E1ACD}" destId="{F6BF6DDF-3DD6-B840-ACD4-78CF946398B2}" srcOrd="9" destOrd="0" presId="urn:microsoft.com/office/officeart/2016/7/layout/VerticalHollowActionList"/>
    <dgm:cxn modelId="{226CB7F9-B3C4-ED4B-B816-46607EF9766E}" type="presParOf" srcId="{6F03798E-507B-4C42-AF84-0CA3CD2E1ACD}" destId="{61BFFDB2-D2FF-1F42-A13C-544ABF2C8972}" srcOrd="10" destOrd="0" presId="urn:microsoft.com/office/officeart/2016/7/layout/VerticalHollowActionList"/>
    <dgm:cxn modelId="{9DD16643-D0DE-A544-B76B-0A6AFE46D58E}" type="presParOf" srcId="{61BFFDB2-D2FF-1F42-A13C-544ABF2C8972}" destId="{E143D620-9B50-6946-8287-563B68147468}" srcOrd="0" destOrd="0" presId="urn:microsoft.com/office/officeart/2016/7/layout/VerticalHollowActionList"/>
    <dgm:cxn modelId="{87A56725-CA4E-174A-B5D5-4AE00A730C89}" type="presParOf" srcId="{61BFFDB2-D2FF-1F42-A13C-544ABF2C8972}" destId="{51335E12-9441-F741-9526-BBC5138B7DF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196B7-947C-AD48-8C2C-6F3E0E7AD428}">
      <dsp:nvSpPr>
        <dsp:cNvPr id="0" name=""/>
        <dsp:cNvSpPr/>
      </dsp:nvSpPr>
      <dsp:spPr>
        <a:xfrm>
          <a:off x="1133925" y="683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In each processor, calculate local Ae and Fe</a:t>
          </a:r>
        </a:p>
      </dsp:txBody>
      <dsp:txXfrm>
        <a:off x="1133925" y="683"/>
        <a:ext cx="4535702" cy="888592"/>
      </dsp:txXfrm>
    </dsp:sp>
    <dsp:sp modelId="{F7CEBBED-07C7-0E4A-B72E-F55C06D480EE}">
      <dsp:nvSpPr>
        <dsp:cNvPr id="0" name=""/>
        <dsp:cNvSpPr/>
      </dsp:nvSpPr>
      <dsp:spPr>
        <a:xfrm>
          <a:off x="0" y="683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Calculate</a:t>
          </a:r>
        </a:p>
      </dsp:txBody>
      <dsp:txXfrm>
        <a:off x="0" y="683"/>
        <a:ext cx="1133925" cy="888592"/>
      </dsp:txXfrm>
    </dsp:sp>
    <dsp:sp modelId="{3C9FA311-11A9-F14A-AECE-B6CB380C8A58}">
      <dsp:nvSpPr>
        <dsp:cNvPr id="0" name=""/>
        <dsp:cNvSpPr/>
      </dsp:nvSpPr>
      <dsp:spPr>
        <a:xfrm>
          <a:off x="1133925" y="942591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" pitchFamily="2" charset="0"/>
            </a:rPr>
            <a:t>Send from slaves to master to assemble global A and F</a:t>
          </a:r>
        </a:p>
      </dsp:txBody>
      <dsp:txXfrm>
        <a:off x="1133925" y="942591"/>
        <a:ext cx="4535702" cy="888592"/>
      </dsp:txXfrm>
    </dsp:sp>
    <dsp:sp modelId="{882E7286-F5C5-534B-8FDB-A00E7B0F51A3}">
      <dsp:nvSpPr>
        <dsp:cNvPr id="0" name=""/>
        <dsp:cNvSpPr/>
      </dsp:nvSpPr>
      <dsp:spPr>
        <a:xfrm>
          <a:off x="0" y="942591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Assemble</a:t>
          </a:r>
        </a:p>
      </dsp:txBody>
      <dsp:txXfrm>
        <a:off x="0" y="942591"/>
        <a:ext cx="1133925" cy="888592"/>
      </dsp:txXfrm>
    </dsp:sp>
    <dsp:sp modelId="{64E5ADD5-94AD-634C-BD36-98CDF53D5C1F}">
      <dsp:nvSpPr>
        <dsp:cNvPr id="0" name=""/>
        <dsp:cNvSpPr/>
      </dsp:nvSpPr>
      <dsp:spPr>
        <a:xfrm>
          <a:off x="1133925" y="1884498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Distribute global A and F to each processor</a:t>
          </a:r>
        </a:p>
      </dsp:txBody>
      <dsp:txXfrm>
        <a:off x="1133925" y="1884498"/>
        <a:ext cx="4535702" cy="888592"/>
      </dsp:txXfrm>
    </dsp:sp>
    <dsp:sp modelId="{77B51487-A58E-0E45-8693-1A4886B0B8FE}">
      <dsp:nvSpPr>
        <dsp:cNvPr id="0" name=""/>
        <dsp:cNvSpPr/>
      </dsp:nvSpPr>
      <dsp:spPr>
        <a:xfrm>
          <a:off x="0" y="1884498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Distribute</a:t>
          </a:r>
        </a:p>
      </dsp:txBody>
      <dsp:txXfrm>
        <a:off x="0" y="1884498"/>
        <a:ext cx="1133925" cy="888592"/>
      </dsp:txXfrm>
    </dsp:sp>
    <dsp:sp modelId="{821DE731-456B-9043-94E1-3332CFE1F8A9}">
      <dsp:nvSpPr>
        <dsp:cNvPr id="0" name=""/>
        <dsp:cNvSpPr/>
      </dsp:nvSpPr>
      <dsp:spPr>
        <a:xfrm>
          <a:off x="1133925" y="2826406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" pitchFamily="2" charset="0"/>
            </a:rPr>
            <a:t>Solve CG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inner product of two vectors: </a:t>
          </a:r>
          <a:r>
            <a:rPr lang="en" altLang="zh-TW" sz="900" kern="1200" dirty="0" err="1">
              <a:latin typeface="Times" pitchFamily="2" charset="0"/>
            </a:rPr>
            <a:t>GlobalSum</a:t>
          </a:r>
          <a:endParaRPr lang="en-US" sz="900" kern="1200" dirty="0">
            <a:latin typeface="Times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norm of residual: </a:t>
          </a:r>
          <a:r>
            <a:rPr lang="en" altLang="zh-TW" sz="900" kern="1200" dirty="0" err="1">
              <a:latin typeface="Times" pitchFamily="2" charset="0"/>
            </a:rPr>
            <a:t>GlobalSum</a:t>
          </a:r>
          <a:endParaRPr lang="en-US" sz="900" kern="1200" dirty="0">
            <a:latin typeface="Times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matrix-vector product</a:t>
          </a:r>
        </a:p>
      </dsp:txBody>
      <dsp:txXfrm>
        <a:off x="1133925" y="2826406"/>
        <a:ext cx="4535702" cy="888592"/>
      </dsp:txXfrm>
    </dsp:sp>
    <dsp:sp modelId="{FB0005FD-EF60-8E4F-B929-18E2E3E7D490}">
      <dsp:nvSpPr>
        <dsp:cNvPr id="0" name=""/>
        <dsp:cNvSpPr/>
      </dsp:nvSpPr>
      <dsp:spPr>
        <a:xfrm>
          <a:off x="0" y="2826406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Solve</a:t>
          </a:r>
        </a:p>
      </dsp:txBody>
      <dsp:txXfrm>
        <a:off x="0" y="2826406"/>
        <a:ext cx="1133925" cy="888592"/>
      </dsp:txXfrm>
    </dsp:sp>
    <dsp:sp modelId="{3B549FBE-F5B1-0548-98BC-5B1D903508E0}">
      <dsp:nvSpPr>
        <dsp:cNvPr id="0" name=""/>
        <dsp:cNvSpPr/>
      </dsp:nvSpPr>
      <dsp:spPr>
        <a:xfrm>
          <a:off x="1133925" y="3768313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Visualize results from each processor</a:t>
          </a:r>
        </a:p>
      </dsp:txBody>
      <dsp:txXfrm>
        <a:off x="1133925" y="3768313"/>
        <a:ext cx="4535702" cy="888592"/>
      </dsp:txXfrm>
    </dsp:sp>
    <dsp:sp modelId="{6466DC90-5E14-C34F-A6A6-BDE671F02225}">
      <dsp:nvSpPr>
        <dsp:cNvPr id="0" name=""/>
        <dsp:cNvSpPr/>
      </dsp:nvSpPr>
      <dsp:spPr>
        <a:xfrm>
          <a:off x="0" y="3768313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Visualize</a:t>
          </a:r>
        </a:p>
      </dsp:txBody>
      <dsp:txXfrm>
        <a:off x="0" y="3768313"/>
        <a:ext cx="1133925" cy="888592"/>
      </dsp:txXfrm>
    </dsp:sp>
    <dsp:sp modelId="{51335E12-9441-F741-9526-BBC5138B7DF0}">
      <dsp:nvSpPr>
        <dsp:cNvPr id="0" name=""/>
        <dsp:cNvSpPr/>
      </dsp:nvSpPr>
      <dsp:spPr>
        <a:xfrm>
          <a:off x="1133925" y="4710221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From each processor calculate the errors and output the L2 norm from master</a:t>
          </a:r>
        </a:p>
      </dsp:txBody>
      <dsp:txXfrm>
        <a:off x="1133925" y="4710221"/>
        <a:ext cx="4535702" cy="888592"/>
      </dsp:txXfrm>
    </dsp:sp>
    <dsp:sp modelId="{E143D620-9B50-6946-8287-563B68147468}">
      <dsp:nvSpPr>
        <dsp:cNvPr id="0" name=""/>
        <dsp:cNvSpPr/>
      </dsp:nvSpPr>
      <dsp:spPr>
        <a:xfrm>
          <a:off x="0" y="4710221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Output</a:t>
          </a:r>
        </a:p>
      </dsp:txBody>
      <dsp:txXfrm>
        <a:off x="0" y="4710221"/>
        <a:ext cx="1133925" cy="888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2970F9-7994-4A4F-8EC1-6B295B4293C9}" type="datetime1">
              <a:rPr lang="en-US"/>
              <a:pPr>
                <a:defRPr/>
              </a:pPr>
              <a:t>5/4/22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41CEBD-F7F6-CC42-9711-7EAE0FD68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11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1CEBD-F7F6-CC42-9711-7EAE0FD68C7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6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41CEBD-F7F6-CC42-9711-7EAE0FD68C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1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41CEBD-F7F6-CC42-9711-7EAE0FD68C7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44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868681"/>
            <a:ext cx="8778240" cy="5913120"/>
          </a:xfrm>
        </p:spPr>
        <p:txBody>
          <a:bodyPr/>
          <a:lstStyle>
            <a:lvl1pPr marL="228600" indent="-22860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8BD4B0A6-8008-FB44-8821-B4EC24C70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7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AA5AE3AA-F1EB-9E41-B141-89D202804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0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099192D0-50C6-A64F-954D-DB93F8C89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1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3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799"/>
            <a:ext cx="8229600" cy="523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F16CAE-D6E6-411F-A3F3-AD518C564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56DB4-D76E-4739-A4F8-EE190FDF01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479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543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1D03D7-B932-40A9-A030-4B1AC1D0EF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9600" y="6545108"/>
            <a:ext cx="9144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3C9A8-1E4C-4403-BD9F-FA1617FF13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67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" y="152400"/>
            <a:ext cx="9052560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68681"/>
            <a:ext cx="8778240" cy="591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2FC72AF0-0DD9-6E46-B3C1-B76A60E9D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Times" pitchFamily="2" charset="0"/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6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7" r:id="rId3"/>
    <p:sldLayoutId id="2147484348" r:id="rId4"/>
    <p:sldLayoutId id="2147484349" r:id="rId5"/>
    <p:sldLayoutId id="214748435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Times" pitchFamily="2" charset="0"/>
          <a:ea typeface="+mj-ea"/>
          <a:cs typeface="Times" pitchFamily="2" charset="0"/>
        </a:defRPr>
      </a:lvl1pPr>
    </p:titleStyle>
    <p:bodyStyle>
      <a:lvl1pPr marL="228600" indent="-228600" algn="l" defTabSz="457200" rtl="0" eaLnBrk="1" latinLnBrk="0" hangingPunct="1">
        <a:spcBef>
          <a:spcPts val="1200"/>
        </a:spcBef>
        <a:spcAft>
          <a:spcPts val="0"/>
        </a:spcAft>
        <a:buFont typeface="Arial"/>
        <a:buChar char="•"/>
        <a:defRPr sz="24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1pPr>
      <a:lvl2pPr marL="640080" indent="-285750" algn="l" defTabSz="457200" rtl="0" eaLnBrk="1" latinLnBrk="0" hangingPunct="1">
        <a:spcBef>
          <a:spcPts val="600"/>
        </a:spcBef>
        <a:spcAft>
          <a:spcPts val="0"/>
        </a:spcAft>
        <a:buFont typeface="Arial"/>
        <a:buChar char="–"/>
        <a:defRPr sz="22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2pPr>
      <a:lvl3pPr marL="1005840" indent="-228600" algn="l" defTabSz="457200" rtl="0" eaLnBrk="1" latinLnBrk="0" hangingPunct="1">
        <a:spcBef>
          <a:spcPts val="300"/>
        </a:spcBef>
        <a:spcAft>
          <a:spcPts val="0"/>
        </a:spcAft>
        <a:buFont typeface="Arial"/>
        <a:buChar char="•"/>
        <a:defRPr sz="20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3pPr>
      <a:lvl4pPr marL="1371600" indent="-22860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4pPr>
      <a:lvl5pPr marL="1828800" indent="-22860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2438400"/>
          </a:xfrm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cs typeface="Helvetica Neue Medium"/>
              </a:rPr>
              <a:t>Solving Poisson Equation Parallelly using Finite Element Method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Times" pitchFamily="2" charset="0"/>
              <a:cs typeface="Helvetica Neue Medium"/>
            </a:endParaRPr>
          </a:p>
        </p:txBody>
      </p:sp>
      <p:sp>
        <p:nvSpPr>
          <p:cNvPr id="5" name="Subtitle 6"/>
          <p:cNvSpPr txBox="1">
            <a:spLocks/>
          </p:cNvSpPr>
          <p:nvPr/>
        </p:nvSpPr>
        <p:spPr>
          <a:xfrm>
            <a:off x="1028700" y="2743200"/>
            <a:ext cx="7086600" cy="156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/>
              <a:buNone/>
              <a:defRPr sz="26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ts val="300"/>
              </a:spcBef>
              <a:spcAft>
                <a:spcPts val="0"/>
              </a:spcAft>
              <a:buFont typeface="Arial"/>
              <a:buNone/>
              <a:defRPr sz="22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>
                <a:solidFill>
                  <a:schemeClr val="tx1"/>
                </a:solidFill>
                <a:latin typeface="Times" pitchFamily="2" charset="0"/>
              </a:rPr>
              <a:t>Cheng-</a:t>
            </a:r>
            <a:r>
              <a:rPr lang="en-US" altLang="zh-TW" sz="1600" dirty="0" err="1">
                <a:solidFill>
                  <a:schemeClr val="tx1"/>
                </a:solidFill>
                <a:latin typeface="Times" pitchFamily="2" charset="0"/>
              </a:rPr>
              <a:t>Hau</a:t>
            </a:r>
            <a:r>
              <a:rPr lang="en-US" altLang="zh-TW" sz="1600" dirty="0">
                <a:solidFill>
                  <a:schemeClr val="tx1"/>
                </a:solidFill>
                <a:latin typeface="Times" pitchFamily="2" charset="0"/>
              </a:rPr>
              <a:t> Yang</a:t>
            </a:r>
            <a:endParaRPr lang="en-US" altLang="zh-TW" sz="1600" baseline="30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ADE4B28-8D46-A74C-B85D-F04ACFCA3FC9}"/>
              </a:ext>
            </a:extLst>
          </p:cNvPr>
          <p:cNvSpPr txBox="1"/>
          <p:nvPr/>
        </p:nvSpPr>
        <p:spPr>
          <a:xfrm>
            <a:off x="1028700" y="4191000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" pitchFamily="2" charset="0"/>
              </a:rPr>
              <a:t>Dept. of Mechanical Engineering</a:t>
            </a:r>
          </a:p>
          <a:p>
            <a:r>
              <a:rPr kumimoji="1" lang="en-US" altLang="zh-TW" sz="1400" dirty="0">
                <a:latin typeface="Times" pitchFamily="2" charset="0"/>
              </a:rPr>
              <a:t>Iowa State University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DFB8235-40E9-CF40-A4D0-F8AA64564D2B}"/>
              </a:ext>
            </a:extLst>
          </p:cNvPr>
          <p:cNvCxnSpPr>
            <a:cxnSpLocks/>
          </p:cNvCxnSpPr>
          <p:nvPr/>
        </p:nvCxnSpPr>
        <p:spPr>
          <a:xfrm>
            <a:off x="914400" y="2895600"/>
            <a:ext cx="7315200" cy="0"/>
          </a:xfrm>
          <a:prstGeom prst="line">
            <a:avLst/>
          </a:prstGeom>
          <a:ln w="19050"/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36"/>
    </mc:Choice>
    <mc:Fallback xmlns="">
      <p:transition spd="slow" advTm="325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8FFB0-FFE6-1A49-0D99-88A594DC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8F9F28-153A-DF02-C975-F3856BE26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2FA874-08A3-1899-8964-E17AA2A1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4319" y="3609700"/>
            <a:ext cx="3954753" cy="288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D42406-7244-E818-4053-A156BB51C6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211" y="3609700"/>
            <a:ext cx="3318073" cy="288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6FE0C8E-9BAB-EC90-561E-4A68A6933F6E}"/>
              </a:ext>
            </a:extLst>
          </p:cNvPr>
          <p:cNvSpPr txBox="1"/>
          <p:nvPr/>
        </p:nvSpPr>
        <p:spPr>
          <a:xfrm>
            <a:off x="4059680" y="350394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161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C84944-B21C-3DFF-1C9D-CBCD4FBFB6F7}"/>
              </a:ext>
            </a:extLst>
          </p:cNvPr>
          <p:cNvSpPr txBox="1"/>
          <p:nvPr/>
        </p:nvSpPr>
        <p:spPr>
          <a:xfrm>
            <a:off x="4123799" y="82100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21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7E2653F-EF01-DE82-B5C7-11307B10F09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468" y="634912"/>
            <a:ext cx="3387273" cy="288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F3B0073-96DA-EC56-813F-5CD582D34E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5261" y="634912"/>
            <a:ext cx="37317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4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F004B-691C-CDA0-59B2-F1CF6468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Mesh Convergence Study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705A14-32EB-DD6B-ABC2-45104F1F5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4673AFF-BC88-FC02-5A68-51C2C694224C}"/>
              </a:ext>
            </a:extLst>
          </p:cNvPr>
          <p:cNvGrpSpPr/>
          <p:nvPr/>
        </p:nvGrpSpPr>
        <p:grpSpPr>
          <a:xfrm>
            <a:off x="0" y="1233626"/>
            <a:ext cx="3755571" cy="5257800"/>
            <a:chOff x="152400" y="850185"/>
            <a:chExt cx="3755571" cy="52578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FF9F0F1-B32B-FC9E-D70D-3B3C99617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2400" y="850185"/>
              <a:ext cx="3755571" cy="52578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F35CB36-8775-E4B8-52E8-82D14BD9379C}"/>
                </a:ext>
              </a:extLst>
            </p:cNvPr>
            <p:cNvSpPr txBox="1"/>
            <p:nvPr/>
          </p:nvSpPr>
          <p:spPr>
            <a:xfrm>
              <a:off x="2362200" y="4127212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607DD6-4E44-CCF6-02C2-A876CFCEB083}"/>
                </a:ext>
              </a:extLst>
            </p:cNvPr>
            <p:cNvSpPr txBox="1"/>
            <p:nvPr/>
          </p:nvSpPr>
          <p:spPr>
            <a:xfrm>
              <a:off x="2743200" y="3581400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2D45D486-14D4-56D7-24C6-863619389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29301"/>
              </p:ext>
            </p:extLst>
          </p:nvPr>
        </p:nvGraphicFramePr>
        <p:xfrm>
          <a:off x="3828102" y="1040725"/>
          <a:ext cx="477883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72">
                  <a:extLst>
                    <a:ext uri="{9D8B030D-6E8A-4147-A177-3AD203B41FA5}">
                      <a16:colId xmlns:a16="http://schemas.microsoft.com/office/drawing/2014/main" val="3194083271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2657976205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417941251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944192595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3386139157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249023631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h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1/20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1/28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1/40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7982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 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483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303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68472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2ABB09C-B304-CC05-4507-09AE753120EC}"/>
              </a:ext>
            </a:extLst>
          </p:cNvPr>
          <p:cNvSpPr/>
          <p:nvPr/>
        </p:nvSpPr>
        <p:spPr>
          <a:xfrm>
            <a:off x="4028259" y="2310050"/>
            <a:ext cx="4572000" cy="4401205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sz="1000" dirty="0"/>
              <a:t> /// calculate L2 norm</a:t>
            </a:r>
          </a:p>
          <a:p>
            <a:r>
              <a:rPr lang="zh-TW" altLang="en-US" sz="1000" dirty="0"/>
              <a:t>  double global_error;</a:t>
            </a:r>
          </a:p>
          <a:p>
            <a:r>
              <a:rPr lang="zh-TW" altLang="en-US" sz="1000" dirty="0"/>
              <a:t>  double local_error = 0;</a:t>
            </a:r>
          </a:p>
          <a:p>
            <a:r>
              <a:rPr lang="zh-TW" altLang="en-US" sz="1000" dirty="0"/>
              <a:t>  for (int e = 1; e &lt;= Local_Nele; e++)</a:t>
            </a:r>
          </a:p>
          <a:p>
            <a:r>
              <a:rPr lang="zh-TW" altLang="en-US" sz="1000" dirty="0"/>
              <a:t>  { // Loop over element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// center point</a:t>
            </a:r>
          </a:p>
          <a:p>
            <a:r>
              <a:rPr lang="zh-TW" altLang="en-US" sz="1000" dirty="0"/>
              <a:t>    double xg = (mget(Global_Coords, (int)mget(Local_NodesNum, e, 1), 1) </a:t>
            </a:r>
          </a:p>
          <a:p>
            <a:r>
              <a:rPr lang="zh-TW" altLang="en-US" sz="1000" dirty="0"/>
              <a:t>    + mget(Global_Coords, (int)mget(Local_NodesNum, e, 2), 1) </a:t>
            </a:r>
          </a:p>
          <a:p>
            <a:r>
              <a:rPr lang="zh-TW" altLang="en-US" sz="1000" dirty="0"/>
              <a:t>    + mget(Global_Coords, (int)mget(Local_NodesNum, e, 3), 1)) / 3;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double yg = (mget(Global_Coords, (int)mget(Local_NodesNum, e, 1), 2) </a:t>
            </a:r>
          </a:p>
          <a:p>
            <a:r>
              <a:rPr lang="zh-TW" altLang="en-US" sz="1000" dirty="0"/>
              <a:t>    + mget(Global_Coords, (int)mget(Local_NodesNum, e, 2), 2) </a:t>
            </a:r>
          </a:p>
          <a:p>
            <a:r>
              <a:rPr lang="zh-TW" altLang="en-US" sz="1000" dirty="0"/>
              <a:t>    + mget(Global_Coords, (int)mget(Local_NodesNum, e, 3), 2)) / 3;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double u_exact = sin(M_PI * xg) * sin(M_PI * yg);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double u_numerical=(u_all[(int)mget(Local_NodesNum, e, 1)-1] </a:t>
            </a:r>
          </a:p>
          <a:p>
            <a:r>
              <a:rPr lang="zh-TW" altLang="en-US" sz="1000" dirty="0"/>
              <a:t>    + u_all[(int)mget(Local_NodesNum, e, 2)-1] </a:t>
            </a:r>
          </a:p>
          <a:p>
            <a:r>
              <a:rPr lang="zh-TW" altLang="en-US" sz="1000" dirty="0"/>
              <a:t>    + u_all[(int)mget(Local_NodesNum, e, 3)-1])/3;</a:t>
            </a:r>
          </a:p>
          <a:p>
            <a:r>
              <a:rPr lang="zh-TW" altLang="en-US" sz="1000" dirty="0"/>
              <a:t>    </a:t>
            </a:r>
          </a:p>
          <a:p>
            <a:r>
              <a:rPr lang="zh-TW" altLang="en-US" sz="1000" dirty="0"/>
              <a:t>    double Area = 1 / ((double)m-1) / ((double)m-1) /2;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local_error += Area* (u_exact-u_numerical)*(u_exact-u_numerical);</a:t>
            </a:r>
          </a:p>
          <a:p>
            <a:r>
              <a:rPr lang="zh-TW" altLang="en-US" sz="1000" dirty="0"/>
              <a:t>  }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</a:t>
            </a:r>
            <a:r>
              <a:rPr lang="zh-TW" altLang="en-US" sz="1000" dirty="0">
                <a:solidFill>
                  <a:srgbClr val="FF0000"/>
                </a:solidFill>
              </a:rPr>
              <a:t>MPI_Reduce(&amp;local_error,&amp;global_error,1,MPI_DOUBLE,MPI_SUM,0,MPI_COMM_WORLD);</a:t>
            </a:r>
          </a:p>
        </p:txBody>
      </p:sp>
    </p:spTree>
    <p:extLst>
      <p:ext uri="{BB962C8B-B14F-4D97-AF65-F5344CB8AC3E}">
        <p14:creationId xmlns:p14="http://schemas.microsoft.com/office/powerpoint/2010/main" val="75010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C2133-A9B4-D593-BA21-0F475BE0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Scalability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12D743-9EA0-2B48-8E13-D949803DA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F4218DC-5A91-2E5F-7112-C80403393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45844"/>
              </p:ext>
            </p:extLst>
          </p:nvPr>
        </p:nvGraphicFramePr>
        <p:xfrm>
          <a:off x="1905000" y="919058"/>
          <a:ext cx="640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88687199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31066219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6285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Number of Processors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Time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Speedup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20.6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4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5.54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3.71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7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4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1.75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11.77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8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0.74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27.84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9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16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0.42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49.05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25252"/>
                  </a:ext>
                </a:extLst>
              </a:tr>
            </a:tbl>
          </a:graphicData>
        </a:graphic>
      </p:graphicFrame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20CA9E4A-980E-F483-F369-30FA7F4A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3" y="138808"/>
            <a:ext cx="2055412" cy="71628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F2475D-A176-B1A1-E60C-36AB8C6FF958}"/>
              </a:ext>
            </a:extLst>
          </p:cNvPr>
          <p:cNvSpPr txBox="1"/>
          <p:nvPr/>
        </p:nvSpPr>
        <p:spPr>
          <a:xfrm>
            <a:off x="133148" y="1066800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81</a:t>
            </a:r>
          </a:p>
          <a:p>
            <a:r>
              <a:rPr kumimoji="1" lang="en-US" altLang="zh-TW" dirty="0">
                <a:latin typeface="Times" pitchFamily="2" charset="0"/>
              </a:rPr>
              <a:t>Nodes = 6561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869EBF-62E1-87A5-ACA0-C4F1FEC275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3"/>
          <a:stretch/>
        </p:blipFill>
        <p:spPr>
          <a:xfrm>
            <a:off x="4038600" y="3194476"/>
            <a:ext cx="4343400" cy="3470503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C9ECB858-CA2B-5473-6254-696CE0700369}"/>
              </a:ext>
            </a:extLst>
          </p:cNvPr>
          <p:cNvGrpSpPr/>
          <p:nvPr/>
        </p:nvGrpSpPr>
        <p:grpSpPr>
          <a:xfrm>
            <a:off x="408409" y="3194476"/>
            <a:ext cx="2993182" cy="3600000"/>
            <a:chOff x="408409" y="3194476"/>
            <a:chExt cx="2993182" cy="360000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72B87C6F-9B4F-3DA6-AC38-ABF5FEDCA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409" y="3194476"/>
              <a:ext cx="2993182" cy="36000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56C3FC0-43AC-F44F-F7F3-08D32B1E9024}"/>
                </a:ext>
              </a:extLst>
            </p:cNvPr>
            <p:cNvSpPr txBox="1"/>
            <p:nvPr/>
          </p:nvSpPr>
          <p:spPr>
            <a:xfrm>
              <a:off x="1899745" y="3962400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1EF16D3-4FE9-B83B-C016-517CF0374E8B}"/>
                </a:ext>
              </a:extLst>
            </p:cNvPr>
            <p:cNvSpPr txBox="1"/>
            <p:nvPr/>
          </p:nvSpPr>
          <p:spPr>
            <a:xfrm>
              <a:off x="2212651" y="4382110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017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908B0C-D235-B44F-B64F-9EC901F81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D44B7464-B340-2144-8E10-FF9BEF4FEEA2}"/>
              </a:ext>
            </a:extLst>
          </p:cNvPr>
          <p:cNvSpPr txBox="1">
            <a:spLocks/>
          </p:cNvSpPr>
          <p:nvPr/>
        </p:nvSpPr>
        <p:spPr>
          <a:xfrm>
            <a:off x="342900" y="1524000"/>
            <a:ext cx="84582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Times" pitchFamily="2" charset="0"/>
                <a:ea typeface="+mj-ea"/>
                <a:cs typeface="Times" pitchFamily="2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800" dirty="0">
                <a:cs typeface="Helvetica Neue Medium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924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17818-4FF8-AF50-F3FE-3732368F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Setup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6BAE3-35D5-693C-D9AF-56F90B38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圖片 5" descr="一張含有 廣場 的圖片&#10;&#10;自動產生的描述">
            <a:extLst>
              <a:ext uri="{FF2B5EF4-FFF2-40B4-BE49-F238E27FC236}">
                <a16:creationId xmlns:a16="http://schemas.microsoft.com/office/drawing/2014/main" id="{94843892-035C-801A-6FE1-8E1B5249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7284" y="767296"/>
            <a:ext cx="6497032" cy="5703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24595F50-CF24-59AF-DAC5-877DF3BF6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28900" y="2812973"/>
                <a:ext cx="3733800" cy="1142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sz="18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en-US" altLang="zh-TW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TW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24595F50-CF24-59AF-DAC5-877DF3BF6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8900" y="2812973"/>
                <a:ext cx="3733800" cy="114299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264731-DB2F-40EB-6CCF-308C51F5A39B}"/>
                  </a:ext>
                </a:extLst>
              </p:cNvPr>
              <p:cNvSpPr/>
              <p:nvPr/>
            </p:nvSpPr>
            <p:spPr>
              <a:xfrm>
                <a:off x="4191000" y="990600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264731-DB2F-40EB-6CCF-308C51F5A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990600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347B6-8FE5-E9B2-341F-F47527EAE88A}"/>
                  </a:ext>
                </a:extLst>
              </p:cNvPr>
              <p:cNvSpPr/>
              <p:nvPr/>
            </p:nvSpPr>
            <p:spPr>
              <a:xfrm>
                <a:off x="2625377" y="6342555"/>
                <a:ext cx="3893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𝐸𝑥𝑎𝑐𝑡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347B6-8FE5-E9B2-341F-F47527EAE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77" y="6342555"/>
                <a:ext cx="3893245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C0057D-E330-DDFC-FC81-584DE5B69F04}"/>
                  </a:ext>
                </a:extLst>
              </p:cNvPr>
              <p:cNvSpPr/>
              <p:nvPr/>
            </p:nvSpPr>
            <p:spPr>
              <a:xfrm>
                <a:off x="1828800" y="3199806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C0057D-E330-DDFC-FC81-584DE5B69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199806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88738A-E4EF-8AEC-C1CA-3A68260A8570}"/>
                  </a:ext>
                </a:extLst>
              </p:cNvPr>
              <p:cNvSpPr/>
              <p:nvPr/>
            </p:nvSpPr>
            <p:spPr>
              <a:xfrm>
                <a:off x="6362700" y="3199806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88738A-E4EF-8AEC-C1CA-3A68260A8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0" y="3199806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3FF46B-1E85-1188-1C5D-0A1E931895E8}"/>
                  </a:ext>
                </a:extLst>
              </p:cNvPr>
              <p:cNvSpPr/>
              <p:nvPr/>
            </p:nvSpPr>
            <p:spPr>
              <a:xfrm>
                <a:off x="4191000" y="5530933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3FF46B-1E85-1188-1C5D-0A1E93189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530933"/>
                <a:ext cx="9144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61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0EDD1-309B-F841-ACC1-87A22DD4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Weak Form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5D74EA4-6627-294D-B572-D0399DD4A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The strong form of governing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u</m:t>
                    </m:r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f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.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strong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w∇</m:t>
                              </m:r>
                            </m:e>
                            <m:sup>
                              <m: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wf</m:t>
                              </m:r>
                              <m: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dA</m:t>
                              </m:r>
                            </m:e>
                          </m:nary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∙(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w∇u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∇w∇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u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dA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acc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dS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∇w∇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u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dA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∇w∇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wf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∇w∇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wf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As a result, we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weak</m:t>
                    </m:r>
                    <m: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form</m:t>
                    </m:r>
                    <m: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∇w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   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5D74EA4-6627-294D-B572-D0399DD4A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01" t="-10278" b="-167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1C7856-BBAE-CE41-AE39-D0F49D68D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Linear triangle element: LHS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7018" b="-28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weak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∇w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endParaRPr lang="en-US" altLang="zh-TW" dirty="0">
                  <a:solidFill>
                    <a:srgbClr val="000000"/>
                  </a:solidFill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For linear triangle element, we can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e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e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e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]{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e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}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T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can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𝐻𝑆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{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}     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601" t="-19700" b="-10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C7D2F8-BFDA-8249-BD97-3781175F2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F49925-6442-AE33-FF14-173B471459A5}"/>
              </a:ext>
            </a:extLst>
          </p:cNvPr>
          <p:cNvSpPr txBox="1"/>
          <p:nvPr/>
        </p:nvSpPr>
        <p:spPr>
          <a:xfrm>
            <a:off x="4680456" y="2819400"/>
            <a:ext cx="180049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Cancel with RHS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2D5F48-4224-6CA2-D807-B119E3A6C735}"/>
              </a:ext>
            </a:extLst>
          </p:cNvPr>
          <p:cNvSpPr/>
          <p:nvPr/>
        </p:nvSpPr>
        <p:spPr>
          <a:xfrm>
            <a:off x="5029200" y="5773875"/>
            <a:ext cx="3581400" cy="43088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temp_Ke = matrix_mult_transpose(&amp;Be, &amp;Be);</a:t>
            </a:r>
          </a:p>
          <a:p>
            <a:r>
              <a:rPr lang="zh-TW" altLang="en-US" sz="1100" dirty="0"/>
              <a:t>Ke = scale_matrix(&amp;temp_Ke, Area);</a:t>
            </a:r>
          </a:p>
        </p:txBody>
      </p:sp>
    </p:spTree>
    <p:extLst>
      <p:ext uri="{BB962C8B-B14F-4D97-AF65-F5344CB8AC3E}">
        <p14:creationId xmlns:p14="http://schemas.microsoft.com/office/powerpoint/2010/main" val="95594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Linear triangle element: RHS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7018" b="-28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weak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wf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xg</m:t>
                        </m:r>
                        <m: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yg</m:t>
                        </m:r>
                        <m: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altLang="zh-TW" dirty="0">
                  <a:solidFill>
                    <a:srgbClr val="000000"/>
                  </a:solidFill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For linear triangle element, we can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e</m:t>
                              </m:r>
                            </m:sup>
                          </m:sSup>
                          <m:r>
                            <a:rPr lang="en-US" altLang="zh-TW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𝑥𝑔</m:t>
                              </m:r>
                              <m:r>
                                <a:rPr lang="en-US" altLang="zh-TW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𝑦𝑔</m:t>
                              </m:r>
                            </m:e>
                          </m:d>
                        </m:num>
                        <m:den>
                          <m: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𝑥𝑔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𝑦𝑔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.</m:t>
                    </m:r>
                  </m:oMath>
                </a14:m>
                <a:endParaRPr lang="en-US" altLang="zh-TW" b="0" dirty="0">
                  <a:solidFill>
                    <a:srgbClr val="000000"/>
                  </a:solidFill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We can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RHS</m:t>
                    </m:r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𝑥𝑔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𝑦𝑔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67" t="-16916" b="-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C7D2F8-BFDA-8249-BD97-3781175F2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9C3EC0-2EB7-9D9B-120C-B10504868211}"/>
              </a:ext>
            </a:extLst>
          </p:cNvPr>
          <p:cNvSpPr txBox="1"/>
          <p:nvPr/>
        </p:nvSpPr>
        <p:spPr>
          <a:xfrm>
            <a:off x="3429000" y="2895600"/>
            <a:ext cx="1787669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Cancel with LHS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8" name="圖片 7" descr="一張含有 天空, 船, 天線, 距離 的圖片&#10;&#10;自動產生的描述">
            <a:extLst>
              <a:ext uri="{FF2B5EF4-FFF2-40B4-BE49-F238E27FC236}">
                <a16:creationId xmlns:a16="http://schemas.microsoft.com/office/drawing/2014/main" id="{87998159-5A59-3A3E-1DAB-A2AF90DC0D7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5401" y="3272840"/>
            <a:ext cx="4038600" cy="21097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21DC0EF-760C-BDA3-DA45-8756A4B7AC27}"/>
              </a:ext>
            </a:extLst>
          </p:cNvPr>
          <p:cNvSpPr/>
          <p:nvPr/>
        </p:nvSpPr>
        <p:spPr>
          <a:xfrm>
            <a:off x="5793567" y="5522741"/>
            <a:ext cx="304800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" tIns="0" rIns="45720" bIns="0">
            <a:spAutoFit/>
          </a:bodyPr>
          <a:lstStyle/>
          <a:p>
            <a:r>
              <a:rPr lang="en" altLang="zh-TW" sz="1200" b="1" dirty="0">
                <a:latin typeface="Times" pitchFamily="2" charset="0"/>
              </a:rPr>
              <a:t>Numerical solution of partial differential equations by the finite element method</a:t>
            </a:r>
            <a:r>
              <a:rPr lang="en" altLang="zh-TW" sz="1200" dirty="0">
                <a:latin typeface="Times" pitchFamily="2" charset="0"/>
              </a:rPr>
              <a:t>. Acta Appl Math 18, 184–186 (1990). https://</a:t>
            </a:r>
            <a:r>
              <a:rPr lang="en" altLang="zh-TW" sz="1200" dirty="0" err="1">
                <a:latin typeface="Times" pitchFamily="2" charset="0"/>
              </a:rPr>
              <a:t>doi.org</a:t>
            </a:r>
            <a:r>
              <a:rPr lang="en" altLang="zh-TW" sz="1200" dirty="0">
                <a:latin typeface="Times" pitchFamily="2" charset="0"/>
              </a:rPr>
              <a:t>/10.1007/BF00046566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10FD59-5097-4C4D-DBE7-09D65E7B1D49}"/>
              </a:ext>
            </a:extLst>
          </p:cNvPr>
          <p:cNvSpPr/>
          <p:nvPr/>
        </p:nvSpPr>
        <p:spPr>
          <a:xfrm>
            <a:off x="5671221" y="925578"/>
            <a:ext cx="3292692" cy="21698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900" dirty="0"/>
              <a:t> double xg = (mget(Global_Coords, (int)vget(tri_nodes_number, 1), 1) + mget(Global_Coords, (int)vget(tri_nodes_number, 2), 1) + mget(Global_Coords, (int)vget(tri_nodes_number, 3), 1)) / 3;</a:t>
            </a:r>
          </a:p>
          <a:p>
            <a:r>
              <a:rPr lang="zh-TW" altLang="en-US" sz="900" dirty="0"/>
              <a:t>    double yg = (mget(Global_Coords, (int)vget(tri_nodes_number, 1), 2) + mget(Global_Coords, (int)vget(tri_nodes_number, 2), 2) + mget(Global_Coords, (int)vget(tri_nodes_number, 3), 2)) / 3;</a:t>
            </a:r>
          </a:p>
          <a:p>
            <a:r>
              <a:rPr lang="zh-TW" altLang="en-US" sz="900" dirty="0"/>
              <a:t>    double eval_f = 2 * M_PI * M_PI * sin(M_PI * xg) * sin(M_PI * yg);</a:t>
            </a:r>
          </a:p>
          <a:p>
            <a:endParaRPr lang="zh-TW" altLang="en-US" sz="900" dirty="0"/>
          </a:p>
          <a:p>
            <a:r>
              <a:rPr lang="zh-TW" altLang="en-US" sz="900" dirty="0"/>
              <a:t>    for (int i = 1; i &lt;= 3; i++)</a:t>
            </a:r>
          </a:p>
          <a:p>
            <a:r>
              <a:rPr lang="zh-TW" altLang="en-US" sz="900" dirty="0"/>
              <a:t>    {</a:t>
            </a:r>
          </a:p>
          <a:p>
            <a:r>
              <a:rPr lang="zh-TW" altLang="en-US" sz="900" dirty="0"/>
              <a:t>      vget(Fe, i) = Area * eval_f / 3;</a:t>
            </a:r>
          </a:p>
          <a:p>
            <a:r>
              <a:rPr lang="zh-TW" altLang="en-US" sz="9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837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52343-404E-534F-94DF-6404402F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Derivatives of Shape Functions 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CB7ABA-A44E-2E4E-B94E-6CEBC5D0D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DD82A5-AB9F-2245-93A6-740036123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3827"/>
          <a:stretch/>
        </p:blipFill>
        <p:spPr>
          <a:xfrm>
            <a:off x="2286000" y="902110"/>
            <a:ext cx="8306540" cy="25447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23600DB-75FA-A844-BDDE-07B033FA5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79037" r="29166" b="2963"/>
          <a:stretch/>
        </p:blipFill>
        <p:spPr>
          <a:xfrm>
            <a:off x="4876800" y="4673945"/>
            <a:ext cx="3962400" cy="762000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10493B7E-9F8D-4444-81BD-45AFA5615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" y="4324197"/>
            <a:ext cx="3740150" cy="141201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6961159-ADDC-7F41-BB90-67376A0B1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08" y="1269626"/>
            <a:ext cx="2386675" cy="2159373"/>
          </a:xfrm>
          <a:prstGeom prst="rect">
            <a:avLst/>
          </a:prstGeom>
        </p:spPr>
      </p:pic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5D5F7A4D-374D-A328-614B-CE9CF9722FA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286000" y="2895600"/>
            <a:ext cx="2819400" cy="1428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A61CC95-0CF1-EFB4-ED61-F985E8FE981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00800" y="3200400"/>
            <a:ext cx="457200" cy="1473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1224C256-B323-E0B8-D78D-708AFB9FEB16}"/>
              </a:ext>
            </a:extLst>
          </p:cNvPr>
          <p:cNvSpPr/>
          <p:nvPr/>
        </p:nvSpPr>
        <p:spPr>
          <a:xfrm>
            <a:off x="1071397" y="6495098"/>
            <a:ext cx="7160231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" tIns="0" rIns="45720" bIns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J. Fish and T. </a:t>
            </a:r>
            <a:r>
              <a:rPr lang="en-US" sz="1200" dirty="0" err="1">
                <a:latin typeface="Times" pitchFamily="2" charset="0"/>
              </a:rPr>
              <a:t>Belytschko</a:t>
            </a:r>
            <a:r>
              <a:rPr lang="en-US" sz="1200" dirty="0">
                <a:latin typeface="Times" pitchFamily="2" charset="0"/>
              </a:rPr>
              <a:t>, </a:t>
            </a:r>
            <a:r>
              <a:rPr lang="en-US" sz="1200" b="1" dirty="0">
                <a:latin typeface="Times" pitchFamily="2" charset="0"/>
              </a:rPr>
              <a:t>A first course in finite element</a:t>
            </a:r>
            <a:r>
              <a:rPr lang="en-US" sz="1200" dirty="0">
                <a:latin typeface="Times" pitchFamily="2" charset="0"/>
              </a:rPr>
              <a:t>, John Wiley &amp; Sons, Ltd, West Sussex, UK, 2007.</a:t>
            </a:r>
          </a:p>
        </p:txBody>
      </p:sp>
    </p:spTree>
    <p:extLst>
      <p:ext uri="{BB962C8B-B14F-4D97-AF65-F5344CB8AC3E}">
        <p14:creationId xmlns:p14="http://schemas.microsoft.com/office/powerpoint/2010/main" val="364269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內容版面配置區 3">
            <a:extLst>
              <a:ext uri="{FF2B5EF4-FFF2-40B4-BE49-F238E27FC236}">
                <a16:creationId xmlns:a16="http://schemas.microsoft.com/office/drawing/2014/main" id="{E7D7B482-CBEE-D1E0-FC3C-1C79133869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373393"/>
              </p:ext>
            </p:extLst>
          </p:nvPr>
        </p:nvGraphicFramePr>
        <p:xfrm>
          <a:off x="3017172" y="914400"/>
          <a:ext cx="5669628" cy="5599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標題 1">
            <a:extLst>
              <a:ext uri="{FF2B5EF4-FFF2-40B4-BE49-F238E27FC236}">
                <a16:creationId xmlns:a16="http://schemas.microsoft.com/office/drawing/2014/main" id="{E8699CA2-FFA7-4991-0AF8-2F7DF128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152400"/>
            <a:ext cx="9052560" cy="716280"/>
          </a:xfrm>
        </p:spPr>
        <p:txBody>
          <a:bodyPr>
            <a:normAutofit/>
          </a:bodyPr>
          <a:lstStyle/>
          <a:p>
            <a:r>
              <a:rPr lang="en" altLang="zh-TW" dirty="0"/>
              <a:t>Parallel Procedures</a:t>
            </a:r>
            <a:endParaRPr kumimoji="1" lang="zh-TW" altLang="en-US" dirty="0"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0075EA7B-A0C8-CAA2-3AED-CACF77F62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</p:spPr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A59086-8A4B-8D23-BCBD-8C01942519B4}"/>
              </a:ext>
            </a:extLst>
          </p:cNvPr>
          <p:cNvSpPr txBox="1"/>
          <p:nvPr/>
        </p:nvSpPr>
        <p:spPr>
          <a:xfrm>
            <a:off x="304800" y="3999242"/>
            <a:ext cx="122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Times" pitchFamily="2" charset="0"/>
              </a:rPr>
              <a:t>Save Sparse A</a:t>
            </a:r>
            <a:endParaRPr kumimoji="1" lang="zh-TW" altLang="en-US" sz="1400" dirty="0">
              <a:latin typeface="Times" pitchFamily="2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B4A98A1-82A4-DAA8-9FBB-E7CDDBEB85E6}"/>
              </a:ext>
            </a:extLst>
          </p:cNvPr>
          <p:cNvGrpSpPr/>
          <p:nvPr/>
        </p:nvGrpSpPr>
        <p:grpSpPr>
          <a:xfrm>
            <a:off x="605580" y="747206"/>
            <a:ext cx="1353243" cy="1318983"/>
            <a:chOff x="605580" y="747206"/>
            <a:chExt cx="1353243" cy="131898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DA67E27-6E2E-0D90-0664-84BF141DF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5580" y="747206"/>
              <a:ext cx="1353243" cy="1318983"/>
            </a:xfrm>
            <a:prstGeom prst="rect">
              <a:avLst/>
            </a:prstGeom>
          </p:spPr>
        </p:pic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8F0A1E15-0B54-3985-113E-735363D6203F}"/>
                </a:ext>
              </a:extLst>
            </p:cNvPr>
            <p:cNvSpPr/>
            <p:nvPr/>
          </p:nvSpPr>
          <p:spPr>
            <a:xfrm>
              <a:off x="1282201" y="1295400"/>
              <a:ext cx="111134" cy="152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B831ED-306B-9707-72F7-F5E960849C62}"/>
              </a:ext>
            </a:extLst>
          </p:cNvPr>
          <p:cNvGrpSpPr/>
          <p:nvPr/>
        </p:nvGrpSpPr>
        <p:grpSpPr>
          <a:xfrm>
            <a:off x="174135" y="2590800"/>
            <a:ext cx="2438400" cy="1428981"/>
            <a:chOff x="174135" y="2590800"/>
            <a:chExt cx="2438400" cy="1428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DE406373-E351-C2D5-6A1E-8F07FDBCE20B}"/>
                    </a:ext>
                  </a:extLst>
                </p:cNvPr>
                <p:cNvSpPr txBox="1"/>
                <p:nvPr/>
              </p:nvSpPr>
              <p:spPr>
                <a:xfrm>
                  <a:off x="304800" y="2590800"/>
                  <a:ext cx="2177071" cy="14289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kumimoji="1" lang="zh-TW" altLang="en-US" sz="1400" dirty="0"/>
                </a:p>
              </p:txBody>
            </p:sp>
          </mc:Choice>
          <mc:Fallback xmlns="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DE406373-E351-C2D5-6A1E-8F07FDBCE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2590800"/>
                  <a:ext cx="2177071" cy="142898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F4ACD824-9C47-3B2A-064A-7F63208FBD5E}"/>
                </a:ext>
              </a:extLst>
            </p:cNvPr>
            <p:cNvCxnSpPr/>
            <p:nvPr/>
          </p:nvCxnSpPr>
          <p:spPr>
            <a:xfrm>
              <a:off x="174135" y="2971800"/>
              <a:ext cx="2438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1D53160-C8DD-C657-78D3-2E008252B169}"/>
                </a:ext>
              </a:extLst>
            </p:cNvPr>
            <p:cNvCxnSpPr/>
            <p:nvPr/>
          </p:nvCxnSpPr>
          <p:spPr>
            <a:xfrm>
              <a:off x="174135" y="3429000"/>
              <a:ext cx="2438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C32051B5-361F-3E5D-14F8-FF9A2ED0FCD8}"/>
                </a:ext>
              </a:extLst>
            </p:cNvPr>
            <p:cNvCxnSpPr/>
            <p:nvPr/>
          </p:nvCxnSpPr>
          <p:spPr>
            <a:xfrm>
              <a:off x="1972140" y="2781300"/>
              <a:ext cx="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FC9D2839-09F7-4677-C081-FF4A1B2866E6}"/>
                </a:ext>
              </a:extLst>
            </p:cNvPr>
            <p:cNvCxnSpPr/>
            <p:nvPr/>
          </p:nvCxnSpPr>
          <p:spPr>
            <a:xfrm>
              <a:off x="1972140" y="3238500"/>
              <a:ext cx="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向右箭號 2">
            <a:extLst>
              <a:ext uri="{FF2B5EF4-FFF2-40B4-BE49-F238E27FC236}">
                <a16:creationId xmlns:a16="http://schemas.microsoft.com/office/drawing/2014/main" id="{84D338C5-7CB6-0867-9490-BE5FE55DB6E8}"/>
              </a:ext>
            </a:extLst>
          </p:cNvPr>
          <p:cNvSpPr/>
          <p:nvPr/>
        </p:nvSpPr>
        <p:spPr>
          <a:xfrm rot="10800000">
            <a:off x="2681744" y="3124200"/>
            <a:ext cx="204764" cy="266700"/>
          </a:xfrm>
          <a:prstGeom prst="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316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DB7A6-A6F5-47D1-D284-A615BD31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Matrix-vector product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D1B9D-9934-CCF1-EC9C-20BDA2D5E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5" name="Picture 1" descr="page41image837664">
            <a:extLst>
              <a:ext uri="{FF2B5EF4-FFF2-40B4-BE49-F238E27FC236}">
                <a16:creationId xmlns:a16="http://schemas.microsoft.com/office/drawing/2014/main" id="{EF517C53-EE1C-E1BA-766E-33C8DA26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6868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FA2CC94-85CD-371C-8EF6-E9B90F7E2003}"/>
              </a:ext>
            </a:extLst>
          </p:cNvPr>
          <p:cNvSpPr/>
          <p:nvPr/>
        </p:nvSpPr>
        <p:spPr>
          <a:xfrm>
            <a:off x="3962400" y="881997"/>
            <a:ext cx="4572000" cy="5786199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sz="1000" dirty="0">
                <a:latin typeface="Times" pitchFamily="2" charset="0"/>
              </a:rPr>
              <a:t>void send_boundary_data2D (const int my_rank, const int comm_sz,</a:t>
            </a:r>
          </a:p>
          <a:p>
            <a:r>
              <a:rPr lang="zh-TW" altLang="en-US" sz="1000" dirty="0">
                <a:latin typeface="Times" pitchFamily="2" charset="0"/>
              </a:rPr>
              <a:t>                          const std::vector&lt;double&gt; &amp;Uold,const int m)</a:t>
            </a:r>
          </a:p>
          <a:p>
            <a:r>
              <a:rPr lang="zh-TW" altLang="en-US" sz="1000" dirty="0">
                <a:latin typeface="Times" pitchFamily="2" charset="0"/>
              </a:rPr>
              <a:t>{</a:t>
            </a:r>
          </a:p>
          <a:p>
            <a:r>
              <a:rPr lang="zh-TW" altLang="en-US" sz="1000" dirty="0">
                <a:latin typeface="Times" pitchFamily="2" charset="0"/>
              </a:rPr>
              <a:t>  const int last_rank = comm_sz - 1;</a:t>
            </a:r>
          </a:p>
          <a:p>
            <a:r>
              <a:rPr lang="zh-TW" altLang="en-US" sz="1000" dirty="0">
                <a:latin typeface="Times" pitchFamily="2" charset="0"/>
              </a:rPr>
              <a:t>  if (last_rank == 0)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return;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int old_size = m;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  std::vector&lt;double&gt; Utop(Uold.end()</a:t>
            </a:r>
            <a:r>
              <a:rPr lang="en-US" altLang="zh-TW" sz="1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-</a:t>
            </a:r>
            <a:r>
              <a:rPr lang="en-US" altLang="zh-TW" sz="1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m,Uold.end());</a:t>
            </a:r>
          </a:p>
          <a:p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  std::vector&lt;double&gt; 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Ubot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Uold.begin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(), 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Uold.begin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() + m);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if (my_rank == 0)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MPI_Send(&amp;Utop[0], Utop.size(), MPI_DOUBLE,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  else if (my_rank == last_rank)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last_rank - 1,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MPI_Send(&amp;Ubot[0], Ubot.size(), MPI_DOUBLE, last_rank - 1,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  else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my_rank - 1,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my_rank + 1, 999, MPI_COMM_WORLD);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  MPI_Send(&amp;Ubot[0], Ubot.size(), MPI_DOUBLE, my_rank - 1,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MPI_Send(&amp;Utop[0], Utop.size(), MPI_DOUBLE, my_rank + 1,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}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CD909E0-ABEC-24EA-B6AE-C76D0BBEF2A3}"/>
              </a:ext>
            </a:extLst>
          </p:cNvPr>
          <p:cNvGrpSpPr/>
          <p:nvPr/>
        </p:nvGrpSpPr>
        <p:grpSpPr>
          <a:xfrm>
            <a:off x="800100" y="4306789"/>
            <a:ext cx="2438400" cy="1716219"/>
            <a:chOff x="762000" y="4495800"/>
            <a:chExt cx="2438400" cy="1716219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4D3818-5E93-6B0C-2054-3448CA6C058D}"/>
                </a:ext>
              </a:extLst>
            </p:cNvPr>
            <p:cNvSpPr txBox="1"/>
            <p:nvPr/>
          </p:nvSpPr>
          <p:spPr>
            <a:xfrm>
              <a:off x="892665" y="5904242"/>
              <a:ext cx="12232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latin typeface="Times" pitchFamily="2" charset="0"/>
                </a:rPr>
                <a:t>Save Sparse A</a:t>
              </a:r>
              <a:endParaRPr kumimoji="1" lang="zh-TW" altLang="en-US" sz="1400" dirty="0">
                <a:latin typeface="Times" pitchFamily="2" charset="0"/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FF50A2FD-83AC-83ED-3C1F-A889E41BD200}"/>
                </a:ext>
              </a:extLst>
            </p:cNvPr>
            <p:cNvGrpSpPr/>
            <p:nvPr/>
          </p:nvGrpSpPr>
          <p:grpSpPr>
            <a:xfrm>
              <a:off x="762000" y="4495800"/>
              <a:ext cx="2438400" cy="1428981"/>
              <a:chOff x="174135" y="2590800"/>
              <a:chExt cx="2438400" cy="14289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1DC2880C-E01D-B76C-9ED7-CD3902488F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" y="2590800"/>
                    <a:ext cx="2177071" cy="14289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kumimoji="1" lang="zh-TW" altLang="en-US" sz="1400" dirty="0"/>
                  </a:p>
                </p:txBody>
              </p:sp>
            </mc:Choice>
            <mc:Fallback xmlns="">
              <p:sp>
                <p:nvSpPr>
                  <p:cNvPr id="2" name="文字方塊 1">
                    <a:extLst>
                      <a:ext uri="{FF2B5EF4-FFF2-40B4-BE49-F238E27FC236}">
                        <a16:creationId xmlns:a16="http://schemas.microsoft.com/office/drawing/2014/main" id="{DE406373-E351-C2D5-6A1E-8F07FDBCE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2590800"/>
                    <a:ext cx="2177071" cy="14289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C5E69941-D9B6-6ED6-8484-C64C3DF4A151}"/>
                  </a:ext>
                </a:extLst>
              </p:cNvPr>
              <p:cNvCxnSpPr/>
              <p:nvPr/>
            </p:nvCxnSpPr>
            <p:spPr>
              <a:xfrm>
                <a:off x="174135" y="2971800"/>
                <a:ext cx="2438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54D06C2F-7B2B-8F58-B57D-2CBD2C9B9C60}"/>
                  </a:ext>
                </a:extLst>
              </p:cNvPr>
              <p:cNvCxnSpPr/>
              <p:nvPr/>
            </p:nvCxnSpPr>
            <p:spPr>
              <a:xfrm>
                <a:off x="174135" y="3429000"/>
                <a:ext cx="2438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箭頭接點 10">
                <a:extLst>
                  <a:ext uri="{FF2B5EF4-FFF2-40B4-BE49-F238E27FC236}">
                    <a16:creationId xmlns:a16="http://schemas.microsoft.com/office/drawing/2014/main" id="{3EF80EE3-CE57-ECA1-AA2F-74B2C0A2B402}"/>
                  </a:ext>
                </a:extLst>
              </p:cNvPr>
              <p:cNvCxnSpPr/>
              <p:nvPr/>
            </p:nvCxnSpPr>
            <p:spPr>
              <a:xfrm>
                <a:off x="1972140" y="2781300"/>
                <a:ext cx="0" cy="381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箭頭接點 11">
                <a:extLst>
                  <a:ext uri="{FF2B5EF4-FFF2-40B4-BE49-F238E27FC236}">
                    <a16:creationId xmlns:a16="http://schemas.microsoft.com/office/drawing/2014/main" id="{90CB4BD6-255D-4008-7DCE-7D23A8CA6498}"/>
                  </a:ext>
                </a:extLst>
              </p:cNvPr>
              <p:cNvCxnSpPr/>
              <p:nvPr/>
            </p:nvCxnSpPr>
            <p:spPr>
              <a:xfrm>
                <a:off x="1972140" y="3238500"/>
                <a:ext cx="0" cy="381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311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15272-F7AB-6693-2A2C-C4A420EC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Visualization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F43E69-D94E-D228-22CE-ACD5F184B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ABA1FA-AB4C-FBB3-DEE2-E4B5E31EE64C}"/>
              </a:ext>
            </a:extLst>
          </p:cNvPr>
          <p:cNvSpPr/>
          <p:nvPr/>
        </p:nvSpPr>
        <p:spPr>
          <a:xfrm>
            <a:off x="223249" y="998577"/>
            <a:ext cx="5562600" cy="54784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000" dirty="0"/>
              <a:t> /// Output Tecplot</a:t>
            </a:r>
          </a:p>
          <a:p>
            <a:r>
              <a:rPr lang="zh-TW" altLang="en-US" sz="1000" dirty="0"/>
              <a:t>  FILE *outfiletec = NULL;</a:t>
            </a:r>
          </a:p>
          <a:p>
            <a:r>
              <a:rPr lang="zh-TW" altLang="en-US" sz="1000" dirty="0"/>
              <a:t>  char filenametec[256];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sprintf(filenametec, "%s_%d_%d.tec", "output", my_rank, comm_sz);</a:t>
            </a:r>
          </a:p>
          <a:p>
            <a:r>
              <a:rPr lang="zh-TW" altLang="en-US" sz="1000" dirty="0"/>
              <a:t>  outfiletec = fopen(filenametec, "w");</a:t>
            </a:r>
          </a:p>
          <a:p>
            <a:r>
              <a:rPr lang="zh-TW" altLang="en-US" sz="1000" dirty="0"/>
              <a:t>  fprintf(outfiletec, "%s \n", "Titile = 'Poisson' ");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fprintf(outfiletec, "%s \n", "VARIABLES = X, Y, U, Error, Rank");</a:t>
            </a:r>
          </a:p>
          <a:p>
            <a:r>
              <a:rPr lang="zh-TW" altLang="en-US" sz="1000" dirty="0"/>
              <a:t>  fprintf(outfiletec, "zone N= %d, E = %d", NodesPerProc, Local_Nele);</a:t>
            </a:r>
          </a:p>
          <a:p>
            <a:r>
              <a:rPr lang="zh-TW" altLang="en-US" sz="1000" dirty="0"/>
              <a:t>  fprintf(outfiletec, "\n");</a:t>
            </a:r>
          </a:p>
          <a:p>
            <a:r>
              <a:rPr lang="zh-TW" altLang="en-US" sz="1000" dirty="0"/>
              <a:t>  fprintf(outfiletec, "DATAPACKING=POINT, ZONETYPE=FETRIANGLE");</a:t>
            </a:r>
          </a:p>
          <a:p>
            <a:r>
              <a:rPr lang="zh-TW" altLang="en-US" sz="1000" dirty="0"/>
              <a:t>  fprintf(outfiletec, "\n");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for (int i = 1 + NodesAddPerProc * my_rank; i &lt;= NodesAddPerProc * my_rank + NodesPerProc; i++)</a:t>
            </a:r>
          </a:p>
          <a:p>
            <a:r>
              <a:rPr lang="zh-TW" altLang="en-US" sz="1000" dirty="0"/>
              <a:t>  {</a:t>
            </a:r>
            <a:endParaRPr lang="en-US" altLang="zh-TW" sz="1000" dirty="0"/>
          </a:p>
          <a:p>
            <a:r>
              <a:rPr lang="en-US" altLang="zh-TW" sz="1000" dirty="0"/>
              <a:t>    </a:t>
            </a:r>
            <a:r>
              <a:rPr lang="zh-TW" altLang="en-US" sz="1000" dirty="0"/>
              <a:t>double Exact = sin(M_PI * mget(Global_Coords, i, 1)) * sin(M_PI * mget(Global_Coords, i, 2));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fprintf(outfiletec, "%25.20e  %25.20e  %25.20e  %25.20e %d\n", mget(Global_Coords, i, 1), mget(Global_Coords, i, 2), u_all[i - 1], fabs(Exact - u_all[i - 1]), my_rank);</a:t>
            </a:r>
          </a:p>
          <a:p>
            <a:r>
              <a:rPr lang="zh-TW" altLang="en-US" sz="1000" dirty="0"/>
              <a:t>  }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int find_min_matrix(const matrix *A);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for (int i = 1; i &lt;= Local_Nele; i++)</a:t>
            </a:r>
          </a:p>
          <a:p>
            <a:r>
              <a:rPr lang="zh-TW" altLang="en-US" sz="1000" dirty="0"/>
              <a:t>  {</a:t>
            </a:r>
          </a:p>
          <a:p>
            <a:r>
              <a:rPr lang="zh-TW" altLang="en-US" sz="1000" dirty="0"/>
              <a:t>    fprintf(outfiletec, "%d  %d  %d", (int)mget(Local_NodesNum, i, 1) - find_min_matrix(&amp;Local_NodesNum) + 1,</a:t>
            </a:r>
          </a:p>
          <a:p>
            <a:r>
              <a:rPr lang="zh-TW" altLang="en-US" sz="1000" dirty="0"/>
              <a:t>            (int)mget(Local_NodesNum, i, 2) - find_min_matrix(&amp;Local_NodesNum) + 1, (int)mget(Local_NodesNum, i, 3) - find_min_matrix(&amp;Local_NodesNum) + 1);</a:t>
            </a:r>
          </a:p>
          <a:p>
            <a:r>
              <a:rPr lang="zh-TW" altLang="en-US" sz="1000" dirty="0"/>
              <a:t>    if (i != Local_Nele)</a:t>
            </a:r>
          </a:p>
          <a:p>
            <a:r>
              <a:rPr lang="zh-TW" altLang="en-US" sz="1000" dirty="0"/>
              <a:t>    {</a:t>
            </a:r>
          </a:p>
          <a:p>
            <a:r>
              <a:rPr lang="zh-TW" altLang="en-US" sz="1000" dirty="0"/>
              <a:t>      fprintf(outfiletec, "\n");</a:t>
            </a:r>
          </a:p>
          <a:p>
            <a:r>
              <a:rPr lang="zh-TW" altLang="en-US" sz="1000" dirty="0"/>
              <a:t>    }</a:t>
            </a:r>
          </a:p>
          <a:p>
            <a:r>
              <a:rPr lang="zh-TW" altLang="en-US" sz="1000" dirty="0"/>
              <a:t>  }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fclose(outfiletec);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9D5716E-77CE-299D-F5F8-F4DC8004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4" y="4356711"/>
            <a:ext cx="2288777" cy="23586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C3522C8-FEE3-2DC7-7997-FE52791B1E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0444" y="2113205"/>
            <a:ext cx="2432793" cy="24607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E13A9EB-2FDD-3DF5-24F8-B834947651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2431351" cy="23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754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129832</TotalTime>
  <Words>1692</Words>
  <Application>Microsoft Macintosh PowerPoint</Application>
  <PresentationFormat>如螢幕大小 (4:3)</PresentationFormat>
  <Paragraphs>245</Paragraphs>
  <Slides>13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Times</vt:lpstr>
      <vt:lpstr>Times New Roman</vt:lpstr>
      <vt:lpstr>Wingdings</vt:lpstr>
      <vt:lpstr>1_Office Theme</vt:lpstr>
      <vt:lpstr>Solving Poisson Equation Parallelly using Finite Element Method</vt:lpstr>
      <vt:lpstr>Problem Setup</vt:lpstr>
      <vt:lpstr>Weak Form</vt:lpstr>
      <vt:lpstr>Linear triangle element: LHS (K^e)</vt:lpstr>
      <vt:lpstr>Linear triangle element: RHS (F^e)</vt:lpstr>
      <vt:lpstr>Derivatives of Shape Functions </vt:lpstr>
      <vt:lpstr>Parallel Procedures</vt:lpstr>
      <vt:lpstr>Matrix-vector product</vt:lpstr>
      <vt:lpstr>Visualization</vt:lpstr>
      <vt:lpstr>Results</vt:lpstr>
      <vt:lpstr>Mesh Convergence Study</vt:lpstr>
      <vt:lpstr>Scalability</vt:lpstr>
      <vt:lpstr>PowerPoint 簡報</vt:lpstr>
    </vt:vector>
  </TitlesOfParts>
  <Company>University of California,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Ming-Chen Hsu</dc:creator>
  <cp:lastModifiedBy>Yang, Cheng-Hau [M E]</cp:lastModifiedBy>
  <cp:revision>7680</cp:revision>
  <cp:lastPrinted>2012-04-15T07:16:43Z</cp:lastPrinted>
  <dcterms:created xsi:type="dcterms:W3CDTF">2010-09-21T04:37:29Z</dcterms:created>
  <dcterms:modified xsi:type="dcterms:W3CDTF">2022-05-04T16:38:04Z</dcterms:modified>
</cp:coreProperties>
</file>