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82" autoAdjust="0"/>
    <p:restoredTop sz="94660"/>
  </p:normalViewPr>
  <p:slideViewPr>
    <p:cSldViewPr>
      <p:cViewPr>
        <p:scale>
          <a:sx n="125" d="100"/>
          <a:sy n="125" d="100"/>
        </p:scale>
        <p:origin x="-4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/>
          <p:cNvGrpSpPr/>
          <p:nvPr/>
        </p:nvGrpSpPr>
        <p:grpSpPr>
          <a:xfrm>
            <a:off x="964076" y="2060848"/>
            <a:ext cx="7345149" cy="2376357"/>
            <a:chOff x="964076" y="2060848"/>
            <a:chExt cx="7345149" cy="2376357"/>
          </a:xfrm>
        </p:grpSpPr>
        <p:sp>
          <p:nvSpPr>
            <p:cNvPr id="4" name="圆角矩形 3"/>
            <p:cNvSpPr/>
            <p:nvPr/>
          </p:nvSpPr>
          <p:spPr>
            <a:xfrm>
              <a:off x="964409" y="2060884"/>
              <a:ext cx="7344816" cy="2376321"/>
            </a:xfrm>
            <a:prstGeom prst="roundRect">
              <a:avLst>
                <a:gd name="adj" fmla="val 9656"/>
              </a:avLst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无线模块</a:t>
              </a:r>
              <a:endParaRPr lang="zh-CN" altLang="en-US" dirty="0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266016" y="2060884"/>
              <a:ext cx="584612" cy="336042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55690" y="2060921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43" name="矩形 42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2638585" y="2060884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47" name="矩形 46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/>
          </p:nvGrpSpPr>
          <p:grpSpPr>
            <a:xfrm>
              <a:off x="3321481" y="2060957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51" name="矩形 50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4004376" y="2060993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55" name="矩形 54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>
              <a:off x="4687272" y="2061029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59" name="矩形 58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5370167" y="2060884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63" name="矩形 62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6053063" y="2061066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6735958" y="2060848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71" name="矩形 70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7436580" y="2060941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77" name="矩形 76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1266016" y="4101127"/>
              <a:ext cx="584612" cy="336042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81" name="矩形 80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/>
            <p:cNvGrpSpPr/>
            <p:nvPr/>
          </p:nvGrpSpPr>
          <p:grpSpPr>
            <a:xfrm>
              <a:off x="1955690" y="4111201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2638585" y="4111164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89" name="矩形 88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/>
            <p:cNvGrpSpPr/>
            <p:nvPr/>
          </p:nvGrpSpPr>
          <p:grpSpPr>
            <a:xfrm>
              <a:off x="3321481" y="4111237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93" name="矩形 92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连接符 93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4004376" y="4111273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97" name="矩形 96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4687272" y="4111309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101" name="矩形 100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/>
            <p:cNvGrpSpPr/>
            <p:nvPr/>
          </p:nvGrpSpPr>
          <p:grpSpPr>
            <a:xfrm>
              <a:off x="5370167" y="4111164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105" name="矩形 104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6053063" y="4111346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109" name="矩形 108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6735958" y="4111346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113" name="矩形 112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7436580" y="4111346"/>
              <a:ext cx="584613" cy="325859"/>
              <a:chOff x="1115616" y="1844824"/>
              <a:chExt cx="1080120" cy="720080"/>
            </a:xfrm>
            <a:solidFill>
              <a:srgbClr val="00B050"/>
            </a:solidFill>
          </p:grpSpPr>
          <p:sp>
            <p:nvSpPr>
              <p:cNvPr id="117" name="矩形 116"/>
              <p:cNvSpPr/>
              <p:nvPr/>
            </p:nvSpPr>
            <p:spPr>
              <a:xfrm>
                <a:off x="1115616" y="1844824"/>
                <a:ext cx="1080120" cy="720080"/>
              </a:xfrm>
              <a:prstGeom prst="rect">
                <a:avLst/>
              </a:prstGeom>
              <a:grp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8" name="直接连接符 117"/>
              <p:cNvCxnSpPr/>
              <p:nvPr/>
            </p:nvCxnSpPr>
            <p:spPr>
              <a:xfrm>
                <a:off x="1475656" y="184482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1835696" y="1844904"/>
                <a:ext cx="0" cy="720000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矩形 119"/>
            <p:cNvSpPr/>
            <p:nvPr/>
          </p:nvSpPr>
          <p:spPr>
            <a:xfrm>
              <a:off x="964409" y="2708920"/>
              <a:ext cx="439239" cy="93610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971600" y="2924944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964077" y="3429000"/>
              <a:ext cx="43957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964076" y="3176972"/>
              <a:ext cx="43957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/>
            <p:cNvSpPr/>
            <p:nvPr/>
          </p:nvSpPr>
          <p:spPr>
            <a:xfrm>
              <a:off x="5293039" y="2745020"/>
              <a:ext cx="1706103" cy="1008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6951983" y="3429000"/>
              <a:ext cx="500337" cy="21602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187624" y="1176886"/>
            <a:ext cx="749116" cy="738344"/>
            <a:chOff x="1209110" y="1196752"/>
            <a:chExt cx="749116" cy="738344"/>
          </a:xfrm>
        </p:grpSpPr>
        <p:sp>
          <p:nvSpPr>
            <p:cNvPr id="141" name="TextBox 140"/>
            <p:cNvSpPr txBox="1"/>
            <p:nvPr/>
          </p:nvSpPr>
          <p:spPr>
            <a:xfrm>
              <a:off x="1209110" y="1196752"/>
              <a:ext cx="338554" cy="7255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 smtClean="0"/>
                <a:t>继电器常闭</a:t>
              </a:r>
              <a:endParaRPr lang="zh-CN" altLang="en-US" sz="10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03648" y="1196752"/>
              <a:ext cx="338554" cy="73834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 smtClean="0"/>
                <a:t>继电器</a:t>
              </a:r>
              <a:r>
                <a:rPr lang="en-US" altLang="zh-CN" sz="1000" b="1" dirty="0" smtClean="0"/>
                <a:t>COM</a:t>
              </a:r>
              <a:endParaRPr lang="zh-CN" altLang="en-US" sz="10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619672" y="1196752"/>
              <a:ext cx="338554" cy="7255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 smtClean="0"/>
                <a:t>继电器常开</a:t>
              </a:r>
              <a:endParaRPr lang="zh-CN" altLang="en-US" sz="1000" b="1" dirty="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3923928" y="1176886"/>
            <a:ext cx="749116" cy="738344"/>
            <a:chOff x="1209110" y="1196752"/>
            <a:chExt cx="749116" cy="738344"/>
          </a:xfrm>
        </p:grpSpPr>
        <p:sp>
          <p:nvSpPr>
            <p:cNvPr id="159" name="TextBox 158"/>
            <p:cNvSpPr txBox="1"/>
            <p:nvPr/>
          </p:nvSpPr>
          <p:spPr>
            <a:xfrm>
              <a:off x="1209110" y="1196752"/>
              <a:ext cx="338554" cy="7255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 smtClean="0"/>
                <a:t>继电器常闭</a:t>
              </a:r>
              <a:endParaRPr lang="zh-CN" altLang="en-US" sz="10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403648" y="1196752"/>
              <a:ext cx="338554" cy="73834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 smtClean="0"/>
                <a:t>继电器</a:t>
              </a:r>
              <a:r>
                <a:rPr lang="en-US" altLang="zh-CN" sz="1000" b="1" dirty="0" smtClean="0"/>
                <a:t>COM</a:t>
              </a:r>
              <a:endParaRPr lang="zh-CN" altLang="en-US" sz="10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619672" y="1196752"/>
              <a:ext cx="338554" cy="7255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 smtClean="0"/>
                <a:t>继电器常开</a:t>
              </a:r>
              <a:endParaRPr lang="zh-CN" altLang="en-US" sz="1000" b="1"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351276" y="1176886"/>
            <a:ext cx="749116" cy="738344"/>
            <a:chOff x="1209110" y="1196752"/>
            <a:chExt cx="749116" cy="738344"/>
          </a:xfrm>
        </p:grpSpPr>
        <p:sp>
          <p:nvSpPr>
            <p:cNvPr id="179" name="TextBox 178"/>
            <p:cNvSpPr txBox="1"/>
            <p:nvPr/>
          </p:nvSpPr>
          <p:spPr>
            <a:xfrm>
              <a:off x="1209110" y="1196752"/>
              <a:ext cx="338554" cy="7255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 smtClean="0"/>
                <a:t>继电器常闭</a:t>
              </a:r>
              <a:endParaRPr lang="zh-CN" altLang="en-US" sz="10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403648" y="1196752"/>
              <a:ext cx="338554" cy="73834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 smtClean="0"/>
                <a:t>继电器</a:t>
              </a:r>
              <a:r>
                <a:rPr lang="en-US" altLang="zh-CN" sz="1000" b="1" dirty="0" smtClean="0"/>
                <a:t>COM</a:t>
              </a:r>
              <a:endParaRPr lang="zh-CN" altLang="en-US" sz="10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19672" y="1196752"/>
              <a:ext cx="338554" cy="72552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 smtClean="0"/>
                <a:t>继电器常开</a:t>
              </a:r>
              <a:endParaRPr lang="zh-CN" altLang="en-US" sz="1000" b="1" dirty="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160482" y="4581128"/>
            <a:ext cx="690146" cy="664606"/>
            <a:chOff x="1152326" y="1196752"/>
            <a:chExt cx="805900" cy="664606"/>
          </a:xfrm>
        </p:grpSpPr>
        <p:sp>
          <p:nvSpPr>
            <p:cNvPr id="184" name="TextBox 183"/>
            <p:cNvSpPr txBox="1"/>
            <p:nvPr/>
          </p:nvSpPr>
          <p:spPr>
            <a:xfrm>
              <a:off x="1152326" y="1196752"/>
              <a:ext cx="395338" cy="3391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b="1" dirty="0" smtClean="0"/>
                <a:t>GND</a:t>
              </a:r>
              <a:endParaRPr lang="zh-CN" altLang="en-US" sz="10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346864" y="1196752"/>
              <a:ext cx="395338" cy="6646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/>
                <a:t>开</a:t>
              </a:r>
              <a:r>
                <a:rPr lang="zh-CN" altLang="en-US" sz="1000" b="1" dirty="0" smtClean="0"/>
                <a:t>入节点</a:t>
              </a:r>
              <a:r>
                <a:rPr lang="en-US" altLang="zh-CN" sz="1000" b="1" dirty="0" smtClean="0"/>
                <a:t>1</a:t>
              </a:r>
              <a:endParaRPr lang="zh-CN" altLang="en-US" sz="10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562888" y="1196752"/>
              <a:ext cx="395338" cy="2991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b="1" dirty="0" smtClean="0"/>
                <a:t>24V</a:t>
              </a:r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4632551" y="4569820"/>
            <a:ext cx="690146" cy="664606"/>
            <a:chOff x="1152326" y="1196752"/>
            <a:chExt cx="805900" cy="664606"/>
          </a:xfrm>
        </p:grpSpPr>
        <p:sp>
          <p:nvSpPr>
            <p:cNvPr id="280" name="TextBox 279"/>
            <p:cNvSpPr txBox="1"/>
            <p:nvPr/>
          </p:nvSpPr>
          <p:spPr>
            <a:xfrm>
              <a:off x="1152326" y="1196752"/>
              <a:ext cx="395338" cy="3391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b="1" dirty="0" smtClean="0"/>
                <a:t>GND</a:t>
              </a:r>
              <a:endParaRPr lang="zh-CN" altLang="en-US" sz="1000" b="1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346864" y="1196752"/>
              <a:ext cx="395338" cy="6646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/>
                <a:t>开</a:t>
              </a:r>
              <a:r>
                <a:rPr lang="zh-CN" altLang="en-US" sz="1000" b="1" dirty="0" smtClean="0"/>
                <a:t>入节点</a:t>
              </a:r>
              <a:r>
                <a:rPr lang="en-US" altLang="zh-CN" sz="1000" b="1" dirty="0"/>
                <a:t>6</a:t>
              </a:r>
              <a:endParaRPr lang="zh-CN" altLang="en-US" sz="1000" b="1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562888" y="1196752"/>
              <a:ext cx="395338" cy="2991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b="1" dirty="0" smtClean="0"/>
                <a:t>24V</a:t>
              </a: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7373793" y="4590714"/>
            <a:ext cx="690146" cy="730328"/>
            <a:chOff x="1152326" y="1196752"/>
            <a:chExt cx="805900" cy="730328"/>
          </a:xfrm>
        </p:grpSpPr>
        <p:sp>
          <p:nvSpPr>
            <p:cNvPr id="284" name="TextBox 283"/>
            <p:cNvSpPr txBox="1"/>
            <p:nvPr/>
          </p:nvSpPr>
          <p:spPr>
            <a:xfrm>
              <a:off x="1152326" y="1196752"/>
              <a:ext cx="395338" cy="3391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b="1" dirty="0" smtClean="0"/>
                <a:t>GND</a:t>
              </a:r>
              <a:endParaRPr lang="zh-CN" altLang="en-US" sz="1000" b="1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346864" y="1196752"/>
              <a:ext cx="395338" cy="730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000" b="1" dirty="0"/>
                <a:t>开</a:t>
              </a:r>
              <a:r>
                <a:rPr lang="zh-CN" altLang="en-US" sz="1000" b="1" dirty="0" smtClean="0"/>
                <a:t>入节点</a:t>
              </a:r>
              <a:r>
                <a:rPr lang="en-US" altLang="zh-CN" sz="1000" b="1" dirty="0" smtClean="0"/>
                <a:t>10</a:t>
              </a:r>
              <a:endParaRPr lang="zh-CN" altLang="en-US" sz="1000" b="1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562888" y="1196752"/>
              <a:ext cx="395338" cy="2991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b="1" dirty="0" smtClean="0"/>
                <a:t>24V</a:t>
              </a:r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344632" y="2708920"/>
            <a:ext cx="554960" cy="966301"/>
            <a:chOff x="212982" y="2708920"/>
            <a:chExt cx="554960" cy="966301"/>
          </a:xfrm>
        </p:grpSpPr>
        <p:sp>
          <p:nvSpPr>
            <p:cNvPr id="287" name="TextBox 286"/>
            <p:cNvSpPr txBox="1"/>
            <p:nvPr/>
          </p:nvSpPr>
          <p:spPr>
            <a:xfrm>
              <a:off x="367328" y="2708920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24V</a:t>
              </a:r>
              <a:endParaRPr lang="zh-CN" altLang="en-US" sz="1000" b="1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28856" y="292494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GND</a:t>
              </a:r>
              <a:endParaRPr lang="zh-CN" altLang="en-US" sz="10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26264" y="3182779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CAN_L</a:t>
              </a:r>
              <a:endParaRPr lang="zh-CN" altLang="en-US" sz="1000" b="1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12982" y="3429000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CAN_H</a:t>
              </a:r>
              <a:endParaRPr lang="zh-CN" altLang="en-US" sz="1000" b="1" dirty="0"/>
            </a:p>
          </p:txBody>
        </p:sp>
      </p:grpSp>
      <p:sp>
        <p:nvSpPr>
          <p:cNvPr id="292" name="TextBox 291"/>
          <p:cNvSpPr txBox="1"/>
          <p:nvPr/>
        </p:nvSpPr>
        <p:spPr>
          <a:xfrm>
            <a:off x="1115616" y="5949280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注意：上排端子接线方式相同，只是有些标注的时候省略了标号网络；下排</a:t>
            </a:r>
            <a:endParaRPr lang="en-US" altLang="zh-CN" dirty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接线方式相同，同样有些省略了标号网络。</a:t>
            </a:r>
            <a:endParaRPr lang="zh-CN" altLang="en-US" dirty="0"/>
          </a:p>
        </p:txBody>
      </p:sp>
      <p:pic>
        <p:nvPicPr>
          <p:cNvPr id="294" name="图片 2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4371"/>
            <a:ext cx="2667372" cy="4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81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29</cp:revision>
  <dcterms:created xsi:type="dcterms:W3CDTF">2016-11-09T01:14:59Z</dcterms:created>
  <dcterms:modified xsi:type="dcterms:W3CDTF">2016-11-09T05:51:13Z</dcterms:modified>
</cp:coreProperties>
</file>