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41836-9F24-4521-98B0-F273134D2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06BAA5-FDFA-4DF3-A3E5-41E98CB29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F0CE1-098A-45E9-9453-FB876902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02DB-FACC-4228-A9F9-9820DF29A6D7}" type="datetimeFigureOut">
              <a:rPr lang="zh-CN" altLang="en-US" smtClean="0"/>
              <a:t>2018/4/2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43CE0-6FEE-49AA-AE77-BAEBE752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97132B-42BD-4B4A-8156-25F39C48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D897-2131-4827-A66A-43D270102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30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6702A-F755-4D8F-881C-0E5026BA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DE0083-12BA-49BA-8190-7F4717A69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9D530-4C4C-4D6B-97D1-5F8491AE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02DB-FACC-4228-A9F9-9820DF29A6D7}" type="datetimeFigureOut">
              <a:rPr lang="zh-CN" altLang="en-US" smtClean="0"/>
              <a:t>2018/4/2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69628-F314-4D54-A623-AC7B8DC5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EFC44-EA2F-4207-AE8D-C57D62C9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D897-2131-4827-A66A-43D270102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17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4AA258-BD82-487C-9956-3092A8007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DAC6F-59D5-4EE7-98BE-A7D2039BE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451E8-E466-4E39-BEF1-59D993D2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02DB-FACC-4228-A9F9-9820DF29A6D7}" type="datetimeFigureOut">
              <a:rPr lang="zh-CN" altLang="en-US" smtClean="0"/>
              <a:t>2018/4/2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E1AB9-9432-46ED-8256-51F16B28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CC974-A466-48D5-8CA5-55C3420C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D897-2131-4827-A66A-43D270102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45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48F2E-928E-41BE-97A1-5C3C3838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0014-EE92-4A39-8995-D5BF87863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E787A-4EA0-4148-AD5D-5EA93FBE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02DB-FACC-4228-A9F9-9820DF29A6D7}" type="datetimeFigureOut">
              <a:rPr lang="zh-CN" altLang="en-US" smtClean="0"/>
              <a:t>2018/4/2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DCAE9-4EF7-4D30-8B5C-E3FB30B6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A8FD1-ADCA-47B2-91DB-100BAFBB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D897-2131-4827-A66A-43D270102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55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9770A-47D2-4E70-87FA-85CA5F31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C5841-3CA6-410A-A14E-3704A9E97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DC0D4-FE67-49A3-8B4A-0594DFC7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02DB-FACC-4228-A9F9-9820DF29A6D7}" type="datetimeFigureOut">
              <a:rPr lang="zh-CN" altLang="en-US" smtClean="0"/>
              <a:t>2018/4/2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C34D1-166B-4E3A-A982-F5D77F3C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FFC74-5323-46F8-8E7D-3F950992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D897-2131-4827-A66A-43D270102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74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78E1F-46E3-4DC5-95BE-093AE8D2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AA992-19A1-4CFD-8464-76853A5A0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337BC4-1302-4085-B6A5-D6DF91521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977C2-FCA1-4144-83FE-70F90CA5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02DB-FACC-4228-A9F9-9820DF29A6D7}" type="datetimeFigureOut">
              <a:rPr lang="zh-CN" altLang="en-US" smtClean="0"/>
              <a:t>2018/4/2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DF2856-8CA2-49FB-AE01-EA64D9EA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100DC5-3D7E-485C-BE34-27F498E8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D897-2131-4827-A66A-43D270102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79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8E34C-E446-4806-A2B3-28CD4875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0264D-E9CF-4E5A-8A58-A6B1A0074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1334C1-9C37-4476-A214-0A7421D4E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C6EA77-E581-4BEF-B022-077D1669B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AF261B-FEFB-459D-99F9-4B28E6797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32AB71-EB30-4436-94A2-0C246449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02DB-FACC-4228-A9F9-9820DF29A6D7}" type="datetimeFigureOut">
              <a:rPr lang="zh-CN" altLang="en-US" smtClean="0"/>
              <a:t>2018/4/2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E542F5-389C-4A31-B0A4-CA3CADA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6C70B8-793C-4E93-82BE-E81906F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D897-2131-4827-A66A-43D270102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79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46CE3-4DFA-4467-903D-A44DE915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E87F32-B3DE-457D-9AA1-87CBBEE9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02DB-FACC-4228-A9F9-9820DF29A6D7}" type="datetimeFigureOut">
              <a:rPr lang="zh-CN" altLang="en-US" smtClean="0"/>
              <a:t>2018/4/2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2DD4C8-48EA-4377-8D93-014A4AF9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B32777-E624-451E-AF3D-F3CF10E8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D897-2131-4827-A66A-43D270102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8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156A68-F195-4C34-BCE9-C4EA9FF6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02DB-FACC-4228-A9F9-9820DF29A6D7}" type="datetimeFigureOut">
              <a:rPr lang="zh-CN" altLang="en-US" smtClean="0"/>
              <a:t>2018/4/2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A24ADB-B5EB-4FC7-B92D-AEF19802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B9BA4E-3951-43F7-82EF-6F15AC1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D897-2131-4827-A66A-43D270102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5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1FDD8-4E86-40BA-81E7-071791A2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621D5-4A57-4A9F-B7DA-38F598A36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DA3984-750A-4FBE-B400-472EE9CA7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037C0D-C1D1-4F23-965C-CA22B911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02DB-FACC-4228-A9F9-9820DF29A6D7}" type="datetimeFigureOut">
              <a:rPr lang="zh-CN" altLang="en-US" smtClean="0"/>
              <a:t>2018/4/2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D071E-FBD7-46F3-A220-593F74ED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68D67B-AE8D-48AA-8F87-4E0CACBD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D897-2131-4827-A66A-43D270102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33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2CA34-0BAA-45A2-8718-3380EBAA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C30B75-70D8-4D1C-94C1-A47BDF226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809E03-2C51-4A6B-AAAA-51FD838B0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91DE0A-B971-47EB-8469-8B86A3DF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02DB-FACC-4228-A9F9-9820DF29A6D7}" type="datetimeFigureOut">
              <a:rPr lang="zh-CN" altLang="en-US" smtClean="0"/>
              <a:t>2018/4/2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B99C42-DB20-49AB-B219-7FBB22C5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FE7155-1ABC-49A5-8325-A81272BD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D897-2131-4827-A66A-43D270102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5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D1BE07-AF6E-4DA8-9753-D6854DB9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BBD81-AC55-4A63-8B94-96F3B9CF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09A5A-7839-41CC-A1CB-77817B6B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02DB-FACC-4228-A9F9-9820DF29A6D7}" type="datetimeFigureOut">
              <a:rPr lang="zh-CN" altLang="en-US" smtClean="0"/>
              <a:t>2018/4/2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09C9A-E8FB-44B5-8B33-B159CBC76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E05B8-E7FB-4267-9794-A07509657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2D897-2131-4827-A66A-43D270102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9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77E5E-6401-4AFF-88C7-3929D8FCE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调度系统业务流程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05A90E-5A86-49A3-82EA-41C81C0FC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孙毅明</a:t>
            </a:r>
          </a:p>
        </p:txBody>
      </p:sp>
    </p:spTree>
    <p:extLst>
      <p:ext uri="{BB962C8B-B14F-4D97-AF65-F5344CB8AC3E}">
        <p14:creationId xmlns:p14="http://schemas.microsoft.com/office/powerpoint/2010/main" val="119699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70239748-3A65-4F24-8494-4CE96452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</a:t>
            </a:r>
            <a:r>
              <a:rPr lang="zh-CN" altLang="en-US" dirty="0"/>
              <a:t>下发指令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5BED943D-6F02-4EAB-A2EF-C28B2030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任务编号（对应</a:t>
            </a:r>
            <a:r>
              <a:rPr lang="en-US" altLang="zh-CN" dirty="0"/>
              <a:t>AGV</a:t>
            </a:r>
            <a:r>
              <a:rPr lang="zh-CN" altLang="en-US" dirty="0"/>
              <a:t>的流程或路径）</a:t>
            </a:r>
            <a:endParaRPr lang="en-US" altLang="zh-CN" dirty="0"/>
          </a:p>
          <a:p>
            <a:r>
              <a:rPr lang="zh-CN" altLang="en-US" dirty="0"/>
              <a:t>产线编号（客户现场产线与</a:t>
            </a:r>
            <a:r>
              <a:rPr lang="en-US" altLang="zh-CN" dirty="0"/>
              <a:t>AGV</a:t>
            </a:r>
            <a:r>
              <a:rPr lang="zh-CN" altLang="en-US" dirty="0"/>
              <a:t>具有对应关系）</a:t>
            </a:r>
            <a:endParaRPr lang="en-US" altLang="zh-CN" dirty="0"/>
          </a:p>
          <a:p>
            <a:r>
              <a:rPr lang="zh-CN" altLang="en-US" dirty="0"/>
              <a:t>任务优先级别（出现任务堆积时根据优先级执行）</a:t>
            </a:r>
          </a:p>
        </p:txBody>
      </p:sp>
    </p:spTree>
    <p:extLst>
      <p:ext uri="{BB962C8B-B14F-4D97-AF65-F5344CB8AC3E}">
        <p14:creationId xmlns:p14="http://schemas.microsoft.com/office/powerpoint/2010/main" val="389126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70239748-3A65-4F24-8494-4CE96452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调度系统响应流程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5BED943D-6F02-4EAB-A2EF-C28B2030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定时查询任务寄存器，获取有效信息后清空标志位</a:t>
            </a:r>
            <a:endParaRPr lang="en-US" altLang="zh-CN" dirty="0"/>
          </a:p>
          <a:p>
            <a:r>
              <a:rPr lang="zh-CN" altLang="en-US" dirty="0"/>
              <a:t>接收到的任务根据产线放入对应待执行队列</a:t>
            </a:r>
            <a:endParaRPr lang="en-US" altLang="zh-CN" dirty="0"/>
          </a:p>
          <a:p>
            <a:r>
              <a:rPr lang="zh-CN" altLang="en-US" dirty="0"/>
              <a:t>判断</a:t>
            </a:r>
            <a:r>
              <a:rPr lang="en-US" altLang="zh-CN" dirty="0"/>
              <a:t>AGV</a:t>
            </a:r>
            <a:r>
              <a:rPr lang="zh-CN" altLang="en-US" dirty="0"/>
              <a:t>工作状态，若空闲则安排优先级最高的任务到</a:t>
            </a:r>
            <a:r>
              <a:rPr lang="en-US" altLang="zh-CN" dirty="0"/>
              <a:t>AGV</a:t>
            </a:r>
          </a:p>
          <a:p>
            <a:r>
              <a:rPr lang="zh-CN" altLang="en-US" dirty="0"/>
              <a:t>更新任务为正在执行状态并显示</a:t>
            </a:r>
            <a:endParaRPr lang="en-US" altLang="zh-CN" dirty="0"/>
          </a:p>
          <a:p>
            <a:r>
              <a:rPr lang="zh-CN" altLang="en-US" dirty="0"/>
              <a:t>等待</a:t>
            </a:r>
            <a:r>
              <a:rPr lang="en-US" altLang="zh-CN" dirty="0"/>
              <a:t>AGV</a:t>
            </a:r>
            <a:r>
              <a:rPr lang="zh-CN" altLang="en-US" dirty="0"/>
              <a:t>空闲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20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70239748-3A65-4F24-8494-4CE96452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调度系统包含的界面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5BED943D-6F02-4EAB-A2EF-C28B2030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产线正在进行任务界面</a:t>
            </a:r>
            <a:endParaRPr lang="en-US" altLang="zh-CN" dirty="0"/>
          </a:p>
          <a:p>
            <a:r>
              <a:rPr lang="zh-CN" altLang="en-US" dirty="0"/>
              <a:t>历史任务界面（订单信息，下单时间，</a:t>
            </a:r>
            <a:r>
              <a:rPr lang="en-US" altLang="zh-CN" dirty="0"/>
              <a:t>AGV</a:t>
            </a:r>
            <a:r>
              <a:rPr lang="zh-CN" altLang="en-US" dirty="0"/>
              <a:t>开始执行时间，完成时间，执行结果，耗时）可生成报表，用户可选择按日期范围</a:t>
            </a:r>
            <a:endParaRPr lang="en-US" altLang="zh-CN" dirty="0"/>
          </a:p>
          <a:p>
            <a:r>
              <a:rPr lang="zh-CN" altLang="en-US" dirty="0"/>
              <a:t>车辆位置及启停状态界面（采用</a:t>
            </a:r>
            <a:r>
              <a:rPr lang="en-US" altLang="zh-CN" dirty="0"/>
              <a:t>806</a:t>
            </a:r>
            <a:r>
              <a:rPr lang="zh-CN" altLang="en-US"/>
              <a:t>的方案）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94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157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调度系统业务流程</vt:lpstr>
      <vt:lpstr>MES下发指令</vt:lpstr>
      <vt:lpstr>调度系统响应流程</vt:lpstr>
      <vt:lpstr>调度系统包含的界面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调度系统业务流程</dc:title>
  <dc:creator>Administrator</dc:creator>
  <cp:lastModifiedBy>Administrator</cp:lastModifiedBy>
  <cp:revision>8</cp:revision>
  <dcterms:created xsi:type="dcterms:W3CDTF">2018-04-02T09:09:04Z</dcterms:created>
  <dcterms:modified xsi:type="dcterms:W3CDTF">2018-04-02T09:46:21Z</dcterms:modified>
</cp:coreProperties>
</file>