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9"/>
  </p:notesMasterIdLst>
  <p:sldIdLst>
    <p:sldId id="641" r:id="rId2"/>
    <p:sldId id="650" r:id="rId3"/>
    <p:sldId id="651" r:id="rId4"/>
    <p:sldId id="642" r:id="rId5"/>
    <p:sldId id="653" r:id="rId6"/>
    <p:sldId id="649" r:id="rId7"/>
    <p:sldId id="65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chi" initials="y" lastIdx="7" clrIdx="0"/>
  <p:cmAuthor id="2" name="Yu-Chi" initials="Y" lastIdx="0" clrIdx="1"/>
  <p:cmAuthor id="3" name="CGAL" initials="C" lastIdx="12" clrIdx="2">
    <p:extLst>
      <p:ext uri="{19B8F6BF-5375-455C-9EA6-DF929625EA0E}">
        <p15:presenceInfo xmlns:p15="http://schemas.microsoft.com/office/powerpoint/2012/main" userId="CGAL" providerId="None"/>
      </p:ext>
    </p:extLst>
  </p:cmAuthor>
  <p:cmAuthor id="4" name="kasim" initials="k" lastIdx="1" clrIdx="3">
    <p:extLst>
      <p:ext uri="{19B8F6BF-5375-455C-9EA6-DF929625EA0E}">
        <p15:presenceInfo xmlns:p15="http://schemas.microsoft.com/office/powerpoint/2012/main" userId="kas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66" autoAdjust="0"/>
    <p:restoredTop sz="92145" autoAdjust="0"/>
  </p:normalViewPr>
  <p:slideViewPr>
    <p:cSldViewPr>
      <p:cViewPr varScale="1">
        <p:scale>
          <a:sx n="115" d="100"/>
          <a:sy n="115" d="100"/>
        </p:scale>
        <p:origin x="1598"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F6FF0FC-23FD-4C55-AE9A-D6CFC893077B}" type="datetimeFigureOut">
              <a:rPr lang="en-US"/>
              <a:pPr>
                <a:defRPr/>
              </a:pPr>
              <a:t>5/3/2022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2A309EE-B3A9-42DF-9CD1-52B1260DB44E}" type="slidenum">
              <a:rPr lang="en-US"/>
              <a:pPr>
                <a:defRPr/>
              </a:pPr>
              <a:t>‹#›</a:t>
            </a:fld>
            <a:endParaRPr lang="en-US"/>
          </a:p>
        </p:txBody>
      </p:sp>
    </p:spTree>
    <p:extLst>
      <p:ext uri="{BB962C8B-B14F-4D97-AF65-F5344CB8AC3E}">
        <p14:creationId xmlns:p14="http://schemas.microsoft.com/office/powerpoint/2010/main" val="1785890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72983F-B66A-4793-BFFF-776B84012687}"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2085980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514600"/>
            <a:ext cx="9144000" cy="914400"/>
          </a:xfrm>
        </p:spPr>
        <p:txBody>
          <a:bodyPr/>
          <a:lstStyle>
            <a:lvl1pPr>
              <a:defRPr sz="4400"/>
            </a:lvl1pPr>
          </a:lstStyle>
          <a:p>
            <a:pPr lvl="0"/>
            <a:r>
              <a:rPr lang="zh-TW" altLang="en-US" noProof="0"/>
              <a:t>按一下以編輯母片標題樣式</a:t>
            </a:r>
            <a:endParaRPr lang="en-US" noProof="0"/>
          </a:p>
        </p:txBody>
      </p:sp>
      <p:sp>
        <p:nvSpPr>
          <p:cNvPr id="3075" name="Rectangle 3"/>
          <p:cNvSpPr>
            <a:spLocks noGrp="1" noChangeArrowheads="1"/>
          </p:cNvSpPr>
          <p:nvPr>
            <p:ph type="subTitle" idx="1"/>
          </p:nvPr>
        </p:nvSpPr>
        <p:spPr>
          <a:xfrm>
            <a:off x="0" y="3479800"/>
            <a:ext cx="9144000" cy="635000"/>
          </a:xfrm>
        </p:spPr>
        <p:txBody>
          <a:bodyPr/>
          <a:lstStyle>
            <a:lvl1pPr marL="0" indent="0" algn="ctr">
              <a:buFontTx/>
              <a:buNone/>
              <a:defRPr sz="2400"/>
            </a:lvl1pPr>
          </a:lstStyle>
          <a:p>
            <a:pPr lvl="0"/>
            <a:r>
              <a:rPr lang="zh-TW" altLang="en-US" noProof="0"/>
              <a:t>按一下以編輯母片子標題樣式</a:t>
            </a:r>
            <a:endParaRPr lang="en-US" noProof="0"/>
          </a:p>
        </p:txBody>
      </p:sp>
      <p:sp>
        <p:nvSpPr>
          <p:cNvPr id="3076"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89EB0812-1E38-4440-905C-8DBB56C89B17}" type="datetime1">
              <a:rPr lang="en-US" altLang="zh-TW" smtClean="0"/>
              <a:t>5/3/2022</a:t>
            </a:fld>
            <a:endParaRPr lang="en-US" dirty="0"/>
          </a:p>
        </p:txBody>
      </p:sp>
      <p:sp>
        <p:nvSpPr>
          <p:cNvPr id="3077" name="Rectangle 5"/>
          <p:cNvSpPr>
            <a:spLocks noGrp="1" noChangeArrowheads="1"/>
          </p:cNvSpPr>
          <p:nvPr>
            <p:ph type="ftr" sz="quarter" idx="3"/>
          </p:nvPr>
        </p:nvSpPr>
        <p:spPr>
          <a:xfrm>
            <a:off x="6248400" y="6553200"/>
            <a:ext cx="2895600" cy="228600"/>
          </a:xfrm>
          <a:prstGeom prst="rect">
            <a:avLst/>
          </a:prstGeom>
        </p:spPr>
        <p:txBody>
          <a:bodyPr/>
          <a:lstStyle>
            <a:lvl1pPr>
              <a:defRPr sz="1200" b="1">
                <a:latin typeface="Arial" charset="0"/>
              </a:defRPr>
            </a:lvl1pPr>
          </a:lstStyle>
          <a:p>
            <a:r>
              <a:rPr lang="en-US"/>
              <a:t>Copyright © 2017 Pearson Education, Ltd. All rights reserved.</a:t>
            </a:r>
            <a:endParaRPr lang="en-CA" dirty="0"/>
          </a:p>
        </p:txBody>
      </p:sp>
      <p:sp>
        <p:nvSpPr>
          <p:cNvPr id="3078" name="Rectangle 6"/>
          <p:cNvSpPr>
            <a:spLocks noGrp="1" noChangeArrowheads="1"/>
          </p:cNvSpPr>
          <p:nvPr>
            <p:ph type="sldNum" sz="quarter" idx="4"/>
          </p:nvPr>
        </p:nvSpPr>
        <p:spPr>
          <a:xfrm>
            <a:off x="7239000" y="6324600"/>
            <a:ext cx="1905000" cy="228600"/>
          </a:xfrm>
          <a:prstGeom prst="rect">
            <a:avLst/>
          </a:prstGeom>
        </p:spPr>
        <p:txBody>
          <a:bodyPr/>
          <a:lstStyle>
            <a:lvl1pPr>
              <a:defRPr b="1">
                <a:latin typeface="Arial" charset="0"/>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0DF5497B-EF00-490B-823E-C32FC82E4A4B}" type="datetime1">
              <a:rPr lang="en-US" altLang="zh-TW" smtClean="0"/>
              <a:t>5/3/2022</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980996215"/>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1143000"/>
            <a:ext cx="2190750" cy="4953000"/>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152400" y="1219200"/>
            <a:ext cx="6419850" cy="48768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BF025521-FAA2-4EB3-A087-3DF78CEB1C8A}" type="datetime1">
              <a:rPr lang="en-US" altLang="zh-TW" smtClean="0"/>
              <a:t>5/3/2022</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315482209"/>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848600" cy="762000"/>
          </a:xfrm>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AE28D741-4DD6-4E8C-8F2A-F0353AF264BD}" type="datetime1">
              <a:rPr lang="en-US" altLang="zh-TW" smtClean="0"/>
              <a:t>5/3/2022</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Tree>
    <p:extLst>
      <p:ext uri="{BB962C8B-B14F-4D97-AF65-F5344CB8AC3E}">
        <p14:creationId xmlns:p14="http://schemas.microsoft.com/office/powerpoint/2010/main" val="318552473"/>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Date Placeholder 3"/>
          <p:cNvSpPr>
            <a:spLocks noGrp="1"/>
          </p:cNvSpPr>
          <p:nvPr>
            <p:ph type="dt" sz="half" idx="10"/>
          </p:nvPr>
        </p:nvSpPr>
        <p:spPr>
          <a:xfrm>
            <a:off x="4495800" y="6553200"/>
            <a:ext cx="1905000" cy="228600"/>
          </a:xfrm>
          <a:prstGeom prst="rect">
            <a:avLst/>
          </a:prstGeom>
        </p:spPr>
        <p:txBody>
          <a:bodyPr/>
          <a:lstStyle>
            <a:lvl1pPr>
              <a:defRPr/>
            </a:lvl1pPr>
          </a:lstStyle>
          <a:p>
            <a:pPr>
              <a:defRPr/>
            </a:pPr>
            <a:fld id="{E3633BF1-75B2-4A55-88F4-A9823CA4035B}" type="datetime1">
              <a:rPr lang="en-US" altLang="zh-TW" smtClean="0"/>
              <a:t>5/3/2022</a:t>
            </a:fld>
            <a:endParaRPr lang="en-US" dirty="0"/>
          </a:p>
        </p:txBody>
      </p:sp>
      <p:sp>
        <p:nvSpPr>
          <p:cNvPr id="5" name="Footer Placeholder 4"/>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6" name="Slide Number Placeholder 5"/>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778739069"/>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77200" cy="762000"/>
          </a:xfrm>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381000" y="1219200"/>
            <a:ext cx="43434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Content Placeholder 3"/>
          <p:cNvSpPr>
            <a:spLocks noGrp="1"/>
          </p:cNvSpPr>
          <p:nvPr>
            <p:ph sz="half" idx="2"/>
          </p:nvPr>
        </p:nvSpPr>
        <p:spPr>
          <a:xfrm>
            <a:off x="48768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8C2EAEDE-5917-4014-9629-EF247A23EB1B}" type="datetime1">
              <a:rPr lang="en-US" altLang="zh-TW" smtClean="0"/>
              <a:t>5/3/2022</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3840276503"/>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001000" cy="1045177"/>
          </a:xfrm>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a:xfrm>
            <a:off x="4495800" y="6553200"/>
            <a:ext cx="1905000" cy="228600"/>
          </a:xfrm>
          <a:prstGeom prst="rect">
            <a:avLst/>
          </a:prstGeom>
        </p:spPr>
        <p:txBody>
          <a:bodyPr/>
          <a:lstStyle>
            <a:lvl1pPr>
              <a:defRPr/>
            </a:lvl1pPr>
          </a:lstStyle>
          <a:p>
            <a:pPr>
              <a:defRPr/>
            </a:pPr>
            <a:fld id="{72BF1EDA-4F29-48E5-8F9D-0296AEBF154C}" type="datetime1">
              <a:rPr lang="en-US" altLang="zh-TW" smtClean="0"/>
              <a:t>5/3/2022</a:t>
            </a:fld>
            <a:endParaRPr lang="en-US" dirty="0"/>
          </a:p>
        </p:txBody>
      </p:sp>
      <p:sp>
        <p:nvSpPr>
          <p:cNvPr id="8" name="Footer Placeholder 7"/>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9" name="Slide Number Placeholder 8"/>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943292018"/>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001000" cy="762000"/>
          </a:xfrm>
        </p:spPr>
        <p:txBody>
          <a:bodyPr/>
          <a:lstStyle/>
          <a:p>
            <a:r>
              <a:rPr lang="zh-TW" altLang="en-US"/>
              <a:t>按一下以編輯母片標題樣式</a:t>
            </a:r>
            <a:endParaRPr lang="en-US"/>
          </a:p>
        </p:txBody>
      </p:sp>
      <p:sp>
        <p:nvSpPr>
          <p:cNvPr id="3" name="Date Placeholder 2"/>
          <p:cNvSpPr>
            <a:spLocks noGrp="1"/>
          </p:cNvSpPr>
          <p:nvPr>
            <p:ph type="dt" sz="half" idx="10"/>
          </p:nvPr>
        </p:nvSpPr>
        <p:spPr>
          <a:xfrm>
            <a:off x="4495800" y="6553200"/>
            <a:ext cx="1905000" cy="228600"/>
          </a:xfrm>
          <a:prstGeom prst="rect">
            <a:avLst/>
          </a:prstGeom>
        </p:spPr>
        <p:txBody>
          <a:bodyPr/>
          <a:lstStyle>
            <a:lvl1pPr>
              <a:defRPr/>
            </a:lvl1pPr>
          </a:lstStyle>
          <a:p>
            <a:pPr>
              <a:defRPr/>
            </a:pPr>
            <a:fld id="{575FCFF3-3132-4530-B5A9-59E21465A1AD}" type="datetime1">
              <a:rPr lang="en-US" altLang="zh-TW" smtClean="0"/>
              <a:t>5/3/2022</a:t>
            </a:fld>
            <a:endParaRPr lang="en-US" dirty="0"/>
          </a:p>
        </p:txBody>
      </p:sp>
      <p:sp>
        <p:nvSpPr>
          <p:cNvPr id="4" name="Footer Placeholder 3"/>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5" name="Slide Number Placeholder 4"/>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Tree>
    <p:extLst>
      <p:ext uri="{BB962C8B-B14F-4D97-AF65-F5344CB8AC3E}">
        <p14:creationId xmlns:p14="http://schemas.microsoft.com/office/powerpoint/2010/main" val="887474955"/>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495800" y="6553200"/>
            <a:ext cx="1905000" cy="228600"/>
          </a:xfrm>
          <a:prstGeom prst="rect">
            <a:avLst/>
          </a:prstGeom>
        </p:spPr>
        <p:txBody>
          <a:bodyPr/>
          <a:lstStyle>
            <a:lvl1pPr>
              <a:defRPr/>
            </a:lvl1pPr>
          </a:lstStyle>
          <a:p>
            <a:pPr>
              <a:defRPr/>
            </a:pPr>
            <a:fld id="{1377340E-F065-4D13-B63B-9C5AC1E76F71}" type="datetime1">
              <a:rPr lang="en-US" altLang="zh-TW" smtClean="0"/>
              <a:t>5/3/2022</a:t>
            </a:fld>
            <a:endParaRPr lang="en-US" dirty="0"/>
          </a:p>
        </p:txBody>
      </p:sp>
      <p:sp>
        <p:nvSpPr>
          <p:cNvPr id="3" name="Footer Placeholder 2"/>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4" name="Slide Number Placeholder 3"/>
          <p:cNvSpPr>
            <a:spLocks noGrp="1"/>
          </p:cNvSpPr>
          <p:nvPr>
            <p:ph type="sldNum" sz="quarter" idx="12"/>
          </p:nvPr>
        </p:nvSpPr>
        <p:spPr>
          <a:xfrm>
            <a:off x="7239000" y="6248400"/>
            <a:ext cx="1905000" cy="228600"/>
          </a:xfrm>
          <a:prstGeom prst="rect">
            <a:avLst/>
          </a:prstGeom>
        </p:spPr>
        <p:txBody>
          <a:bodyPr/>
          <a:lstStyle>
            <a:lvl1pPr>
              <a:defRPr/>
            </a:lvl1pPr>
          </a:lstStyle>
          <a:p>
            <a:pPr>
              <a:defRPr/>
            </a:pPr>
            <a:fld id="{C733A387-0A6A-4CC0-BB14-A596A72F4F37}" type="slidenum">
              <a:rPr lang="en-US" smtClean="0"/>
              <a:pPr>
                <a:defRPr/>
              </a:pPr>
              <a:t>‹#›</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066800" cy="1045176"/>
          </a:xfrm>
          <a:prstGeom prst="rect">
            <a:avLst/>
          </a:prstGeom>
        </p:spPr>
      </p:pic>
      <p:sp>
        <p:nvSpPr>
          <p:cNvPr id="6" name="Rectangle 8"/>
          <p:cNvSpPr>
            <a:spLocks noChangeArrowheads="1"/>
          </p:cNvSpPr>
          <p:nvPr/>
        </p:nvSpPr>
        <p:spPr bwMode="auto">
          <a:xfrm>
            <a:off x="381000" y="114300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383776107"/>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322BDC3F-FA7B-4F8F-AB7C-0C7A8DA0BCB0}" type="datetime1">
              <a:rPr lang="en-US" altLang="zh-TW" smtClean="0"/>
              <a:t>5/3/2022</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3827010985"/>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495800" y="6553200"/>
            <a:ext cx="1905000" cy="228600"/>
          </a:xfrm>
          <a:prstGeom prst="rect">
            <a:avLst/>
          </a:prstGeom>
        </p:spPr>
        <p:txBody>
          <a:bodyPr/>
          <a:lstStyle>
            <a:lvl1pPr>
              <a:defRPr/>
            </a:lvl1pPr>
          </a:lstStyle>
          <a:p>
            <a:pPr>
              <a:defRPr/>
            </a:pPr>
            <a:fld id="{5188FEBD-930E-4208-B8A4-39E9E53D1317}" type="datetime1">
              <a:rPr lang="en-US" altLang="zh-TW" smtClean="0"/>
              <a:t>5/3/2022</a:t>
            </a:fld>
            <a:endParaRPr lang="en-US" dirty="0"/>
          </a:p>
        </p:txBody>
      </p:sp>
      <p:sp>
        <p:nvSpPr>
          <p:cNvPr id="6" name="Footer Placeholder 5"/>
          <p:cNvSpPr>
            <a:spLocks noGrp="1"/>
          </p:cNvSpPr>
          <p:nvPr>
            <p:ph type="ftr" sz="quarter" idx="11"/>
          </p:nvPr>
        </p:nvSpPr>
        <p:spPr>
          <a:xfrm>
            <a:off x="6477000" y="6553200"/>
            <a:ext cx="2667000" cy="228600"/>
          </a:xfrm>
          <a:prstGeom prst="rect">
            <a:avLst/>
          </a:prstGeom>
        </p:spPr>
        <p:txBody>
          <a:bodyPr/>
          <a:lstStyle>
            <a:lvl1pPr>
              <a:defRPr/>
            </a:lvl1pPr>
          </a:lstStyle>
          <a:p>
            <a:r>
              <a:rPr lang="en-US"/>
              <a:t>Copyright © 2017 Pearson Education, Ltd. All rights reserved.</a:t>
            </a:r>
            <a:endParaRPr lang="en-CA" dirty="0"/>
          </a:p>
        </p:txBody>
      </p:sp>
      <p:sp>
        <p:nvSpPr>
          <p:cNvPr id="7" name="Slide Number Placeholder 6"/>
          <p:cNvSpPr>
            <a:spLocks noGrp="1"/>
          </p:cNvSpPr>
          <p:nvPr>
            <p:ph type="sldNum" sz="quarter" idx="12"/>
          </p:nvPr>
        </p:nvSpPr>
        <p:spPr>
          <a:xfrm>
            <a:off x="7239000" y="6248400"/>
            <a:ext cx="1905000" cy="228600"/>
          </a:xfrm>
          <a:prstGeom prst="rect">
            <a:avLst/>
          </a:prstGeom>
        </p:spPr>
        <p:txBody>
          <a:bodyPr/>
          <a:lstStyle>
            <a:lvl1pPr>
              <a:defRPr/>
            </a:lvl1pPr>
          </a:lstStyle>
          <a:p>
            <a:pPr>
              <a:defRPr/>
            </a:pPr>
            <a:r>
              <a:rPr lang="en-US"/>
              <a:t>1-</a:t>
            </a:r>
            <a:fld id="{C733A387-0A6A-4CC0-BB14-A596A72F4F37}" type="slidenum">
              <a:rPr lang="en-US" smtClean="0"/>
              <a:pPr>
                <a:defRPr/>
              </a:pPr>
              <a:t>‹#›</a:t>
            </a:fld>
            <a:endParaRPr lang="en-US"/>
          </a:p>
        </p:txBody>
      </p:sp>
    </p:spTree>
    <p:extLst>
      <p:ext uri="{BB962C8B-B14F-4D97-AF65-F5344CB8AC3E}">
        <p14:creationId xmlns:p14="http://schemas.microsoft.com/office/powerpoint/2010/main" val="2722170718"/>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81000" y="12192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026" name="Rectangle 2"/>
          <p:cNvSpPr>
            <a:spLocks noGrp="1" noChangeArrowheads="1"/>
          </p:cNvSpPr>
          <p:nvPr>
            <p:ph type="title"/>
          </p:nvPr>
        </p:nvSpPr>
        <p:spPr bwMode="auto">
          <a:xfrm>
            <a:off x="1066800" y="152400"/>
            <a:ext cx="807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p>
        </p:txBody>
      </p:sp>
      <p:sp>
        <p:nvSpPr>
          <p:cNvPr id="7" name="Rectangle 8"/>
          <p:cNvSpPr>
            <a:spLocks noChangeArrowheads="1"/>
          </p:cNvSpPr>
          <p:nvPr/>
        </p:nvSpPr>
        <p:spPr bwMode="auto">
          <a:xfrm>
            <a:off x="381000" y="1107280"/>
            <a:ext cx="8686800" cy="74613"/>
          </a:xfrm>
          <a:prstGeom prst="rect">
            <a:avLst/>
          </a:prstGeom>
          <a:gradFill rotWithShape="0">
            <a:gsLst>
              <a:gs pos="0">
                <a:srgbClr val="DF140F"/>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066800" cy="1045176"/>
          </a:xfrm>
          <a:prstGeom prst="rect">
            <a:avLst/>
          </a:prstGeom>
        </p:spPr>
      </p:pic>
      <p:sp>
        <p:nvSpPr>
          <p:cNvPr id="10" name="Rectangle 4"/>
          <p:cNvSpPr>
            <a:spLocks noGrp="1" noChangeArrowheads="1"/>
          </p:cNvSpPr>
          <p:nvPr>
            <p:ph type="dt" sz="half" idx="2"/>
          </p:nvPr>
        </p:nvSpPr>
        <p:spPr>
          <a:xfrm>
            <a:off x="4572000" y="6553200"/>
            <a:ext cx="1905000" cy="228600"/>
          </a:xfrm>
          <a:prstGeom prst="rect">
            <a:avLst/>
          </a:prstGeom>
        </p:spPr>
        <p:txBody>
          <a:bodyPr/>
          <a:lstStyle>
            <a:lvl1pPr>
              <a:defRPr sz="1200" b="1">
                <a:latin typeface="Arial" charset="0"/>
              </a:defRPr>
            </a:lvl1pPr>
          </a:lstStyle>
          <a:p>
            <a:pPr>
              <a:defRPr/>
            </a:pPr>
            <a:fld id="{2A329542-1B2E-4FE1-A6E1-83EAF655103E}" type="datetime1">
              <a:rPr lang="en-US" altLang="zh-TW" smtClean="0"/>
              <a:t>5/3/2022</a:t>
            </a:fld>
            <a:endParaRPr lang="en-US" dirty="0"/>
          </a:p>
        </p:txBody>
      </p:sp>
      <p:sp>
        <p:nvSpPr>
          <p:cNvPr id="11" name="Rectangle 5"/>
          <p:cNvSpPr>
            <a:spLocks noGrp="1" noChangeArrowheads="1"/>
          </p:cNvSpPr>
          <p:nvPr>
            <p:ph type="ftr" sz="quarter" idx="3"/>
          </p:nvPr>
        </p:nvSpPr>
        <p:spPr>
          <a:xfrm>
            <a:off x="6248400" y="6553200"/>
            <a:ext cx="2895600" cy="228600"/>
          </a:xfrm>
          <a:prstGeom prst="rect">
            <a:avLst/>
          </a:prstGeom>
        </p:spPr>
        <p:txBody>
          <a:bodyPr/>
          <a:lstStyle>
            <a:lvl1pPr algn="r">
              <a:defRPr lang="en-US" sz="1200" b="1" smtClean="0"/>
            </a:lvl1pPr>
          </a:lstStyle>
          <a:p>
            <a:r>
              <a:rPr lang="en-US"/>
              <a:t>Copyright © 2017 Pearson Education, Ltd. All rights reserved.</a:t>
            </a:r>
            <a:endParaRPr lang="en-CA" dirty="0"/>
          </a:p>
        </p:txBody>
      </p:sp>
      <p:sp>
        <p:nvSpPr>
          <p:cNvPr id="12" name="Rectangle 6"/>
          <p:cNvSpPr>
            <a:spLocks noGrp="1" noChangeArrowheads="1"/>
          </p:cNvSpPr>
          <p:nvPr>
            <p:ph type="sldNum" sz="quarter" idx="4"/>
          </p:nvPr>
        </p:nvSpPr>
        <p:spPr>
          <a:xfrm>
            <a:off x="7239000" y="6324600"/>
            <a:ext cx="1905000" cy="228600"/>
          </a:xfrm>
          <a:prstGeom prst="rect">
            <a:avLst/>
          </a:prstGeom>
        </p:spPr>
        <p:txBody>
          <a:bodyPr/>
          <a:lstStyle>
            <a:lvl1pPr algn="r">
              <a:defRPr b="1">
                <a:latin typeface="Arial" charset="0"/>
              </a:defRPr>
            </a:lvl1pPr>
          </a:lstStyle>
          <a:p>
            <a:pPr>
              <a:defRPr/>
            </a:pPr>
            <a:r>
              <a:rPr lang="en-US"/>
              <a:t>1-</a:t>
            </a:r>
            <a:fld id="{C733A387-0A6A-4CC0-BB14-A596A72F4F37}" type="slidenum">
              <a:rPr lang="en-US" smtClean="0"/>
              <a:pPr>
                <a:defRPr/>
              </a:pPr>
              <a:t>‹#›</a:t>
            </a:fld>
            <a:endParaRPr lang="en-US"/>
          </a:p>
        </p:txBody>
      </p:sp>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5858359"/>
            <a:ext cx="4572000" cy="999641"/>
          </a:xfrm>
          <a:prstGeom prst="rect">
            <a:avLst/>
          </a:prstGeom>
        </p:spPr>
      </p:pic>
      <p:pic>
        <p:nvPicPr>
          <p:cNvPr id="14"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0" y="0"/>
            <a:ext cx="1698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fade thruBlk="1"/>
  </p:transition>
  <p:hf hdr="0" ftr="0" dt="0"/>
  <p:txStyles>
    <p:titleStyle>
      <a:lvl1pPr algn="ctr" rtl="0" eaLnBrk="1" fontAlgn="base" hangingPunct="1">
        <a:spcBef>
          <a:spcPct val="0"/>
        </a:spcBef>
        <a:spcAft>
          <a:spcPct val="0"/>
        </a:spcAft>
        <a:defRPr sz="3600" b="1">
          <a:solidFill>
            <a:schemeClr val="tx2"/>
          </a:solidFill>
          <a:latin typeface="Times New Roman" pitchFamily="18" charset="0"/>
          <a:ea typeface="+mj-ea"/>
          <a:cs typeface="Times New Roman" pitchFamily="18" charset="0"/>
        </a:defRPr>
      </a:lvl1pPr>
      <a:lvl2pPr algn="ctr" rtl="0" eaLnBrk="1" fontAlgn="base" hangingPunct="1">
        <a:spcBef>
          <a:spcPct val="0"/>
        </a:spcBef>
        <a:spcAft>
          <a:spcPct val="0"/>
        </a:spcAft>
        <a:defRPr sz="3600" b="1">
          <a:solidFill>
            <a:schemeClr val="tx2"/>
          </a:solidFill>
          <a:latin typeface="Arial Narrow" pitchFamily="34" charset="0"/>
        </a:defRPr>
      </a:lvl2pPr>
      <a:lvl3pPr algn="ctr" rtl="0" eaLnBrk="1" fontAlgn="base" hangingPunct="1">
        <a:spcBef>
          <a:spcPct val="0"/>
        </a:spcBef>
        <a:spcAft>
          <a:spcPct val="0"/>
        </a:spcAft>
        <a:defRPr sz="3600" b="1">
          <a:solidFill>
            <a:schemeClr val="tx2"/>
          </a:solidFill>
          <a:latin typeface="Arial Narrow" pitchFamily="34" charset="0"/>
        </a:defRPr>
      </a:lvl3pPr>
      <a:lvl4pPr algn="ctr" rtl="0" eaLnBrk="1" fontAlgn="base" hangingPunct="1">
        <a:spcBef>
          <a:spcPct val="0"/>
        </a:spcBef>
        <a:spcAft>
          <a:spcPct val="0"/>
        </a:spcAft>
        <a:defRPr sz="3600" b="1">
          <a:solidFill>
            <a:schemeClr val="tx2"/>
          </a:solidFill>
          <a:latin typeface="Arial Narrow" pitchFamily="34" charset="0"/>
        </a:defRPr>
      </a:lvl4pPr>
      <a:lvl5pPr algn="ctr" rtl="0" eaLnBrk="1" fontAlgn="base" hangingPunct="1">
        <a:spcBef>
          <a:spcPct val="0"/>
        </a:spcBef>
        <a:spcAft>
          <a:spcPct val="0"/>
        </a:spcAft>
        <a:defRPr sz="3600" b="1">
          <a:solidFill>
            <a:schemeClr val="tx2"/>
          </a:solidFill>
          <a:latin typeface="Arial Narrow" pitchFamily="34" charset="0"/>
        </a:defRPr>
      </a:lvl5pPr>
      <a:lvl6pPr marL="457200" algn="ctr" rtl="0" eaLnBrk="1" fontAlgn="base" hangingPunct="1">
        <a:spcBef>
          <a:spcPct val="0"/>
        </a:spcBef>
        <a:spcAft>
          <a:spcPct val="0"/>
        </a:spcAft>
        <a:defRPr sz="3600" b="1">
          <a:solidFill>
            <a:schemeClr val="tx2"/>
          </a:solidFill>
          <a:latin typeface="Arial Narrow" pitchFamily="34" charset="0"/>
        </a:defRPr>
      </a:lvl6pPr>
      <a:lvl7pPr marL="914400" algn="ctr" rtl="0" eaLnBrk="1" fontAlgn="base" hangingPunct="1">
        <a:spcBef>
          <a:spcPct val="0"/>
        </a:spcBef>
        <a:spcAft>
          <a:spcPct val="0"/>
        </a:spcAft>
        <a:defRPr sz="3600" b="1">
          <a:solidFill>
            <a:schemeClr val="tx2"/>
          </a:solidFill>
          <a:latin typeface="Arial Narrow" pitchFamily="34" charset="0"/>
        </a:defRPr>
      </a:lvl7pPr>
      <a:lvl8pPr marL="1371600" algn="ctr" rtl="0" eaLnBrk="1" fontAlgn="base" hangingPunct="1">
        <a:spcBef>
          <a:spcPct val="0"/>
        </a:spcBef>
        <a:spcAft>
          <a:spcPct val="0"/>
        </a:spcAft>
        <a:defRPr sz="3600" b="1">
          <a:solidFill>
            <a:schemeClr val="tx2"/>
          </a:solidFill>
          <a:latin typeface="Arial Narrow" pitchFamily="34" charset="0"/>
        </a:defRPr>
      </a:lvl8pPr>
      <a:lvl9pPr marL="1828800" algn="ctr" rtl="0" eaLnBrk="1" fontAlgn="base" hangingPunct="1">
        <a:spcBef>
          <a:spcPct val="0"/>
        </a:spcBef>
        <a:spcAft>
          <a:spcPct val="0"/>
        </a:spcAft>
        <a:defRPr sz="3600" b="1">
          <a:solidFill>
            <a:schemeClr val="tx2"/>
          </a:solidFill>
          <a:latin typeface="Arial Narrow"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har char="•"/>
        <a:defRPr sz="2600">
          <a:solidFill>
            <a:schemeClr val="tx1"/>
          </a:solidFill>
          <a:latin typeface="Times New Roman" pitchFamily="18" charset="0"/>
          <a:cs typeface="Times New Roman" pitchFamily="18" charset="0"/>
        </a:defRPr>
      </a:lvl2pPr>
      <a:lvl3pPr marL="1143000" indent="-228600" algn="l" rtl="0" eaLnBrk="1" fontAlgn="base" hangingPunct="1">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1" fontAlgn="base" hangingPunct="1">
        <a:spcBef>
          <a:spcPct val="20000"/>
        </a:spcBef>
        <a:spcAft>
          <a:spcPct val="0"/>
        </a:spcAft>
        <a:buChar char="•"/>
        <a:defRPr sz="2200">
          <a:solidFill>
            <a:schemeClr val="tx1"/>
          </a:solidFill>
          <a:latin typeface="Times New Roman" pitchFamily="18" charset="0"/>
          <a:cs typeface="Times New Roman" pitchFamily="18" charset="0"/>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normAutofit/>
          </a:bodyPr>
          <a:lstStyle/>
          <a:p>
            <a:pPr eaLnBrk="1" hangingPunct="1"/>
            <a:r>
              <a:rPr lang="zh-TW" altLang="en-US" dirty="0">
                <a:latin typeface="微軟正黑體" panose="020B0604030504040204" pitchFamily="34" charset="-120"/>
                <a:ea typeface="微軟正黑體" panose="020B0604030504040204" pitchFamily="34" charset="-120"/>
              </a:rPr>
              <a:t>物件導向程式設計</a:t>
            </a:r>
            <a:endParaRPr lang="en-US" dirty="0">
              <a:latin typeface="微軟正黑體" panose="020B0604030504040204" pitchFamily="34" charset="-120"/>
              <a:ea typeface="微軟正黑體" panose="020B0604030504040204" pitchFamily="34" charset="-120"/>
            </a:endParaRPr>
          </a:p>
        </p:txBody>
      </p:sp>
      <p:sp>
        <p:nvSpPr>
          <p:cNvPr id="3" name="Subtitle 2"/>
          <p:cNvSpPr>
            <a:spLocks noGrp="1"/>
          </p:cNvSpPr>
          <p:nvPr>
            <p:ph type="subTitle" idx="1"/>
          </p:nvPr>
        </p:nvSpPr>
        <p:spPr>
          <a:xfrm>
            <a:off x="0" y="3479800"/>
            <a:ext cx="9144000" cy="1389360"/>
          </a:xfrm>
        </p:spPr>
        <p:txBody>
          <a:bodyPr rtlCol="0">
            <a:normAutofit/>
          </a:bodyPr>
          <a:lstStyle/>
          <a:p>
            <a:pPr fontAlgn="auto">
              <a:spcAft>
                <a:spcPts val="0"/>
              </a:spcAft>
              <a:defRPr/>
            </a:pPr>
            <a:r>
              <a:rPr lang="en-US" altLang="zh-TW" sz="2000" dirty="0">
                <a:latin typeface="微軟正黑體" panose="020B0604030504040204" pitchFamily="34" charset="-120"/>
                <a:ea typeface="微軟正黑體" panose="020B0604030504040204" pitchFamily="34" charset="-120"/>
              </a:rPr>
              <a:t>Dungeon Practice 09&amp;10</a:t>
            </a:r>
          </a:p>
          <a:p>
            <a:pPr fontAlgn="auto">
              <a:spcAft>
                <a:spcPts val="0"/>
              </a:spcAft>
              <a:defRPr/>
            </a:pPr>
            <a:r>
              <a:rPr lang="en-US" altLang="zh-TW" sz="2000" dirty="0">
                <a:latin typeface="微軟正黑體" panose="020B0604030504040204" pitchFamily="34" charset="-120"/>
                <a:ea typeface="微軟正黑體" panose="020B0604030504040204" pitchFamily="34" charset="-120"/>
              </a:rPr>
              <a:t>Inheritance/Polymorphism</a:t>
            </a:r>
          </a:p>
        </p:txBody>
      </p:sp>
    </p:spTree>
    <p:extLst>
      <p:ext uri="{BB962C8B-B14F-4D97-AF65-F5344CB8AC3E}">
        <p14:creationId xmlns:p14="http://schemas.microsoft.com/office/powerpoint/2010/main" val="85627867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39D152-F043-461C-872A-61865E24EED1}"/>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前言</a:t>
            </a:r>
            <a:r>
              <a:rPr lang="en-US" altLang="zh-TW" dirty="0">
                <a:latin typeface="微軟正黑體" panose="020B0604030504040204" pitchFamily="34" charset="-120"/>
                <a:ea typeface="微軟正黑體" panose="020B0604030504040204" pitchFamily="34" charset="-120"/>
              </a:rPr>
              <a:t>-HW09</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E1D3E0CE-2311-4B6D-9626-424FDE4DEC95}"/>
              </a:ext>
            </a:extLst>
          </p:cNvPr>
          <p:cNvSpPr>
            <a:spLocks noGrp="1"/>
          </p:cNvSpPr>
          <p:nvPr>
            <p:ph idx="1"/>
          </p:nvPr>
        </p:nvSpPr>
        <p:spPr>
          <a:xfrm>
            <a:off x="381000" y="1288504"/>
            <a:ext cx="8534400" cy="4876800"/>
          </a:xfrm>
        </p:spPr>
        <p:txBody>
          <a:bodyPr/>
          <a:lstStyle/>
          <a:p>
            <a:r>
              <a:rPr lang="zh-TW" altLang="en-US" dirty="0">
                <a:latin typeface="微軟正黑體" panose="020B0604030504040204" pitchFamily="34" charset="-120"/>
                <a:ea typeface="微軟正黑體" panose="020B0604030504040204" pitchFamily="34" charset="-120"/>
              </a:rPr>
              <a:t>到上周為止的所有教程，你們已經學會並了解了一個好玩的地宮遊戲所需的內容及素材等等的操控及相互關係</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所以現在是讓各位開始發展創意的時機了！</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這周起的東西會著重於</a:t>
            </a:r>
            <a:r>
              <a:rPr lang="en-US" altLang="zh-TW" dirty="0">
                <a:latin typeface="微軟正黑體" panose="020B0604030504040204" pitchFamily="34" charset="-120"/>
                <a:ea typeface="微軟正黑體" panose="020B0604030504040204" pitchFamily="34" charset="-120"/>
              </a:rPr>
              <a:t>Class</a:t>
            </a:r>
            <a:r>
              <a:rPr lang="zh-TW" altLang="en-US" dirty="0">
                <a:latin typeface="微軟正黑體" panose="020B0604030504040204" pitchFamily="34" charset="-120"/>
                <a:ea typeface="微軟正黑體" panose="020B0604030504040204" pitchFamily="34" charset="-120"/>
              </a:rPr>
              <a:t>之應用等一些</a:t>
            </a:r>
            <a:r>
              <a:rPr lang="en-US" altLang="zh-TW" dirty="0">
                <a:latin typeface="微軟正黑體" panose="020B0604030504040204" pitchFamily="34" charset="-120"/>
                <a:ea typeface="微軟正黑體" panose="020B0604030504040204" pitchFamily="34" charset="-120"/>
              </a:rPr>
              <a:t>OOP</a:t>
            </a:r>
            <a:r>
              <a:rPr lang="zh-TW" altLang="en-US" dirty="0">
                <a:latin typeface="微軟正黑體" panose="020B0604030504040204" pitchFamily="34" charset="-120"/>
                <a:ea typeface="微軟正黑體" panose="020B0604030504040204" pitchFamily="34" charset="-120"/>
              </a:rPr>
              <a:t>特有的技術及技巧，後續的作業也會從以此周為基礎往上堆疊，也期待各位會有好的成果產出！助教們很期待遊玩你的的遊戲</a:t>
            </a:r>
            <a:r>
              <a:rPr lang="en-US" altLang="zh-TW" dirty="0">
                <a:latin typeface="微軟正黑體" panose="020B0604030504040204" pitchFamily="34" charset="-120"/>
                <a:ea typeface="微軟正黑體" panose="020B0604030504040204" pitchFamily="34" charset="-120"/>
              </a:rPr>
              <a:t>XD</a:t>
            </a:r>
            <a:endParaRPr lang="zh-TW" altLang="en-US"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83F83438-7242-49EE-B40C-EAEB992D1775}"/>
              </a:ext>
            </a:extLst>
          </p:cNvPr>
          <p:cNvSpPr>
            <a:spLocks noGrp="1"/>
          </p:cNvSpPr>
          <p:nvPr>
            <p:ph type="sldNum" sz="quarter" idx="12"/>
          </p:nvPr>
        </p:nvSpPr>
        <p:spPr/>
        <p:txBody>
          <a:bodyPr/>
          <a:lstStyle/>
          <a:p>
            <a:pPr>
              <a:defRPr/>
            </a:pPr>
            <a:fld id="{C733A387-0A6A-4CC0-BB14-A596A72F4F37}" type="slidenum">
              <a:rPr lang="en-US" smtClean="0"/>
              <a:pPr>
                <a:defRPr/>
              </a:pPr>
              <a:t>2</a:t>
            </a:fld>
            <a:endParaRPr lang="en-US" dirty="0"/>
          </a:p>
        </p:txBody>
      </p:sp>
    </p:spTree>
    <p:extLst>
      <p:ext uri="{BB962C8B-B14F-4D97-AF65-F5344CB8AC3E}">
        <p14:creationId xmlns:p14="http://schemas.microsoft.com/office/powerpoint/2010/main" val="412428674"/>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A8F675D-8C2E-4079-9D2A-11D1748E4339}"/>
              </a:ext>
            </a:extLst>
          </p:cNvPr>
          <p:cNvSpPr>
            <a:spLocks noGrp="1"/>
          </p:cNvSpPr>
          <p:nvPr>
            <p:ph type="title"/>
          </p:nvPr>
        </p:nvSpPr>
        <p:spPr>
          <a:xfrm>
            <a:off x="1066800" y="218728"/>
            <a:ext cx="7848600" cy="762000"/>
          </a:xfrm>
        </p:spPr>
        <p:txBody>
          <a:bodyPr/>
          <a:lstStyle/>
          <a:p>
            <a:r>
              <a:rPr lang="zh-TW" altLang="en-US" dirty="0">
                <a:latin typeface="微軟正黑體" panose="020B0604030504040204" pitchFamily="34" charset="-120"/>
                <a:ea typeface="微軟正黑體" panose="020B0604030504040204" pitchFamily="34" charset="-120"/>
              </a:rPr>
              <a:t>注意事項</a:t>
            </a:r>
            <a:r>
              <a:rPr lang="en-US" altLang="zh-TW" dirty="0">
                <a:latin typeface="微軟正黑體" panose="020B0604030504040204" pitchFamily="34" charset="-120"/>
                <a:ea typeface="微軟正黑體" panose="020B0604030504040204" pitchFamily="34" charset="-120"/>
              </a:rPr>
              <a:t>-HW09</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BC282AEA-AE60-428E-AE55-2093322B5C4D}"/>
              </a:ext>
            </a:extLst>
          </p:cNvPr>
          <p:cNvSpPr>
            <a:spLocks noGrp="1"/>
          </p:cNvSpPr>
          <p:nvPr>
            <p:ph idx="1"/>
          </p:nvPr>
        </p:nvSpPr>
        <p:spPr>
          <a:xfrm>
            <a:off x="381000" y="1288504"/>
            <a:ext cx="8534400" cy="4876800"/>
          </a:xfrm>
        </p:spPr>
        <p:txBody>
          <a:bodyPr/>
          <a:lstStyle/>
          <a:p>
            <a:r>
              <a:rPr lang="zh-TW" altLang="en-US" dirty="0">
                <a:latin typeface="微軟正黑體" panose="020B0604030504040204" pitchFamily="34" charset="-120"/>
                <a:ea typeface="微軟正黑體" panose="020B0604030504040204" pitchFamily="34" charset="-120"/>
              </a:rPr>
              <a:t>本周是最後一次提供</a:t>
            </a:r>
            <a:r>
              <a:rPr lang="en-US" altLang="zh-TW" dirty="0">
                <a:latin typeface="微軟正黑體" panose="020B0604030504040204" pitchFamily="34" charset="-120"/>
                <a:ea typeface="微軟正黑體" panose="020B0604030504040204" pitchFamily="34" charset="-120"/>
              </a:rPr>
              <a:t>Code</a:t>
            </a:r>
            <a:r>
              <a:rPr lang="zh-TW" altLang="en-US" dirty="0">
                <a:latin typeface="微軟正黑體" panose="020B0604030504040204" pitchFamily="34" charset="-120"/>
                <a:ea typeface="微軟正黑體" panose="020B0604030504040204" pitchFamily="34" charset="-120"/>
              </a:rPr>
              <a:t>，接下來就不會有了，請各位依照本周所給的</a:t>
            </a:r>
            <a:r>
              <a:rPr lang="en-US" altLang="zh-TW" dirty="0">
                <a:latin typeface="微軟正黑體" panose="020B0604030504040204" pitchFamily="34" charset="-120"/>
                <a:ea typeface="微軟正黑體" panose="020B0604030504040204" pitchFamily="34" charset="-120"/>
              </a:rPr>
              <a:t>Framework</a:t>
            </a:r>
            <a:r>
              <a:rPr lang="zh-TW" altLang="en-US" dirty="0">
                <a:latin typeface="微軟正黑體" panose="020B0604030504040204" pitchFamily="34" charset="-120"/>
                <a:ea typeface="微軟正黑體" panose="020B0604030504040204" pitchFamily="34" charset="-120"/>
              </a:rPr>
              <a:t>向上堆疊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會這樣是因為不想要限制各位的創意發想，但一樣請各位周周繳交，評分會依照有沒有適用到我們所想要的技巧為依據</a:t>
            </a:r>
            <a:r>
              <a:rPr lang="en-US" altLang="zh-TW" dirty="0">
                <a:latin typeface="微軟正黑體" panose="020B0604030504040204" pitchFamily="34" charset="-120"/>
                <a:ea typeface="微軟正黑體" panose="020B0604030504040204" pitchFamily="34" charset="-120"/>
              </a:rPr>
              <a:t>~</a:t>
            </a:r>
          </a:p>
          <a:p>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本周會上傳至學期末每周的</a:t>
            </a:r>
            <a:r>
              <a:rPr lang="en-US" altLang="zh-TW" dirty="0">
                <a:latin typeface="微軟正黑體" panose="020B0604030504040204" pitchFamily="34" charset="-120"/>
                <a:ea typeface="微軟正黑體" panose="020B0604030504040204" pitchFamily="34" charset="-120"/>
              </a:rPr>
              <a:t>PPT</a:t>
            </a:r>
            <a:r>
              <a:rPr lang="zh-TW" altLang="en-US" dirty="0">
                <a:latin typeface="微軟正黑體" panose="020B0604030504040204" pitchFamily="34" charset="-120"/>
                <a:ea typeface="微軟正黑體" panose="020B0604030504040204" pitchFamily="34" charset="-120"/>
              </a:rPr>
              <a:t>，各位可以先看看大約知道我們所想要的是什麼架構，而以該架構為基底推導設計</a:t>
            </a:r>
            <a:r>
              <a:rPr lang="en-US" altLang="zh-TW" dirty="0">
                <a:latin typeface="微軟正黑體" panose="020B0604030504040204" pitchFamily="34" charset="-120"/>
                <a:ea typeface="微軟正黑體" panose="020B0604030504040204" pitchFamily="34" charset="-120"/>
              </a:rPr>
              <a:t>w</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但還是要周周交！</a:t>
            </a:r>
            <a:r>
              <a:rPr lang="en-US" altLang="zh-TW" dirty="0">
                <a:latin typeface="微軟正黑體" panose="020B0604030504040204" pitchFamily="34" charset="-120"/>
                <a:ea typeface="微軟正黑體" panose="020B0604030504040204" pitchFamily="34" charset="-120"/>
              </a:rPr>
              <a:t>)</a:t>
            </a:r>
          </a:p>
        </p:txBody>
      </p:sp>
      <p:sp>
        <p:nvSpPr>
          <p:cNvPr id="4" name="投影片編號版面配置區 3">
            <a:extLst>
              <a:ext uri="{FF2B5EF4-FFF2-40B4-BE49-F238E27FC236}">
                <a16:creationId xmlns:a16="http://schemas.microsoft.com/office/drawing/2014/main" id="{09AF3562-1C0D-446C-9290-D712515D5DA2}"/>
              </a:ext>
            </a:extLst>
          </p:cNvPr>
          <p:cNvSpPr>
            <a:spLocks noGrp="1"/>
          </p:cNvSpPr>
          <p:nvPr>
            <p:ph type="sldNum" sz="quarter" idx="12"/>
          </p:nvPr>
        </p:nvSpPr>
        <p:spPr/>
        <p:txBody>
          <a:bodyPr/>
          <a:lstStyle/>
          <a:p>
            <a:pPr>
              <a:defRPr/>
            </a:pPr>
            <a:fld id="{C733A387-0A6A-4CC0-BB14-A596A72F4F37}" type="slidenum">
              <a:rPr lang="en-US" smtClean="0"/>
              <a:pPr>
                <a:defRPr/>
              </a:pPr>
              <a:t>3</a:t>
            </a:fld>
            <a:endParaRPr lang="en-US" dirty="0"/>
          </a:p>
        </p:txBody>
      </p:sp>
    </p:spTree>
    <p:extLst>
      <p:ext uri="{BB962C8B-B14F-4D97-AF65-F5344CB8AC3E}">
        <p14:creationId xmlns:p14="http://schemas.microsoft.com/office/powerpoint/2010/main" val="344567476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EB005-A5A2-4EF1-BEC0-3C590AF4A37E}"/>
              </a:ext>
            </a:extLst>
          </p:cNvPr>
          <p:cNvSpPr>
            <a:spLocks noGrp="1"/>
          </p:cNvSpPr>
          <p:nvPr>
            <p:ph type="title"/>
          </p:nvPr>
        </p:nvSpPr>
        <p:spPr>
          <a:xfrm>
            <a:off x="1066800" y="218728"/>
            <a:ext cx="7848600" cy="762000"/>
          </a:xfrm>
        </p:spPr>
        <p:txBody>
          <a:bodyPr/>
          <a:lstStyle/>
          <a:p>
            <a:r>
              <a:rPr lang="zh-TW" altLang="en-US" dirty="0">
                <a:latin typeface="微軟正黑體" panose="020B0604030504040204" pitchFamily="34" charset="-120"/>
                <a:ea typeface="微軟正黑體" panose="020B0604030504040204" pitchFamily="34" charset="-120"/>
              </a:rPr>
              <a:t>評分項目</a:t>
            </a:r>
            <a:r>
              <a:rPr lang="en-US" altLang="zh-TW" dirty="0">
                <a:latin typeface="微軟正黑體" panose="020B0604030504040204" pitchFamily="34" charset="-120"/>
                <a:ea typeface="微軟正黑體" panose="020B0604030504040204" pitchFamily="34" charset="-120"/>
              </a:rPr>
              <a:t>-HW09</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CB3B3C4-9C5D-492C-A359-7B8722854D75}"/>
              </a:ext>
            </a:extLst>
          </p:cNvPr>
          <p:cNvSpPr>
            <a:spLocks noGrp="1"/>
          </p:cNvSpPr>
          <p:nvPr>
            <p:ph idx="1"/>
          </p:nvPr>
        </p:nvSpPr>
        <p:spPr/>
        <p:txBody>
          <a:bodyPr/>
          <a:lstStyle/>
          <a:p>
            <a:r>
              <a:rPr lang="zh-TW" altLang="en-US" sz="2400" dirty="0">
                <a:latin typeface="微軟正黑體" panose="020B0604030504040204" pitchFamily="34" charset="-120"/>
                <a:ea typeface="微軟正黑體" panose="020B0604030504040204" pitchFamily="34" charset="-120"/>
              </a:rPr>
              <a:t>在原先的</a:t>
            </a:r>
            <a:r>
              <a:rPr lang="en-US" altLang="zh-TW" sz="2400" dirty="0">
                <a:latin typeface="微軟正黑體" panose="020B0604030504040204" pitchFamily="34" charset="-120"/>
                <a:ea typeface="微軟正黑體" panose="020B0604030504040204" pitchFamily="34" charset="-120"/>
              </a:rPr>
              <a:t>Creature</a:t>
            </a:r>
            <a:r>
              <a:rPr lang="zh-TW" altLang="en-US" sz="2400" dirty="0">
                <a:latin typeface="微軟正黑體" panose="020B0604030504040204" pitchFamily="34" charset="-120"/>
                <a:ea typeface="微軟正黑體" panose="020B0604030504040204" pitchFamily="34" charset="-120"/>
              </a:rPr>
              <a:t>底下繼承不同的敵對生物</a:t>
            </a:r>
            <a:r>
              <a:rPr lang="en-US" altLang="zh-TW" sz="2400" dirty="0">
                <a:latin typeface="微軟正黑體" panose="020B0604030504040204" pitchFamily="34" charset="-120"/>
                <a:ea typeface="微軟正黑體" panose="020B0604030504040204" pitchFamily="34" charset="-120"/>
              </a:rPr>
              <a:t>(1</a:t>
            </a:r>
            <a:r>
              <a:rPr lang="zh-TW" altLang="en-US" sz="2400" dirty="0">
                <a:latin typeface="微軟正黑體" panose="020B0604030504040204" pitchFamily="34" charset="-120"/>
                <a:ea typeface="微軟正黑體" panose="020B0604030504040204" pitchFamily="34" charset="-120"/>
              </a:rPr>
              <a:t>隻以上</a:t>
            </a:r>
            <a:r>
              <a:rPr lang="en-US" altLang="zh-TW" sz="2400" dirty="0">
                <a:latin typeface="微軟正黑體" panose="020B0604030504040204" pitchFamily="34" charset="-120"/>
                <a:ea typeface="微軟正黑體" panose="020B0604030504040204" pitchFamily="34" charset="-120"/>
              </a:rPr>
              <a:t>)</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(0.2%)</a:t>
            </a:r>
          </a:p>
          <a:p>
            <a:r>
              <a:rPr lang="zh-TW" altLang="en-US" sz="2400" dirty="0">
                <a:latin typeface="微軟正黑體" panose="020B0604030504040204" pitchFamily="34" charset="-120"/>
                <a:ea typeface="微軟正黑體" panose="020B0604030504040204" pitchFamily="34" charset="-120"/>
              </a:rPr>
              <a:t>不同敵對生物顯示尚須以不同符號並帶有不同特性</a:t>
            </a:r>
            <a:r>
              <a:rPr lang="en-US" altLang="zh-TW" sz="2400" dirty="0">
                <a:latin typeface="微軟正黑體" panose="020B0604030504040204" pitchFamily="34" charset="-120"/>
                <a:ea typeface="微軟正黑體" panose="020B0604030504040204" pitchFamily="34" charset="-120"/>
              </a:rPr>
              <a:t>(0.4%)</a:t>
            </a:r>
          </a:p>
          <a:p>
            <a:r>
              <a:rPr lang="zh-TW" altLang="en-US" sz="2400" dirty="0">
                <a:latin typeface="微軟正黑體" panose="020B0604030504040204" pitchFamily="34" charset="-120"/>
                <a:ea typeface="微軟正黑體" panose="020B0604030504040204" pitchFamily="34" charset="-120"/>
              </a:rPr>
              <a:t>統一使用</a:t>
            </a:r>
            <a:r>
              <a:rPr lang="en-US" altLang="zh-TW" sz="2400" dirty="0">
                <a:latin typeface="微軟正黑體" panose="020B0604030504040204" pitchFamily="34" charset="-120"/>
                <a:ea typeface="微軟正黑體" panose="020B0604030504040204" pitchFamily="34" charset="-120"/>
              </a:rPr>
              <a:t>Creature*</a:t>
            </a:r>
            <a:r>
              <a:rPr lang="zh-TW" altLang="en-US" sz="2400" dirty="0">
                <a:latin typeface="微軟正黑體" panose="020B0604030504040204" pitchFamily="34" charset="-120"/>
                <a:ea typeface="微軟正黑體" panose="020B0604030504040204" pitchFamily="34" charset="-120"/>
              </a:rPr>
              <a:t>陣列</a:t>
            </a:r>
            <a:r>
              <a:rPr lang="en-US" altLang="zh-TW" sz="2400" dirty="0">
                <a:latin typeface="微軟正黑體" panose="020B0604030504040204" pitchFamily="34" charset="-120"/>
                <a:ea typeface="微軟正黑體" panose="020B0604030504040204" pitchFamily="34" charset="-120"/>
              </a:rPr>
              <a:t>/Vector</a:t>
            </a:r>
            <a:r>
              <a:rPr lang="zh-TW" altLang="en-US" sz="2400" dirty="0">
                <a:latin typeface="微軟正黑體" panose="020B0604030504040204" pitchFamily="34" charset="-120"/>
                <a:ea typeface="微軟正黑體" panose="020B0604030504040204" pitchFamily="34" charset="-120"/>
              </a:rPr>
              <a:t>管理</a:t>
            </a:r>
            <a:r>
              <a:rPr lang="en-US" altLang="zh-TW" sz="2400" dirty="0">
                <a:latin typeface="微軟正黑體" panose="020B0604030504040204" pitchFamily="34" charset="-120"/>
                <a:ea typeface="微軟正黑體" panose="020B0604030504040204" pitchFamily="34" charset="-120"/>
              </a:rPr>
              <a:t>/Map</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(0.2%)</a:t>
            </a:r>
          </a:p>
          <a:p>
            <a:pPr marL="0" indent="0">
              <a:buNone/>
            </a:pPr>
            <a:endParaRPr lang="en-US" altLang="zh-TW" sz="24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5B5690-70A4-4AF0-BA7B-8FC27ADB26E1}"/>
              </a:ext>
            </a:extLst>
          </p:cNvPr>
          <p:cNvSpPr>
            <a:spLocks noGrp="1"/>
          </p:cNvSpPr>
          <p:nvPr>
            <p:ph type="sldNum" sz="quarter" idx="12"/>
          </p:nvPr>
        </p:nvSpPr>
        <p:spPr/>
        <p:txBody>
          <a:bodyPr/>
          <a:lstStyle/>
          <a:p>
            <a:pPr>
              <a:defRPr/>
            </a:pPr>
            <a:fld id="{C733A387-0A6A-4CC0-BB14-A596A72F4F37}" type="slidenum">
              <a:rPr lang="en-US" smtClean="0"/>
              <a:pPr>
                <a:defRPr/>
              </a:pPr>
              <a:t>4</a:t>
            </a:fld>
            <a:endParaRPr lang="en-US" dirty="0"/>
          </a:p>
        </p:txBody>
      </p:sp>
    </p:spTree>
    <p:extLst>
      <p:ext uri="{BB962C8B-B14F-4D97-AF65-F5344CB8AC3E}">
        <p14:creationId xmlns:p14="http://schemas.microsoft.com/office/powerpoint/2010/main" val="1739020876"/>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4EB005-A5A2-4EF1-BEC0-3C590AF4A37E}"/>
              </a:ext>
            </a:extLst>
          </p:cNvPr>
          <p:cNvSpPr>
            <a:spLocks noGrp="1"/>
          </p:cNvSpPr>
          <p:nvPr>
            <p:ph type="title"/>
          </p:nvPr>
        </p:nvSpPr>
        <p:spPr>
          <a:xfrm>
            <a:off x="1066800" y="218728"/>
            <a:ext cx="7848600" cy="762000"/>
          </a:xfrm>
        </p:spPr>
        <p:txBody>
          <a:bodyPr/>
          <a:lstStyle/>
          <a:p>
            <a:r>
              <a:rPr lang="zh-TW" altLang="en-US" dirty="0">
                <a:latin typeface="微軟正黑體" panose="020B0604030504040204" pitchFamily="34" charset="-120"/>
                <a:ea typeface="微軟正黑體" panose="020B0604030504040204" pitchFamily="34" charset="-120"/>
              </a:rPr>
              <a:t>評分項目</a:t>
            </a:r>
            <a:r>
              <a:rPr lang="en-US" altLang="zh-TW" dirty="0">
                <a:latin typeface="微軟正黑體" panose="020B0604030504040204" pitchFamily="34" charset="-120"/>
                <a:ea typeface="微軟正黑體" panose="020B0604030504040204" pitchFamily="34" charset="-120"/>
              </a:rPr>
              <a:t>-HW10</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3CB3B3C4-9C5D-492C-A359-7B8722854D75}"/>
              </a:ext>
            </a:extLst>
          </p:cNvPr>
          <p:cNvSpPr>
            <a:spLocks noGrp="1"/>
          </p:cNvSpPr>
          <p:nvPr>
            <p:ph idx="1"/>
          </p:nvPr>
        </p:nvSpPr>
        <p:spPr/>
        <p:txBody>
          <a:bodyPr/>
          <a:lstStyle/>
          <a:p>
            <a:r>
              <a:rPr lang="zh-TW" altLang="en-US" sz="2400" dirty="0">
                <a:latin typeface="微軟正黑體" panose="020B0604030504040204" pitchFamily="34" charset="-120"/>
                <a:ea typeface="微軟正黑體" panose="020B0604030504040204" pitchFamily="34" charset="-120"/>
              </a:rPr>
              <a:t>建立</a:t>
            </a:r>
            <a:r>
              <a:rPr lang="en-US" altLang="zh-TW" sz="2400" dirty="0">
                <a:latin typeface="微軟正黑體" panose="020B0604030504040204" pitchFamily="34" charset="-120"/>
                <a:ea typeface="微軟正黑體" panose="020B0604030504040204" pitchFamily="34" charset="-120"/>
              </a:rPr>
              <a:t>Item</a:t>
            </a:r>
            <a:r>
              <a:rPr lang="zh-TW" altLang="en-US" sz="2400" dirty="0">
                <a:latin typeface="微軟正黑體" panose="020B0604030504040204" pitchFamily="34" charset="-120"/>
                <a:ea typeface="微軟正黑體" panose="020B0604030504040204" pitchFamily="34" charset="-120"/>
              </a:rPr>
              <a:t> </a:t>
            </a:r>
            <a:r>
              <a:rPr lang="en-US" altLang="zh-TW" sz="2400" dirty="0">
                <a:latin typeface="微軟正黑體" panose="020B0604030504040204" pitchFamily="34" charset="-120"/>
                <a:ea typeface="微軟正黑體" panose="020B0604030504040204" pitchFamily="34" charset="-120"/>
              </a:rPr>
              <a:t>Class</a:t>
            </a:r>
            <a:r>
              <a:rPr lang="zh-TW" altLang="en-US" sz="2400" dirty="0">
                <a:latin typeface="微軟正黑體" panose="020B0604030504040204" pitchFamily="34" charset="-120"/>
                <a:ea typeface="微軟正黑體" panose="020B0604030504040204" pitchFamily="34" charset="-120"/>
              </a:rPr>
              <a:t>並在底下繼承帶不同特性的不同</a:t>
            </a:r>
            <a:r>
              <a:rPr lang="en-US" altLang="zh-TW" sz="2400" dirty="0">
                <a:latin typeface="微軟正黑體" panose="020B0604030504040204" pitchFamily="34" charset="-120"/>
                <a:ea typeface="微軟正黑體" panose="020B0604030504040204" pitchFamily="34" charset="-120"/>
              </a:rPr>
              <a:t>Item (0.3%)</a:t>
            </a:r>
          </a:p>
          <a:p>
            <a:pPr lvl="1"/>
            <a:r>
              <a:rPr lang="en-US" altLang="zh-TW" sz="2200" dirty="0">
                <a:latin typeface="微軟正黑體" panose="020B0604030504040204" pitchFamily="34" charset="-120"/>
                <a:ea typeface="微軟正黑體" panose="020B0604030504040204" pitchFamily="34" charset="-120"/>
              </a:rPr>
              <a:t>(Item</a:t>
            </a:r>
            <a:r>
              <a:rPr lang="zh-TW" altLang="en-US" sz="2200" dirty="0">
                <a:latin typeface="微軟正黑體" panose="020B0604030504040204" pitchFamily="34" charset="-120"/>
                <a:ea typeface="微軟正黑體" panose="020B0604030504040204" pitchFamily="34" charset="-120"/>
              </a:rPr>
              <a:t>定義為非</a:t>
            </a:r>
            <a:r>
              <a:rPr lang="en-US" altLang="zh-TW" sz="2200" dirty="0">
                <a:latin typeface="微軟正黑體" panose="020B0604030504040204" pitchFamily="34" charset="-120"/>
                <a:ea typeface="微軟正黑體" panose="020B0604030504040204" pitchFamily="34" charset="-120"/>
              </a:rPr>
              <a:t>Hero</a:t>
            </a:r>
            <a:r>
              <a:rPr lang="zh-TW" altLang="en-US" sz="2200" dirty="0">
                <a:latin typeface="微軟正黑體" panose="020B0604030504040204" pitchFamily="34" charset="-120"/>
                <a:ea typeface="微軟正黑體" panose="020B0604030504040204" pitchFamily="34" charset="-120"/>
              </a:rPr>
              <a:t>及</a:t>
            </a:r>
            <a:r>
              <a:rPr lang="en-US" altLang="zh-TW" sz="2200" dirty="0">
                <a:latin typeface="微軟正黑體" panose="020B0604030504040204" pitchFamily="34" charset="-120"/>
                <a:ea typeface="微軟正黑體" panose="020B0604030504040204" pitchFamily="34" charset="-120"/>
              </a:rPr>
              <a:t>Creature</a:t>
            </a:r>
            <a:r>
              <a:rPr lang="zh-TW" altLang="en-US" sz="2200" dirty="0">
                <a:latin typeface="微軟正黑體" panose="020B0604030504040204" pitchFamily="34" charset="-120"/>
                <a:ea typeface="微軟正黑體" panose="020B0604030504040204" pitchFamily="34" charset="-120"/>
              </a:rPr>
              <a:t>之其他</a:t>
            </a:r>
            <a:r>
              <a:rPr lang="en-US" altLang="zh-TW" sz="2200" dirty="0">
                <a:latin typeface="微軟正黑體" panose="020B0604030504040204" pitchFamily="34" charset="-120"/>
                <a:ea typeface="微軟正黑體" panose="020B0604030504040204" pitchFamily="34" charset="-120"/>
              </a:rPr>
              <a:t>Object</a:t>
            </a:r>
            <a:r>
              <a:rPr lang="zh-TW" altLang="en-US" sz="2200" dirty="0">
                <a:latin typeface="微軟正黑體" panose="020B0604030504040204" pitchFamily="34" charset="-120"/>
                <a:ea typeface="微軟正黑體" panose="020B0604030504040204" pitchFamily="34" charset="-120"/>
              </a:rPr>
              <a:t>，例如</a:t>
            </a:r>
            <a:r>
              <a:rPr lang="en-US" altLang="zh-TW" sz="2200" dirty="0">
                <a:latin typeface="微軟正黑體" panose="020B0604030504040204" pitchFamily="34" charset="-120"/>
                <a:ea typeface="微軟正黑體" panose="020B0604030504040204" pitchFamily="34" charset="-120"/>
              </a:rPr>
              <a:t>Trigger)</a:t>
            </a:r>
          </a:p>
          <a:p>
            <a:pPr lvl="1"/>
            <a:r>
              <a:rPr lang="en-US" altLang="zh-TW" sz="2200" dirty="0">
                <a:latin typeface="微軟正黑體" panose="020B0604030504040204" pitchFamily="34" charset="-120"/>
                <a:ea typeface="微軟正黑體" panose="020B0604030504040204" pitchFamily="34" charset="-120"/>
              </a:rPr>
              <a:t>(</a:t>
            </a:r>
            <a:r>
              <a:rPr lang="zh-TW" altLang="en-US" sz="2200" dirty="0">
                <a:latin typeface="微軟正黑體" panose="020B0604030504040204" pitchFamily="34" charset="-120"/>
                <a:ea typeface="微軟正黑體" panose="020B0604030504040204" pitchFamily="34" charset="-120"/>
              </a:rPr>
              <a:t>遊戲裡要有大於一種的不同</a:t>
            </a:r>
            <a:r>
              <a:rPr lang="en-US" altLang="zh-TW" sz="2200" dirty="0">
                <a:latin typeface="微軟正黑體" panose="020B0604030504040204" pitchFamily="34" charset="-120"/>
                <a:ea typeface="微軟正黑體" panose="020B0604030504040204" pitchFamily="34" charset="-120"/>
              </a:rPr>
              <a:t>object)</a:t>
            </a:r>
          </a:p>
          <a:p>
            <a:r>
              <a:rPr lang="zh-TW" altLang="en-US" sz="2400" dirty="0">
                <a:latin typeface="微軟正黑體" panose="020B0604030504040204" pitchFamily="34" charset="-120"/>
                <a:ea typeface="微軟正黑體" panose="020B0604030504040204" pitchFamily="34" charset="-120"/>
              </a:rPr>
              <a:t>對其使用</a:t>
            </a:r>
            <a:r>
              <a:rPr lang="en-US" altLang="zh-TW" sz="2400" dirty="0">
                <a:latin typeface="微軟正黑體" panose="020B0604030504040204" pitchFamily="34" charset="-120"/>
                <a:ea typeface="微軟正黑體" panose="020B0604030504040204" pitchFamily="34" charset="-120"/>
              </a:rPr>
              <a:t>Polymorphism</a:t>
            </a:r>
            <a:r>
              <a:rPr lang="zh-TW" altLang="en-US" sz="2400" dirty="0">
                <a:latin typeface="微軟正黑體" panose="020B0604030504040204" pitchFamily="34" charset="-120"/>
                <a:ea typeface="微軟正黑體" panose="020B0604030504040204" pitchFamily="34" charset="-120"/>
              </a:rPr>
              <a:t>或</a:t>
            </a:r>
            <a:r>
              <a:rPr lang="en-US" altLang="zh-TW" sz="2400" dirty="0">
                <a:latin typeface="微軟正黑體" panose="020B0604030504040204" pitchFamily="34" charset="-120"/>
                <a:ea typeface="微軟正黑體" panose="020B0604030504040204" pitchFamily="34" charset="-120"/>
              </a:rPr>
              <a:t>Virtual Function (0.5%)</a:t>
            </a:r>
          </a:p>
          <a:p>
            <a:r>
              <a:rPr lang="zh-TW" altLang="en-US" sz="2400" dirty="0">
                <a:latin typeface="微軟正黑體" panose="020B0604030504040204" pitchFamily="34" charset="-120"/>
                <a:ea typeface="微軟正黑體" panose="020B0604030504040204" pitchFamily="34" charset="-120"/>
              </a:rPr>
              <a:t>統一使用</a:t>
            </a:r>
            <a:r>
              <a:rPr lang="en-US" altLang="zh-TW" sz="2400" dirty="0">
                <a:latin typeface="微軟正黑體" panose="020B0604030504040204" pitchFamily="34" charset="-120"/>
                <a:ea typeface="微軟正黑體" panose="020B0604030504040204" pitchFamily="34" charset="-120"/>
              </a:rPr>
              <a:t>Item*</a:t>
            </a:r>
            <a:r>
              <a:rPr lang="zh-TW" altLang="en-US" sz="2400" dirty="0">
                <a:latin typeface="微軟正黑體" panose="020B0604030504040204" pitchFamily="34" charset="-120"/>
                <a:ea typeface="微軟正黑體" panose="020B0604030504040204" pitchFamily="34" charset="-120"/>
              </a:rPr>
              <a:t>陣列</a:t>
            </a:r>
            <a:r>
              <a:rPr lang="en-US" altLang="zh-TW" sz="2400" dirty="0">
                <a:latin typeface="微軟正黑體" panose="020B0604030504040204" pitchFamily="34" charset="-120"/>
                <a:ea typeface="微軟正黑體" panose="020B0604030504040204" pitchFamily="34" charset="-120"/>
              </a:rPr>
              <a:t>/Vector</a:t>
            </a:r>
            <a:r>
              <a:rPr lang="zh-TW" altLang="en-US" sz="2400" dirty="0">
                <a:latin typeface="微軟正黑體" panose="020B0604030504040204" pitchFamily="34" charset="-120"/>
                <a:ea typeface="微軟正黑體" panose="020B0604030504040204" pitchFamily="34" charset="-120"/>
              </a:rPr>
              <a:t>管理 </a:t>
            </a:r>
            <a:r>
              <a:rPr lang="en-US" altLang="zh-TW" sz="2400" dirty="0">
                <a:latin typeface="微軟正黑體" panose="020B0604030504040204" pitchFamily="34" charset="-120"/>
                <a:ea typeface="微軟正黑體" panose="020B0604030504040204" pitchFamily="34" charset="-120"/>
              </a:rPr>
              <a:t>(0.2%)</a:t>
            </a:r>
          </a:p>
          <a:p>
            <a:pPr marL="0" indent="0">
              <a:buNone/>
            </a:pPr>
            <a:endParaRPr lang="en-US" altLang="zh-TW" sz="2400" dirty="0">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0C5B5690-70A4-4AF0-BA7B-8FC27ADB26E1}"/>
              </a:ext>
            </a:extLst>
          </p:cNvPr>
          <p:cNvSpPr>
            <a:spLocks noGrp="1"/>
          </p:cNvSpPr>
          <p:nvPr>
            <p:ph type="sldNum" sz="quarter" idx="12"/>
          </p:nvPr>
        </p:nvSpPr>
        <p:spPr/>
        <p:txBody>
          <a:bodyPr/>
          <a:lstStyle/>
          <a:p>
            <a:pPr>
              <a:defRPr/>
            </a:pPr>
            <a:fld id="{C733A387-0A6A-4CC0-BB14-A596A72F4F37}" type="slidenum">
              <a:rPr lang="en-US" smtClean="0"/>
              <a:pPr>
                <a:defRPr/>
              </a:pPr>
              <a:t>5</a:t>
            </a:fld>
            <a:endParaRPr lang="en-US" dirty="0"/>
          </a:p>
        </p:txBody>
      </p:sp>
    </p:spTree>
    <p:extLst>
      <p:ext uri="{BB962C8B-B14F-4D97-AF65-F5344CB8AC3E}">
        <p14:creationId xmlns:p14="http://schemas.microsoft.com/office/powerpoint/2010/main" val="2946078470"/>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C134E-5A30-41F8-8824-06881288F2FE}"/>
              </a:ext>
            </a:extLst>
          </p:cNvPr>
          <p:cNvSpPr>
            <a:spLocks noGrp="1"/>
          </p:cNvSpPr>
          <p:nvPr>
            <p:ph type="title"/>
          </p:nvPr>
        </p:nvSpPr>
        <p:spPr>
          <a:xfrm>
            <a:off x="1066800" y="218728"/>
            <a:ext cx="7848600" cy="762000"/>
          </a:xfrm>
        </p:spPr>
        <p:txBody>
          <a:bodyPr/>
          <a:lstStyle/>
          <a:p>
            <a:r>
              <a:rPr lang="zh-TW" altLang="en-US" dirty="0">
                <a:latin typeface="微軟正黑體" panose="020B0604030504040204" pitchFamily="34" charset="-120"/>
                <a:ea typeface="微軟正黑體" panose="020B0604030504040204" pitchFamily="34" charset="-120"/>
              </a:rPr>
              <a:t>繳交信息</a:t>
            </a:r>
          </a:p>
        </p:txBody>
      </p:sp>
      <p:sp>
        <p:nvSpPr>
          <p:cNvPr id="3" name="內容版面配置區 2">
            <a:extLst>
              <a:ext uri="{FF2B5EF4-FFF2-40B4-BE49-F238E27FC236}">
                <a16:creationId xmlns:a16="http://schemas.microsoft.com/office/drawing/2014/main" id="{BE5B2446-16A0-4064-9FB4-2FFCC8023A70}"/>
              </a:ext>
            </a:extLst>
          </p:cNvPr>
          <p:cNvSpPr>
            <a:spLocks noGrp="1"/>
          </p:cNvSpPr>
          <p:nvPr>
            <p:ph idx="1"/>
          </p:nvPr>
        </p:nvSpPr>
        <p:spPr/>
        <p:txBody>
          <a:bodyPr/>
          <a:lstStyle/>
          <a:p>
            <a:pPr marL="342900" lvl="0" indent="-342900" algn="l" rtl="0">
              <a:lnSpc>
                <a:spcPct val="100000"/>
              </a:lnSpc>
              <a:spcBef>
                <a:spcPts val="0"/>
              </a:spcBef>
              <a:spcAft>
                <a:spcPts val="0"/>
              </a:spcAft>
              <a:buClr>
                <a:schemeClr val="dk1"/>
              </a:buClr>
              <a:buSzPts val="2800"/>
              <a:buFont typeface="Microsoft JhengHei"/>
              <a:buChar char="•"/>
            </a:pPr>
            <a:r>
              <a:rPr lang="zh-TW" altLang="en-US" sz="2400" dirty="0">
                <a:latin typeface="Microsoft JhengHei"/>
                <a:ea typeface="Microsoft JhengHei"/>
                <a:cs typeface="Microsoft JhengHei"/>
                <a:sym typeface="Microsoft JhengHei"/>
              </a:rPr>
              <a:t>當天</a:t>
            </a:r>
            <a:r>
              <a:rPr lang="en-US" altLang="zh-TW" sz="2400" dirty="0">
                <a:latin typeface="Microsoft JhengHei"/>
                <a:ea typeface="Microsoft JhengHei"/>
                <a:cs typeface="Microsoft JhengHei"/>
                <a:sym typeface="Microsoft JhengHei"/>
              </a:rPr>
              <a:t>(5/10)</a:t>
            </a:r>
            <a:r>
              <a:rPr lang="zh-TW" altLang="en-US" sz="2400" dirty="0">
                <a:latin typeface="Microsoft JhengHei"/>
                <a:ea typeface="Microsoft JhengHei"/>
                <a:cs typeface="Microsoft JhengHei"/>
                <a:sym typeface="Microsoft JhengHei"/>
              </a:rPr>
              <a:t>可上傳</a:t>
            </a:r>
            <a:r>
              <a:rPr lang="en-US" altLang="zh-TW" sz="2400" dirty="0">
                <a:latin typeface="Microsoft JhengHei"/>
                <a:ea typeface="Microsoft JhengHei"/>
                <a:cs typeface="Microsoft JhengHei"/>
                <a:sym typeface="Microsoft JhengHei"/>
              </a:rPr>
              <a:t>Demo</a:t>
            </a:r>
            <a:r>
              <a:rPr lang="zh-TW" altLang="en-US" sz="2400" dirty="0">
                <a:latin typeface="Microsoft JhengHei"/>
                <a:ea typeface="Microsoft JhengHei"/>
                <a:cs typeface="Microsoft JhengHei"/>
                <a:sym typeface="Microsoft JhengHei"/>
              </a:rPr>
              <a:t>，至派發作業當天</a:t>
            </a:r>
            <a:r>
              <a:rPr lang="en-US" altLang="zh-TW" sz="2400" dirty="0">
                <a:latin typeface="Microsoft JhengHei"/>
                <a:ea typeface="Microsoft JhengHei"/>
                <a:cs typeface="Microsoft JhengHei"/>
                <a:sym typeface="Microsoft JhengHei"/>
              </a:rPr>
              <a:t>1</a:t>
            </a:r>
            <a:r>
              <a:rPr lang="zh-TW" altLang="en-US" sz="2400" dirty="0">
                <a:latin typeface="Microsoft JhengHei"/>
                <a:ea typeface="Microsoft JhengHei"/>
                <a:cs typeface="Microsoft JhengHei"/>
                <a:sym typeface="Microsoft JhengHei"/>
              </a:rPr>
              <a:t>周內皆可以繳交</a:t>
            </a:r>
          </a:p>
          <a:p>
            <a:pPr marL="342900" lvl="0" indent="-342900" algn="l" rtl="0">
              <a:lnSpc>
                <a:spcPct val="100000"/>
              </a:lnSpc>
              <a:spcBef>
                <a:spcPts val="0"/>
              </a:spcBef>
              <a:spcAft>
                <a:spcPts val="0"/>
              </a:spcAft>
              <a:buClr>
                <a:schemeClr val="dk1"/>
              </a:buClr>
              <a:buSzPts val="2800"/>
              <a:buFont typeface="Microsoft JhengHei"/>
              <a:buChar char="•"/>
            </a:pPr>
            <a:endParaRPr lang="zh-TW" altLang="en-US" sz="2400" dirty="0">
              <a:latin typeface="Microsoft JhengHei"/>
              <a:ea typeface="Microsoft JhengHei"/>
              <a:cs typeface="Microsoft JhengHei"/>
              <a:sym typeface="Microsoft JhengHei"/>
            </a:endParaRPr>
          </a:p>
          <a:p>
            <a:pPr marL="0" lvl="0" indent="0" algn="l" rtl="0">
              <a:lnSpc>
                <a:spcPct val="100000"/>
              </a:lnSpc>
              <a:spcBef>
                <a:spcPts val="0"/>
              </a:spcBef>
              <a:spcAft>
                <a:spcPts val="0"/>
              </a:spcAft>
              <a:buClr>
                <a:schemeClr val="dk1"/>
              </a:buClr>
              <a:buSzPts val="2800"/>
              <a:buNone/>
            </a:pPr>
            <a:endParaRPr lang="zh-TW" altLang="en-US" sz="2400" dirty="0">
              <a:latin typeface="Microsoft JhengHei"/>
              <a:ea typeface="Microsoft JhengHei"/>
              <a:cs typeface="Microsoft JhengHei"/>
              <a:sym typeface="Microsoft JhengHei"/>
            </a:endParaRPr>
          </a:p>
          <a:p>
            <a:pPr marL="342900" lvl="0" indent="-342900" algn="l" rtl="0">
              <a:lnSpc>
                <a:spcPct val="100000"/>
              </a:lnSpc>
              <a:spcBef>
                <a:spcPts val="560"/>
              </a:spcBef>
              <a:spcAft>
                <a:spcPts val="0"/>
              </a:spcAft>
              <a:buClr>
                <a:schemeClr val="dk1"/>
              </a:buClr>
              <a:buSzPts val="2800"/>
              <a:buFont typeface="Microsoft JhengHei"/>
              <a:buChar char="•"/>
            </a:pPr>
            <a:r>
              <a:rPr lang="zh-TW" altLang="en-US" sz="2400" dirty="0">
                <a:latin typeface="Microsoft JhengHei"/>
                <a:ea typeface="Microsoft JhengHei"/>
                <a:cs typeface="Microsoft JhengHei"/>
                <a:sym typeface="Microsoft JhengHei"/>
              </a:rPr>
              <a:t>完成後請將所有</a:t>
            </a:r>
            <a:r>
              <a:rPr lang="en-US" altLang="zh-TW" sz="2400" dirty="0">
                <a:latin typeface="Microsoft JhengHei"/>
                <a:ea typeface="Microsoft JhengHei"/>
                <a:cs typeface="Microsoft JhengHei"/>
                <a:sym typeface="Microsoft JhengHei"/>
              </a:rPr>
              <a:t>Project</a:t>
            </a:r>
            <a:r>
              <a:rPr lang="zh-TW" altLang="en-US" sz="2400" dirty="0">
                <a:latin typeface="Microsoft JhengHei"/>
                <a:ea typeface="Microsoft JhengHei"/>
                <a:cs typeface="Microsoft JhengHei"/>
                <a:sym typeface="Microsoft JhengHei"/>
              </a:rPr>
              <a:t>的資料夾，壓縮成一個</a:t>
            </a:r>
            <a:r>
              <a:rPr lang="en-US" altLang="zh-TW" sz="2400" dirty="0">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檔後上傳到</a:t>
            </a:r>
            <a:r>
              <a:rPr lang="en-US" altLang="zh-TW" sz="2400" dirty="0">
                <a:latin typeface="Microsoft JhengHei"/>
                <a:ea typeface="Microsoft JhengHei"/>
                <a:cs typeface="Microsoft JhengHei"/>
                <a:sym typeface="Microsoft JhengHei"/>
              </a:rPr>
              <a:t>Moodle</a:t>
            </a:r>
            <a:r>
              <a:rPr lang="zh-TW" altLang="en-US" sz="2400" dirty="0">
                <a:latin typeface="Microsoft JhengHei"/>
                <a:ea typeface="Microsoft JhengHei"/>
                <a:cs typeface="Microsoft JhengHei"/>
                <a:sym typeface="Microsoft JhengHei"/>
              </a:rPr>
              <a:t>，</a:t>
            </a:r>
            <a:r>
              <a:rPr lang="zh-TW" altLang="en-US" sz="2400" b="1" dirty="0">
                <a:solidFill>
                  <a:srgbClr val="FF0000"/>
                </a:solidFill>
                <a:latin typeface="Microsoft JhengHei"/>
                <a:ea typeface="Microsoft JhengHei"/>
                <a:cs typeface="Microsoft JhengHei"/>
                <a:sym typeface="Microsoft JhengHei"/>
              </a:rPr>
              <a:t>兩份作業請一起交</a:t>
            </a:r>
            <a:r>
              <a:rPr lang="zh-TW" altLang="en-US" sz="2400" dirty="0">
                <a:latin typeface="Microsoft JhengHei"/>
                <a:ea typeface="Microsoft JhengHei"/>
                <a:cs typeface="Microsoft JhengHei"/>
                <a:sym typeface="Microsoft JhengHei"/>
              </a:rPr>
              <a:t>，壓縮檔名稱為 </a:t>
            </a:r>
          </a:p>
          <a:p>
            <a:pPr marL="800100" lvl="1">
              <a:spcBef>
                <a:spcPts val="560"/>
              </a:spcBef>
              <a:buSzPts val="2800"/>
              <a:buFont typeface="Microsoft JhengHei"/>
              <a:buChar char="•"/>
            </a:pPr>
            <a:r>
              <a:rPr lang="en-US" altLang="zh-TW" sz="2400" dirty="0">
                <a:latin typeface="Microsoft JhengHei"/>
                <a:ea typeface="Microsoft JhengHei"/>
                <a:cs typeface="Microsoft JhengHei"/>
                <a:sym typeface="Microsoft JhengHei"/>
              </a:rPr>
              <a:t>HW0910_</a:t>
            </a:r>
            <a:r>
              <a:rPr lang="zh-TW" altLang="en-US" sz="2400" dirty="0">
                <a:latin typeface="Microsoft JhengHei"/>
                <a:ea typeface="Microsoft JhengHei"/>
                <a:cs typeface="Microsoft JhengHei"/>
                <a:sym typeface="Microsoft JhengHei"/>
              </a:rPr>
              <a:t>學號</a:t>
            </a:r>
            <a:r>
              <a:rPr lang="en-US" altLang="zh-TW" sz="2400" dirty="0">
                <a:latin typeface="Microsoft JhengHei"/>
                <a:ea typeface="Microsoft JhengHei"/>
                <a:cs typeface="Microsoft JhengHei"/>
                <a:sym typeface="Microsoft JhengHei"/>
              </a:rPr>
              <a:t>_</a:t>
            </a:r>
            <a:r>
              <a:rPr lang="zh-TW" altLang="en-US" sz="2400" dirty="0">
                <a:latin typeface="Microsoft JhengHei"/>
                <a:ea typeface="Microsoft JhengHei"/>
                <a:cs typeface="Microsoft JhengHei"/>
                <a:sym typeface="Microsoft JhengHei"/>
              </a:rPr>
              <a:t>姓名</a:t>
            </a:r>
            <a:r>
              <a:rPr lang="en-US" altLang="zh-TW" sz="2400" dirty="0">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(Ex.</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HW0910_B10700000_</a:t>
            </a:r>
            <a:r>
              <a:rPr lang="zh-TW" altLang="en-US" sz="2400" dirty="0">
                <a:latin typeface="Microsoft JhengHei"/>
                <a:ea typeface="Microsoft JhengHei"/>
                <a:cs typeface="Microsoft JhengHei"/>
                <a:sym typeface="Microsoft JhengHei"/>
              </a:rPr>
              <a:t>王小明</a:t>
            </a:r>
            <a:r>
              <a:rPr lang="en-US" altLang="zh-TW" sz="2400" dirty="0">
                <a:latin typeface="Microsoft JhengHei"/>
                <a:ea typeface="Microsoft JhengHei"/>
                <a:cs typeface="Microsoft JhengHei"/>
                <a:sym typeface="Microsoft JhengHei"/>
              </a:rPr>
              <a:t>)</a:t>
            </a:r>
          </a:p>
          <a:p>
            <a:pPr marL="457200" lvl="1" indent="0">
              <a:spcBef>
                <a:spcPts val="560"/>
              </a:spcBef>
              <a:buSzPts val="2800"/>
              <a:buNone/>
            </a:pPr>
            <a:endParaRPr lang="zh-TW" altLang="en-US" sz="2400" dirty="0">
              <a:latin typeface="Microsoft JhengHei"/>
              <a:ea typeface="Microsoft JhengHei"/>
              <a:cs typeface="Microsoft JhengHei"/>
              <a:sym typeface="Microsoft JhengHei"/>
            </a:endParaRPr>
          </a:p>
          <a:p>
            <a:pPr marL="457200" lvl="0" indent="-457200" algn="l" rtl="0">
              <a:lnSpc>
                <a:spcPct val="100000"/>
              </a:lnSpc>
              <a:spcBef>
                <a:spcPts val="480"/>
              </a:spcBef>
              <a:spcAft>
                <a:spcPts val="0"/>
              </a:spcAft>
              <a:buSzPts val="2400"/>
              <a:buChar char="•"/>
            </a:pPr>
            <a:r>
              <a:rPr lang="zh-TW" altLang="en-US" b="1" dirty="0">
                <a:solidFill>
                  <a:srgbClr val="FF0000"/>
                </a:solidFill>
                <a:latin typeface="Microsoft JhengHei"/>
                <a:ea typeface="Microsoft JhengHei"/>
                <a:cs typeface="Microsoft JhengHei"/>
                <a:sym typeface="Microsoft JhengHei"/>
              </a:rPr>
              <a:t>禁止抄襲，若發現抄襲倒扣一分</a:t>
            </a:r>
          </a:p>
          <a:p>
            <a:pPr lvl="2"/>
            <a:endParaRPr lang="en-US" altLang="zh-TW" dirty="0">
              <a:latin typeface="微軟正黑體" panose="020B0604030504040204" pitchFamily="34" charset="-120"/>
              <a:ea typeface="微軟正黑體" panose="020B0604030504040204" pitchFamily="34" charset="-120"/>
            </a:endParaRPr>
          </a:p>
          <a:p>
            <a:r>
              <a:rPr lang="zh-TW" altLang="en-US" b="1" dirty="0">
                <a:solidFill>
                  <a:srgbClr val="FF0000"/>
                </a:solidFill>
                <a:latin typeface="微軟正黑體" panose="020B0604030504040204" pitchFamily="34" charset="-120"/>
                <a:ea typeface="微軟正黑體" panose="020B0604030504040204" pitchFamily="34" charset="-120"/>
              </a:rPr>
              <a:t>會因為</a:t>
            </a:r>
            <a:r>
              <a:rPr lang="en-US" altLang="zh-TW" b="1" dirty="0">
                <a:solidFill>
                  <a:srgbClr val="FF0000"/>
                </a:solidFill>
                <a:latin typeface="微軟正黑體" panose="020B0604030504040204" pitchFamily="34" charset="-120"/>
                <a:ea typeface="微軟正黑體" panose="020B0604030504040204" pitchFamily="34" charset="-120"/>
              </a:rPr>
              <a:t>Coding Style</a:t>
            </a:r>
            <a:r>
              <a:rPr lang="zh-TW" altLang="en-US" b="1" dirty="0">
                <a:solidFill>
                  <a:srgbClr val="FF0000"/>
                </a:solidFill>
                <a:latin typeface="微軟正黑體" panose="020B0604030504040204" pitchFamily="34" charset="-120"/>
                <a:ea typeface="微軟正黑體" panose="020B0604030504040204" pitchFamily="34" charset="-120"/>
              </a:rPr>
              <a:t>斟酌分數，至少要讓助教們看得懂在寫甚麼！</a:t>
            </a:r>
            <a:endParaRPr lang="en-US" altLang="zh-TW" b="1" dirty="0">
              <a:solidFill>
                <a:srgbClr val="FF0000"/>
              </a:solidFill>
              <a:latin typeface="微軟正黑體" panose="020B0604030504040204" pitchFamily="34" charset="-120"/>
              <a:ea typeface="微軟正黑體" panose="020B0604030504040204" pitchFamily="34" charset="-120"/>
            </a:endParaRPr>
          </a:p>
        </p:txBody>
      </p:sp>
      <p:sp>
        <p:nvSpPr>
          <p:cNvPr id="4" name="投影片編號版面配置區 3">
            <a:extLst>
              <a:ext uri="{FF2B5EF4-FFF2-40B4-BE49-F238E27FC236}">
                <a16:creationId xmlns:a16="http://schemas.microsoft.com/office/drawing/2014/main" id="{1D501BC1-49AC-4711-8293-E1D65BBA2D0B}"/>
              </a:ext>
            </a:extLst>
          </p:cNvPr>
          <p:cNvSpPr>
            <a:spLocks noGrp="1"/>
          </p:cNvSpPr>
          <p:nvPr>
            <p:ph type="sldNum" sz="quarter" idx="12"/>
          </p:nvPr>
        </p:nvSpPr>
        <p:spPr/>
        <p:txBody>
          <a:bodyPr/>
          <a:lstStyle/>
          <a:p>
            <a:pPr>
              <a:defRPr/>
            </a:pPr>
            <a:fld id="{C733A387-0A6A-4CC0-BB14-A596A72F4F37}" type="slidenum">
              <a:rPr lang="en-US" smtClean="0"/>
              <a:pPr>
                <a:defRPr/>
              </a:pPr>
              <a:t>6</a:t>
            </a:fld>
            <a:endParaRPr lang="en-US" dirty="0"/>
          </a:p>
        </p:txBody>
      </p:sp>
    </p:spTree>
    <p:extLst>
      <p:ext uri="{BB962C8B-B14F-4D97-AF65-F5344CB8AC3E}">
        <p14:creationId xmlns:p14="http://schemas.microsoft.com/office/powerpoint/2010/main" val="2621940709"/>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1C134E-5A30-41F8-8824-06881288F2FE}"/>
              </a:ext>
            </a:extLst>
          </p:cNvPr>
          <p:cNvSpPr>
            <a:spLocks noGrp="1"/>
          </p:cNvSpPr>
          <p:nvPr>
            <p:ph type="title"/>
          </p:nvPr>
        </p:nvSpPr>
        <p:spPr>
          <a:xfrm>
            <a:off x="1066800" y="218728"/>
            <a:ext cx="7848600" cy="762000"/>
          </a:xfrm>
        </p:spPr>
        <p:txBody>
          <a:bodyPr/>
          <a:lstStyle/>
          <a:p>
            <a:r>
              <a:rPr lang="zh-TW" altLang="en-US" dirty="0">
                <a:latin typeface="微軟正黑體" panose="020B0604030504040204" pitchFamily="34" charset="-120"/>
                <a:ea typeface="微軟正黑體" panose="020B0604030504040204" pitchFamily="34" charset="-120"/>
              </a:rPr>
              <a:t>繳交注意事項</a:t>
            </a:r>
          </a:p>
        </p:txBody>
      </p:sp>
      <p:sp>
        <p:nvSpPr>
          <p:cNvPr id="3" name="內容版面配置區 2">
            <a:extLst>
              <a:ext uri="{FF2B5EF4-FFF2-40B4-BE49-F238E27FC236}">
                <a16:creationId xmlns:a16="http://schemas.microsoft.com/office/drawing/2014/main" id="{BE5B2446-16A0-4064-9FB4-2FFCC8023A70}"/>
              </a:ext>
            </a:extLst>
          </p:cNvPr>
          <p:cNvSpPr>
            <a:spLocks noGrp="1"/>
          </p:cNvSpPr>
          <p:nvPr>
            <p:ph idx="1"/>
          </p:nvPr>
        </p:nvSpPr>
        <p:spPr/>
        <p:txBody>
          <a:bodyPr/>
          <a:lstStyle/>
          <a:p>
            <a:pPr marL="342900" lvl="0" indent="-342900" algn="l" rtl="0">
              <a:lnSpc>
                <a:spcPct val="100000"/>
              </a:lnSpc>
              <a:spcBef>
                <a:spcPts val="0"/>
              </a:spcBef>
              <a:spcAft>
                <a:spcPts val="0"/>
              </a:spcAft>
              <a:buClr>
                <a:schemeClr val="dk1"/>
              </a:buClr>
              <a:buSzPts val="2800"/>
              <a:buFont typeface="Microsoft JhengHei"/>
              <a:buChar char="•"/>
            </a:pPr>
            <a:r>
              <a:rPr lang="en-US" altLang="zh-TW" sz="2400" dirty="0">
                <a:latin typeface="Microsoft JhengHei"/>
                <a:ea typeface="Microsoft JhengHei"/>
                <a:cs typeface="Microsoft JhengHei"/>
                <a:sym typeface="Microsoft JhengHei"/>
              </a:rPr>
              <a:t>1.</a:t>
            </a:r>
            <a:r>
              <a:rPr lang="zh-TW" altLang="en-US" sz="2400" dirty="0">
                <a:latin typeface="Microsoft JhengHei"/>
                <a:ea typeface="Microsoft JhengHei"/>
                <a:cs typeface="Microsoft JhengHei"/>
                <a:sym typeface="Microsoft JhengHei"/>
              </a:rPr>
              <a:t>完成後請將</a:t>
            </a:r>
            <a:r>
              <a:rPr lang="zh-TW" altLang="en-US" sz="2400" b="1" dirty="0">
                <a:solidFill>
                  <a:srgbClr val="FF0000"/>
                </a:solidFill>
                <a:latin typeface="Microsoft JhengHei"/>
                <a:ea typeface="Microsoft JhengHei"/>
                <a:cs typeface="Microsoft JhengHei"/>
                <a:sym typeface="Microsoft JhengHei"/>
              </a:rPr>
              <a:t>所有</a:t>
            </a:r>
            <a:r>
              <a:rPr lang="en-US" altLang="zh-TW" sz="2400" b="1" dirty="0">
                <a:solidFill>
                  <a:srgbClr val="FF0000"/>
                </a:solidFill>
                <a:latin typeface="Microsoft JhengHei"/>
                <a:ea typeface="Microsoft JhengHei"/>
                <a:cs typeface="Microsoft JhengHei"/>
                <a:sym typeface="Microsoft JhengHei"/>
              </a:rPr>
              <a:t>Project</a:t>
            </a:r>
            <a:r>
              <a:rPr lang="zh-TW" altLang="en-US" sz="2400" b="1" dirty="0">
                <a:solidFill>
                  <a:srgbClr val="FF0000"/>
                </a:solidFill>
                <a:latin typeface="Microsoft JhengHei"/>
                <a:ea typeface="Microsoft JhengHei"/>
                <a:cs typeface="Microsoft JhengHei"/>
                <a:sym typeface="Microsoft JhengHei"/>
              </a:rPr>
              <a:t>的資料夾</a:t>
            </a:r>
            <a:r>
              <a:rPr lang="zh-TW" altLang="en-US" sz="2400" dirty="0">
                <a:latin typeface="Microsoft JhengHei"/>
                <a:ea typeface="Microsoft JhengHei"/>
                <a:cs typeface="Microsoft JhengHei"/>
                <a:sym typeface="Microsoft JhengHei"/>
              </a:rPr>
              <a:t>，壓縮成一個</a:t>
            </a:r>
            <a:r>
              <a:rPr lang="en-US" altLang="zh-TW" sz="2400" dirty="0">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檔後上傳到</a:t>
            </a:r>
            <a:r>
              <a:rPr lang="en-US" altLang="zh-TW" sz="2400" dirty="0">
                <a:latin typeface="Microsoft JhengHei"/>
                <a:ea typeface="Microsoft JhengHei"/>
                <a:cs typeface="Microsoft JhengHei"/>
                <a:sym typeface="Microsoft JhengHei"/>
              </a:rPr>
              <a:t>Moodle</a:t>
            </a:r>
            <a:r>
              <a:rPr lang="zh-TW" altLang="en-US" sz="2400" dirty="0">
                <a:latin typeface="Microsoft JhengHei"/>
                <a:ea typeface="Microsoft JhengHei"/>
                <a:cs typeface="Microsoft JhengHei"/>
                <a:sym typeface="Microsoft JhengHei"/>
              </a:rPr>
              <a:t>，壓縮檔名稱為 </a:t>
            </a:r>
            <a:endParaRPr lang="en-US" altLang="zh-TW" sz="2400" dirty="0">
              <a:latin typeface="Microsoft JhengHei"/>
              <a:ea typeface="Microsoft JhengHei"/>
              <a:cs typeface="Microsoft JhengHei"/>
              <a:sym typeface="Microsoft JhengHei"/>
            </a:endParaRPr>
          </a:p>
          <a:p>
            <a:pPr lvl="1">
              <a:spcBef>
                <a:spcPts val="0"/>
              </a:spcBef>
              <a:spcAft>
                <a:spcPts val="0"/>
              </a:spcAft>
              <a:buClr>
                <a:schemeClr val="dk1"/>
              </a:buClr>
              <a:buSzPts val="2800"/>
              <a:buFont typeface="Microsoft JhengHei"/>
              <a:buChar char="•"/>
            </a:pPr>
            <a:r>
              <a:rPr lang="en-US" altLang="zh-TW" sz="2200" b="1" dirty="0">
                <a:solidFill>
                  <a:srgbClr val="FF0000"/>
                </a:solidFill>
                <a:latin typeface="Microsoft JhengHei"/>
                <a:ea typeface="Microsoft JhengHei"/>
                <a:cs typeface="Microsoft JhengHei"/>
                <a:sym typeface="Microsoft JhengHei"/>
              </a:rPr>
              <a:t>HW0</a:t>
            </a:r>
            <a:r>
              <a:rPr lang="zh-TW" altLang="en-US" sz="2200" b="1" dirty="0">
                <a:solidFill>
                  <a:srgbClr val="FF0000"/>
                </a:solidFill>
                <a:latin typeface="Microsoft JhengHei"/>
                <a:ea typeface="Microsoft JhengHei"/>
                <a:cs typeface="Microsoft JhengHei"/>
                <a:sym typeface="Microsoft JhengHei"/>
              </a:rPr>
              <a:t>*</a:t>
            </a:r>
            <a:r>
              <a:rPr lang="en-US" altLang="zh-TW" sz="2200" b="1" dirty="0">
                <a:solidFill>
                  <a:srgbClr val="FF0000"/>
                </a:solidFill>
                <a:latin typeface="Microsoft JhengHei"/>
                <a:ea typeface="Microsoft JhengHei"/>
                <a:cs typeface="Microsoft JhengHei"/>
                <a:sym typeface="Microsoft JhengHei"/>
              </a:rPr>
              <a:t>_</a:t>
            </a:r>
            <a:r>
              <a:rPr lang="zh-TW" altLang="en-US" sz="2200" b="1" dirty="0">
                <a:solidFill>
                  <a:srgbClr val="FF0000"/>
                </a:solidFill>
                <a:latin typeface="Microsoft JhengHei"/>
                <a:ea typeface="Microsoft JhengHei"/>
                <a:cs typeface="Microsoft JhengHei"/>
                <a:sym typeface="Microsoft JhengHei"/>
              </a:rPr>
              <a:t>學號</a:t>
            </a:r>
            <a:r>
              <a:rPr lang="en-US" altLang="zh-TW" sz="2200" b="1" dirty="0">
                <a:solidFill>
                  <a:srgbClr val="FF0000"/>
                </a:solidFill>
                <a:latin typeface="Microsoft JhengHei"/>
                <a:ea typeface="Microsoft JhengHei"/>
                <a:cs typeface="Microsoft JhengHei"/>
                <a:sym typeface="Microsoft JhengHei"/>
              </a:rPr>
              <a:t>_</a:t>
            </a:r>
            <a:r>
              <a:rPr lang="zh-TW" altLang="en-US" sz="2200" b="1" dirty="0">
                <a:solidFill>
                  <a:srgbClr val="FF0000"/>
                </a:solidFill>
                <a:latin typeface="Microsoft JhengHei"/>
                <a:ea typeface="Microsoft JhengHei"/>
                <a:cs typeface="Microsoft JhengHei"/>
                <a:sym typeface="Microsoft JhengHei"/>
              </a:rPr>
              <a:t>姓名</a:t>
            </a:r>
            <a:r>
              <a:rPr lang="en-US" altLang="zh-TW" sz="2200" b="1" dirty="0">
                <a:solidFill>
                  <a:srgbClr val="FF0000"/>
                </a:solidFill>
                <a:latin typeface="Microsoft JhengHei"/>
                <a:ea typeface="Microsoft JhengHei"/>
                <a:cs typeface="Microsoft JhengHei"/>
                <a:sym typeface="Microsoft JhengHei"/>
              </a:rPr>
              <a:t>.zip</a:t>
            </a:r>
            <a:r>
              <a:rPr lang="zh-TW" altLang="en-US" sz="2200" dirty="0">
                <a:latin typeface="Microsoft JhengHei"/>
                <a:ea typeface="Microsoft JhengHei"/>
                <a:cs typeface="Microsoft JhengHei"/>
                <a:sym typeface="Microsoft JhengHei"/>
              </a:rPr>
              <a:t> </a:t>
            </a:r>
            <a:r>
              <a:rPr lang="en-US" altLang="zh-TW" sz="2200" dirty="0">
                <a:latin typeface="Microsoft JhengHei"/>
                <a:ea typeface="Microsoft JhengHei"/>
                <a:cs typeface="Microsoft JhengHei"/>
                <a:sym typeface="Microsoft JhengHei"/>
              </a:rPr>
              <a:t>(Ex.</a:t>
            </a:r>
            <a:r>
              <a:rPr lang="zh-TW" altLang="en-US" sz="2200" dirty="0">
                <a:latin typeface="Microsoft JhengHei"/>
                <a:ea typeface="Microsoft JhengHei"/>
                <a:cs typeface="Microsoft JhengHei"/>
                <a:sym typeface="Microsoft JhengHei"/>
              </a:rPr>
              <a:t> </a:t>
            </a:r>
            <a:r>
              <a:rPr lang="en-US" altLang="zh-TW" sz="2200" dirty="0">
                <a:latin typeface="Microsoft JhengHei"/>
                <a:ea typeface="Microsoft JhengHei"/>
                <a:cs typeface="Microsoft JhengHei"/>
                <a:sym typeface="Microsoft JhengHei"/>
              </a:rPr>
              <a:t>HW0</a:t>
            </a:r>
            <a:r>
              <a:rPr lang="zh-TW" altLang="en-US" sz="2200" dirty="0">
                <a:latin typeface="Microsoft JhengHei"/>
                <a:ea typeface="Microsoft JhengHei"/>
                <a:cs typeface="Microsoft JhengHei"/>
                <a:sym typeface="Microsoft JhengHei"/>
              </a:rPr>
              <a:t>*</a:t>
            </a:r>
            <a:r>
              <a:rPr lang="en-US" altLang="zh-TW" sz="2200" dirty="0">
                <a:latin typeface="Microsoft JhengHei"/>
                <a:ea typeface="Microsoft JhengHei"/>
                <a:cs typeface="Microsoft JhengHei"/>
                <a:sym typeface="Microsoft JhengHei"/>
              </a:rPr>
              <a:t>_B10700000_</a:t>
            </a:r>
            <a:r>
              <a:rPr lang="zh-TW" altLang="en-US" sz="2200" dirty="0">
                <a:latin typeface="Microsoft JhengHei"/>
                <a:ea typeface="Microsoft JhengHei"/>
                <a:cs typeface="Microsoft JhengHei"/>
                <a:sym typeface="Microsoft JhengHei"/>
              </a:rPr>
              <a:t>王小明</a:t>
            </a:r>
            <a:r>
              <a:rPr lang="en-US" altLang="zh-TW" sz="2200" dirty="0">
                <a:latin typeface="Microsoft JhengHei"/>
                <a:ea typeface="Microsoft JhengHei"/>
                <a:cs typeface="Microsoft JhengHei"/>
                <a:sym typeface="Microsoft JhengHei"/>
              </a:rPr>
              <a:t>)</a:t>
            </a:r>
          </a:p>
          <a:p>
            <a:pPr lvl="1">
              <a:spcBef>
                <a:spcPts val="0"/>
              </a:spcBef>
              <a:spcAft>
                <a:spcPts val="0"/>
              </a:spcAft>
              <a:buClr>
                <a:schemeClr val="dk1"/>
              </a:buClr>
              <a:buSzPts val="2800"/>
              <a:buFont typeface="Microsoft JhengHei"/>
              <a:buChar char="•"/>
            </a:pPr>
            <a:r>
              <a:rPr lang="en-US" altLang="zh-TW" sz="2400" b="1" dirty="0">
                <a:solidFill>
                  <a:srgbClr val="FF0000"/>
                </a:solidFill>
                <a:latin typeface="Microsoft JhengHei"/>
                <a:ea typeface="Microsoft JhengHei"/>
                <a:cs typeface="Microsoft JhengHei"/>
                <a:sym typeface="Microsoft JhengHei"/>
              </a:rPr>
              <a:t>HW0</a:t>
            </a:r>
            <a:r>
              <a:rPr lang="zh-TW" altLang="en-US" sz="2400" b="1" dirty="0">
                <a:solidFill>
                  <a:srgbClr val="FF0000"/>
                </a:solidFill>
                <a:latin typeface="Microsoft JhengHei"/>
                <a:ea typeface="Microsoft JhengHei"/>
                <a:cs typeface="Microsoft JhengHei"/>
                <a:sym typeface="Microsoft JhengHei"/>
              </a:rPr>
              <a:t>*</a:t>
            </a:r>
            <a:r>
              <a:rPr lang="en-US" altLang="zh-TW" sz="2400" b="1" dirty="0">
                <a:solidFill>
                  <a:srgbClr val="FF0000"/>
                </a:solidFill>
                <a:latin typeface="Microsoft JhengHei"/>
                <a:ea typeface="Microsoft JhengHei"/>
                <a:cs typeface="Microsoft JhengHei"/>
                <a:sym typeface="Microsoft JhengHei"/>
              </a:rPr>
              <a:t>_</a:t>
            </a:r>
            <a:r>
              <a:rPr lang="zh-TW" altLang="en-US" sz="2400" b="1" dirty="0">
                <a:solidFill>
                  <a:srgbClr val="FF0000"/>
                </a:solidFill>
                <a:latin typeface="Microsoft JhengHei"/>
                <a:ea typeface="Microsoft JhengHei"/>
                <a:cs typeface="Microsoft JhengHei"/>
                <a:sym typeface="Microsoft JhengHei"/>
              </a:rPr>
              <a:t>學號</a:t>
            </a:r>
            <a:r>
              <a:rPr lang="en-US" altLang="zh-TW" sz="2400" b="1" dirty="0">
                <a:solidFill>
                  <a:srgbClr val="FF0000"/>
                </a:solidFill>
                <a:latin typeface="Microsoft JhengHei"/>
                <a:ea typeface="Microsoft JhengHei"/>
                <a:cs typeface="Microsoft JhengHei"/>
                <a:sym typeface="Microsoft JhengHei"/>
              </a:rPr>
              <a:t>_</a:t>
            </a:r>
            <a:r>
              <a:rPr lang="zh-TW" altLang="en-US" sz="2400" b="1" dirty="0">
                <a:solidFill>
                  <a:srgbClr val="FF0000"/>
                </a:solidFill>
                <a:latin typeface="Microsoft JhengHei"/>
                <a:ea typeface="Microsoft JhengHei"/>
                <a:cs typeface="Microsoft JhengHei"/>
                <a:sym typeface="Microsoft JhengHei"/>
              </a:rPr>
              <a:t>姓名</a:t>
            </a:r>
            <a:r>
              <a:rPr lang="en-US" altLang="zh-TW" sz="2400" b="1" dirty="0">
                <a:solidFill>
                  <a:srgbClr val="FF0000"/>
                </a:solidFill>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(Ex.</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HW0</a:t>
            </a:r>
            <a:r>
              <a:rPr lang="zh-TW" altLang="en-US" sz="2400" dirty="0">
                <a:latin typeface="Microsoft JhengHei"/>
                <a:ea typeface="Microsoft JhengHei"/>
                <a:cs typeface="Microsoft JhengHei"/>
                <a:sym typeface="Microsoft JhengHei"/>
              </a:rPr>
              <a:t>*</a:t>
            </a:r>
            <a:r>
              <a:rPr lang="en-US" altLang="zh-TW" sz="2400" dirty="0">
                <a:latin typeface="Microsoft JhengHei"/>
                <a:ea typeface="Microsoft JhengHei"/>
                <a:cs typeface="Microsoft JhengHei"/>
                <a:sym typeface="Microsoft JhengHei"/>
              </a:rPr>
              <a:t>_B10700000_</a:t>
            </a:r>
            <a:r>
              <a:rPr lang="zh-TW" altLang="en-US" sz="2400" dirty="0">
                <a:latin typeface="Microsoft JhengHei"/>
                <a:ea typeface="Microsoft JhengHei"/>
                <a:cs typeface="Microsoft JhengHei"/>
                <a:sym typeface="Microsoft JhengHei"/>
              </a:rPr>
              <a:t>王小明</a:t>
            </a:r>
            <a:r>
              <a:rPr lang="en-US" altLang="zh-TW" sz="2400" dirty="0">
                <a:latin typeface="Microsoft JhengHei"/>
                <a:ea typeface="Microsoft JhengHei"/>
                <a:cs typeface="Microsoft JhengHei"/>
                <a:sym typeface="Microsoft JhengHei"/>
              </a:rPr>
              <a:t>)</a:t>
            </a:r>
          </a:p>
          <a:p>
            <a:pPr lvl="1">
              <a:spcBef>
                <a:spcPts val="0"/>
              </a:spcBef>
              <a:spcAft>
                <a:spcPts val="0"/>
              </a:spcAft>
              <a:buClr>
                <a:schemeClr val="dk1"/>
              </a:buClr>
              <a:buSzPts val="2800"/>
              <a:buFont typeface="Microsoft JhengHei"/>
              <a:buChar char="•"/>
            </a:pPr>
            <a:r>
              <a:rPr lang="en-US" altLang="zh-TW" sz="2400" b="1" dirty="0">
                <a:solidFill>
                  <a:srgbClr val="FF0000"/>
                </a:solidFill>
                <a:latin typeface="Microsoft JhengHei"/>
                <a:ea typeface="Microsoft JhengHei"/>
                <a:cs typeface="Microsoft JhengHei"/>
                <a:sym typeface="Microsoft JhengHei"/>
              </a:rPr>
              <a:t>HW0</a:t>
            </a:r>
            <a:r>
              <a:rPr lang="zh-TW" altLang="en-US" sz="2400" b="1" dirty="0">
                <a:solidFill>
                  <a:srgbClr val="FF0000"/>
                </a:solidFill>
                <a:latin typeface="Microsoft JhengHei"/>
                <a:ea typeface="Microsoft JhengHei"/>
                <a:cs typeface="Microsoft JhengHei"/>
                <a:sym typeface="Microsoft JhengHei"/>
              </a:rPr>
              <a:t>*</a:t>
            </a:r>
            <a:r>
              <a:rPr lang="en-US" altLang="zh-TW" sz="2400" b="1" dirty="0">
                <a:solidFill>
                  <a:srgbClr val="FF0000"/>
                </a:solidFill>
                <a:latin typeface="Microsoft JhengHei"/>
                <a:ea typeface="Microsoft JhengHei"/>
                <a:cs typeface="Microsoft JhengHei"/>
                <a:sym typeface="Microsoft JhengHei"/>
              </a:rPr>
              <a:t>_</a:t>
            </a:r>
            <a:r>
              <a:rPr lang="zh-TW" altLang="en-US" sz="2400" b="1" dirty="0">
                <a:solidFill>
                  <a:srgbClr val="FF0000"/>
                </a:solidFill>
                <a:latin typeface="Microsoft JhengHei"/>
                <a:ea typeface="Microsoft JhengHei"/>
                <a:cs typeface="Microsoft JhengHei"/>
                <a:sym typeface="Microsoft JhengHei"/>
              </a:rPr>
              <a:t>學號</a:t>
            </a:r>
            <a:r>
              <a:rPr lang="en-US" altLang="zh-TW" sz="2400" b="1" dirty="0">
                <a:solidFill>
                  <a:srgbClr val="FF0000"/>
                </a:solidFill>
                <a:latin typeface="Microsoft JhengHei"/>
                <a:ea typeface="Microsoft JhengHei"/>
                <a:cs typeface="Microsoft JhengHei"/>
                <a:sym typeface="Microsoft JhengHei"/>
              </a:rPr>
              <a:t>_</a:t>
            </a:r>
            <a:r>
              <a:rPr lang="zh-TW" altLang="en-US" sz="2400" b="1" dirty="0">
                <a:solidFill>
                  <a:srgbClr val="FF0000"/>
                </a:solidFill>
                <a:latin typeface="Microsoft JhengHei"/>
                <a:ea typeface="Microsoft JhengHei"/>
                <a:cs typeface="Microsoft JhengHei"/>
                <a:sym typeface="Microsoft JhengHei"/>
              </a:rPr>
              <a:t>姓名</a:t>
            </a:r>
            <a:r>
              <a:rPr lang="en-US" altLang="zh-TW" sz="2400" b="1" dirty="0">
                <a:solidFill>
                  <a:srgbClr val="FF0000"/>
                </a:solidFill>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(Ex.</a:t>
            </a:r>
            <a:r>
              <a:rPr lang="zh-TW" altLang="en-US" sz="2400" dirty="0">
                <a:latin typeface="Microsoft JhengHei"/>
                <a:ea typeface="Microsoft JhengHei"/>
                <a:cs typeface="Microsoft JhengHei"/>
                <a:sym typeface="Microsoft JhengHei"/>
              </a:rPr>
              <a:t> </a:t>
            </a:r>
            <a:r>
              <a:rPr lang="en-US" altLang="zh-TW" sz="2400" dirty="0">
                <a:latin typeface="Microsoft JhengHei"/>
                <a:ea typeface="Microsoft JhengHei"/>
                <a:cs typeface="Microsoft JhengHei"/>
                <a:sym typeface="Microsoft JhengHei"/>
              </a:rPr>
              <a:t>HW0</a:t>
            </a:r>
            <a:r>
              <a:rPr lang="zh-TW" altLang="en-US" sz="2400" dirty="0">
                <a:latin typeface="Microsoft JhengHei"/>
                <a:ea typeface="Microsoft JhengHei"/>
                <a:cs typeface="Microsoft JhengHei"/>
                <a:sym typeface="Microsoft JhengHei"/>
              </a:rPr>
              <a:t>*</a:t>
            </a:r>
            <a:r>
              <a:rPr lang="en-US" altLang="zh-TW" sz="2400" dirty="0">
                <a:latin typeface="Microsoft JhengHei"/>
                <a:ea typeface="Microsoft JhengHei"/>
                <a:cs typeface="Microsoft JhengHei"/>
                <a:sym typeface="Microsoft JhengHei"/>
              </a:rPr>
              <a:t>_B10700000_</a:t>
            </a:r>
            <a:r>
              <a:rPr lang="zh-TW" altLang="en-US" sz="2400" dirty="0">
                <a:latin typeface="Microsoft JhengHei"/>
                <a:ea typeface="Microsoft JhengHei"/>
                <a:cs typeface="Microsoft JhengHei"/>
                <a:sym typeface="Microsoft JhengHei"/>
              </a:rPr>
              <a:t>王小明</a:t>
            </a:r>
            <a:r>
              <a:rPr lang="en-US" altLang="zh-TW" sz="2400" dirty="0">
                <a:latin typeface="Microsoft JhengHei"/>
                <a:ea typeface="Microsoft JhengHei"/>
                <a:cs typeface="Microsoft JhengHei"/>
                <a:sym typeface="Microsoft JhengHei"/>
              </a:rPr>
              <a:t>)</a:t>
            </a:r>
          </a:p>
          <a:p>
            <a:pPr marL="457200" lvl="1" indent="0">
              <a:spcBef>
                <a:spcPts val="0"/>
              </a:spcBef>
              <a:spcAft>
                <a:spcPts val="0"/>
              </a:spcAft>
              <a:buClr>
                <a:schemeClr val="dk1"/>
              </a:buClr>
              <a:buSzPts val="2800"/>
              <a:buNone/>
            </a:pPr>
            <a:endParaRPr lang="en-US" altLang="zh-TW" sz="2400" dirty="0">
              <a:latin typeface="Microsoft JhengHei"/>
              <a:ea typeface="Microsoft JhengHei"/>
              <a:cs typeface="Microsoft JhengHei"/>
              <a:sym typeface="Microsoft JhengHei"/>
            </a:endParaRPr>
          </a:p>
          <a:p>
            <a:pPr marL="457200" lvl="1" indent="0">
              <a:spcBef>
                <a:spcPts val="0"/>
              </a:spcBef>
              <a:spcAft>
                <a:spcPts val="0"/>
              </a:spcAft>
              <a:buClr>
                <a:schemeClr val="dk1"/>
              </a:buClr>
              <a:buSzPts val="2800"/>
              <a:buNone/>
            </a:pPr>
            <a:endParaRPr lang="en-US" altLang="zh-TW" sz="2400" dirty="0">
              <a:latin typeface="Microsoft JhengHei"/>
              <a:ea typeface="Microsoft JhengHei"/>
              <a:cs typeface="Microsoft JhengHei"/>
              <a:sym typeface="Microsoft JhengHei"/>
            </a:endParaRPr>
          </a:p>
          <a:p>
            <a:pPr>
              <a:spcBef>
                <a:spcPts val="0"/>
              </a:spcBef>
              <a:spcAft>
                <a:spcPts val="0"/>
              </a:spcAft>
              <a:buClr>
                <a:schemeClr val="dk1"/>
              </a:buClr>
              <a:buSzPts val="2800"/>
              <a:buFont typeface="Microsoft JhengHei"/>
              <a:buChar char="•"/>
            </a:pPr>
            <a:r>
              <a:rPr lang="en-US" altLang="zh-TW" sz="2400" dirty="0">
                <a:latin typeface="Microsoft JhengHei"/>
                <a:ea typeface="Microsoft JhengHei"/>
                <a:cs typeface="Microsoft JhengHei"/>
                <a:sym typeface="Microsoft JhengHei"/>
              </a:rPr>
              <a:t>2. </a:t>
            </a:r>
            <a:r>
              <a:rPr lang="zh-TW" altLang="en-US" sz="2400" dirty="0">
                <a:latin typeface="Microsoft JhengHei"/>
                <a:ea typeface="Microsoft JhengHei"/>
                <a:cs typeface="Microsoft JhengHei"/>
                <a:sym typeface="Microsoft JhengHei"/>
              </a:rPr>
              <a:t>用</a:t>
            </a:r>
            <a:r>
              <a:rPr lang="en-US" altLang="zh-TW" sz="2400" dirty="0">
                <a:latin typeface="Microsoft JhengHei"/>
                <a:ea typeface="Microsoft JhengHei"/>
                <a:cs typeface="Microsoft JhengHei"/>
                <a:sym typeface="Microsoft JhengHei"/>
              </a:rPr>
              <a:t>.zip</a:t>
            </a:r>
            <a:r>
              <a:rPr lang="zh-TW" altLang="en-US" sz="2400" dirty="0">
                <a:latin typeface="Microsoft JhengHei"/>
                <a:ea typeface="Microsoft JhengHei"/>
                <a:cs typeface="Microsoft JhengHei"/>
                <a:sym typeface="Microsoft JhengHei"/>
              </a:rPr>
              <a:t>檔不要用</a:t>
            </a:r>
            <a:r>
              <a:rPr lang="en-US" altLang="zh-TW" sz="2400" dirty="0">
                <a:latin typeface="Microsoft JhengHei"/>
                <a:ea typeface="Microsoft JhengHei"/>
                <a:cs typeface="Microsoft JhengHei"/>
                <a:sym typeface="Microsoft JhengHei"/>
              </a:rPr>
              <a:t>.</a:t>
            </a:r>
            <a:r>
              <a:rPr lang="en-US" altLang="zh-TW" sz="2400" dirty="0" err="1">
                <a:latin typeface="Microsoft JhengHei"/>
                <a:ea typeface="Microsoft JhengHei"/>
                <a:cs typeface="Microsoft JhengHei"/>
                <a:sym typeface="Microsoft JhengHei"/>
              </a:rPr>
              <a:t>rar</a:t>
            </a:r>
            <a:r>
              <a:rPr lang="zh-TW" altLang="en-US" sz="2400" dirty="0">
                <a:latin typeface="Microsoft JhengHei"/>
                <a:ea typeface="Microsoft JhengHei"/>
                <a:cs typeface="Microsoft JhengHei"/>
                <a:sym typeface="Microsoft JhengHei"/>
              </a:rPr>
              <a:t>不要用</a:t>
            </a:r>
            <a:r>
              <a:rPr lang="en-US" altLang="zh-TW" sz="2400" dirty="0">
                <a:latin typeface="Microsoft JhengHei"/>
                <a:ea typeface="Microsoft JhengHei"/>
                <a:cs typeface="Microsoft JhengHei"/>
                <a:sym typeface="Microsoft JhengHei"/>
              </a:rPr>
              <a:t>.7z</a:t>
            </a:r>
          </a:p>
          <a:p>
            <a:pPr>
              <a:spcBef>
                <a:spcPts val="0"/>
              </a:spcBef>
              <a:spcAft>
                <a:spcPts val="0"/>
              </a:spcAft>
              <a:buClr>
                <a:schemeClr val="dk1"/>
              </a:buClr>
              <a:buSzPts val="2800"/>
              <a:buFont typeface="Microsoft JhengHei"/>
              <a:buChar char="•"/>
            </a:pPr>
            <a:r>
              <a:rPr lang="en-US" altLang="zh-TW" sz="2400" dirty="0">
                <a:latin typeface="Microsoft JhengHei"/>
                <a:ea typeface="Microsoft JhengHei"/>
                <a:cs typeface="Microsoft JhengHei"/>
                <a:sym typeface="Microsoft JhengHei"/>
              </a:rPr>
              <a:t>3. </a:t>
            </a:r>
            <a:r>
              <a:rPr lang="zh-TW" altLang="en-US" sz="2400" dirty="0">
                <a:latin typeface="Microsoft JhengHei"/>
                <a:ea typeface="Microsoft JhengHei"/>
                <a:cs typeface="Microsoft JhengHei"/>
                <a:sym typeface="Microsoft JhengHei"/>
              </a:rPr>
              <a:t>也不要用</a:t>
            </a:r>
            <a:r>
              <a:rPr lang="en-US" altLang="zh-TW" sz="2400" dirty="0">
                <a:latin typeface="Microsoft JhengHei"/>
                <a:ea typeface="Microsoft JhengHei"/>
                <a:cs typeface="Microsoft JhengHei"/>
                <a:sym typeface="Microsoft JhengHei"/>
              </a:rPr>
              <a:t>.</a:t>
            </a:r>
            <a:r>
              <a:rPr lang="en-US" altLang="zh-TW" sz="2400" dirty="0" err="1">
                <a:latin typeface="Microsoft JhengHei"/>
                <a:ea typeface="Microsoft JhengHei"/>
                <a:cs typeface="Microsoft JhengHei"/>
                <a:sym typeface="Microsoft JhengHei"/>
              </a:rPr>
              <a:t>rar</a:t>
            </a:r>
            <a:r>
              <a:rPr lang="zh-TW" altLang="en-US" sz="2400" dirty="0">
                <a:latin typeface="Microsoft JhengHei"/>
                <a:ea typeface="Microsoft JhengHei"/>
                <a:cs typeface="Microsoft JhengHei"/>
                <a:sym typeface="Microsoft JhengHei"/>
              </a:rPr>
              <a:t>壓縮完之後改副檔名變</a:t>
            </a:r>
            <a:r>
              <a:rPr lang="en-US" altLang="zh-TW" sz="2400" dirty="0">
                <a:latin typeface="Microsoft JhengHei"/>
                <a:ea typeface="Microsoft JhengHei"/>
                <a:cs typeface="Microsoft JhengHei"/>
                <a:sym typeface="Microsoft JhengHei"/>
              </a:rPr>
              <a:t>.zip</a:t>
            </a:r>
            <a:endParaRPr lang="zh-TW" altLang="en-US" sz="2400" dirty="0">
              <a:latin typeface="Microsoft JhengHei"/>
              <a:ea typeface="Microsoft JhengHei"/>
              <a:cs typeface="Microsoft JhengHei"/>
              <a:sym typeface="Microsoft JhengHei"/>
            </a:endParaRPr>
          </a:p>
          <a:p>
            <a:pPr marL="342900" lvl="0" indent="-342900" algn="l" rtl="0">
              <a:lnSpc>
                <a:spcPct val="100000"/>
              </a:lnSpc>
              <a:spcBef>
                <a:spcPts val="0"/>
              </a:spcBef>
              <a:spcAft>
                <a:spcPts val="0"/>
              </a:spcAft>
              <a:buClr>
                <a:schemeClr val="dk1"/>
              </a:buClr>
              <a:buSzPts val="2800"/>
              <a:buFont typeface="Microsoft JhengHei"/>
              <a:buChar char="•"/>
            </a:pPr>
            <a:r>
              <a:rPr lang="en-US" altLang="zh-TW" sz="2400" dirty="0">
                <a:latin typeface="Microsoft JhengHei"/>
                <a:ea typeface="Microsoft JhengHei"/>
                <a:cs typeface="Microsoft JhengHei"/>
                <a:sym typeface="Microsoft JhengHei"/>
              </a:rPr>
              <a:t>4.</a:t>
            </a:r>
            <a:r>
              <a:rPr lang="zh-TW" altLang="en-US" sz="2400" dirty="0">
                <a:latin typeface="Microsoft JhengHei"/>
                <a:ea typeface="Microsoft JhengHei"/>
                <a:cs typeface="Microsoft JhengHei"/>
                <a:sym typeface="Microsoft JhengHei"/>
              </a:rPr>
              <a:t> 請把</a:t>
            </a:r>
            <a:r>
              <a:rPr lang="en-US" altLang="zh-TW" sz="2400" dirty="0">
                <a:latin typeface="Microsoft JhengHei"/>
                <a:ea typeface="Microsoft JhengHei"/>
                <a:cs typeface="Microsoft JhengHei"/>
                <a:sym typeface="Microsoft JhengHei"/>
              </a:rPr>
              <a:t>Project</a:t>
            </a:r>
            <a:r>
              <a:rPr lang="zh-TW" altLang="en-US" sz="2400" dirty="0">
                <a:latin typeface="Microsoft JhengHei"/>
                <a:ea typeface="Microsoft JhengHei"/>
                <a:cs typeface="Microsoft JhengHei"/>
                <a:sym typeface="Microsoft JhengHei"/>
              </a:rPr>
              <a:t>完整壓縮完扔過來，不要只扔</a:t>
            </a:r>
            <a:r>
              <a:rPr lang="en-US" altLang="zh-TW" sz="2400" dirty="0">
                <a:latin typeface="Microsoft JhengHei"/>
                <a:ea typeface="Microsoft JhengHei"/>
                <a:cs typeface="Microsoft JhengHei"/>
                <a:sym typeface="Microsoft JhengHei"/>
              </a:rPr>
              <a:t>.</a:t>
            </a:r>
            <a:r>
              <a:rPr lang="en-US" altLang="zh-TW" sz="2400" dirty="0" err="1">
                <a:latin typeface="Microsoft JhengHei"/>
                <a:ea typeface="Microsoft JhengHei"/>
                <a:cs typeface="Microsoft JhengHei"/>
                <a:sym typeface="Microsoft JhengHei"/>
              </a:rPr>
              <a:t>cpp</a:t>
            </a:r>
            <a:endParaRPr lang="en-US" altLang="zh-TW" sz="2400" dirty="0">
              <a:latin typeface="Microsoft JhengHei"/>
              <a:ea typeface="Microsoft JhengHei"/>
              <a:cs typeface="Microsoft JhengHei"/>
              <a:sym typeface="Microsoft JhengHei"/>
            </a:endParaRPr>
          </a:p>
          <a:p>
            <a:pPr marL="342900" lvl="0" indent="-342900" algn="l" rtl="0">
              <a:lnSpc>
                <a:spcPct val="100000"/>
              </a:lnSpc>
              <a:spcBef>
                <a:spcPts val="0"/>
              </a:spcBef>
              <a:spcAft>
                <a:spcPts val="0"/>
              </a:spcAft>
              <a:buClr>
                <a:schemeClr val="dk1"/>
              </a:buClr>
              <a:buSzPts val="2800"/>
              <a:buFont typeface="Microsoft JhengHei"/>
              <a:buChar char="•"/>
            </a:pPr>
            <a:r>
              <a:rPr lang="en-US" altLang="zh-TW" sz="2400" dirty="0">
                <a:latin typeface="Microsoft JhengHei"/>
                <a:ea typeface="Microsoft JhengHei"/>
                <a:cs typeface="Microsoft JhengHei"/>
                <a:sym typeface="Microsoft JhengHei"/>
              </a:rPr>
              <a:t>5.</a:t>
            </a:r>
            <a:r>
              <a:rPr lang="zh-TW" altLang="en-US" sz="2400" dirty="0">
                <a:latin typeface="Microsoft JhengHei"/>
                <a:ea typeface="Microsoft JhengHei"/>
                <a:cs typeface="Microsoft JhengHei"/>
                <a:sym typeface="Microsoft JhengHei"/>
              </a:rPr>
              <a:t> 從</a:t>
            </a:r>
            <a:r>
              <a:rPr lang="en-US" altLang="zh-TW" sz="2400" dirty="0">
                <a:latin typeface="Microsoft JhengHei"/>
                <a:ea typeface="Microsoft JhengHei"/>
                <a:cs typeface="Microsoft JhengHei"/>
                <a:sym typeface="Microsoft JhengHei"/>
              </a:rPr>
              <a:t>HW06</a:t>
            </a:r>
            <a:r>
              <a:rPr lang="zh-TW" altLang="en-US" sz="2400" dirty="0">
                <a:latin typeface="Microsoft JhengHei"/>
                <a:ea typeface="Microsoft JhengHei"/>
                <a:cs typeface="Microsoft JhengHei"/>
                <a:sym typeface="Microsoft JhengHei"/>
              </a:rPr>
              <a:t>起，不符合規則會</a:t>
            </a:r>
            <a:r>
              <a:rPr lang="zh-TW" altLang="en-US" sz="2400" b="1" dirty="0">
                <a:solidFill>
                  <a:srgbClr val="FF0000"/>
                </a:solidFill>
                <a:latin typeface="Microsoft JhengHei"/>
                <a:ea typeface="Microsoft JhengHei"/>
                <a:cs typeface="Microsoft JhengHei"/>
                <a:sym typeface="Microsoft JhengHei"/>
              </a:rPr>
              <a:t>直接不予批改</a:t>
            </a:r>
          </a:p>
        </p:txBody>
      </p:sp>
      <p:sp>
        <p:nvSpPr>
          <p:cNvPr id="4" name="投影片編號版面配置區 3">
            <a:extLst>
              <a:ext uri="{FF2B5EF4-FFF2-40B4-BE49-F238E27FC236}">
                <a16:creationId xmlns:a16="http://schemas.microsoft.com/office/drawing/2014/main" id="{1D501BC1-49AC-4711-8293-E1D65BBA2D0B}"/>
              </a:ext>
            </a:extLst>
          </p:cNvPr>
          <p:cNvSpPr>
            <a:spLocks noGrp="1"/>
          </p:cNvSpPr>
          <p:nvPr>
            <p:ph type="sldNum" sz="quarter" idx="12"/>
          </p:nvPr>
        </p:nvSpPr>
        <p:spPr/>
        <p:txBody>
          <a:bodyPr/>
          <a:lstStyle/>
          <a:p>
            <a:pPr>
              <a:defRPr/>
            </a:pPr>
            <a:fld id="{C733A387-0A6A-4CC0-BB14-A596A72F4F37}" type="slidenum">
              <a:rPr lang="en-US" smtClean="0"/>
              <a:pPr>
                <a:defRPr/>
              </a:pPr>
              <a:t>7</a:t>
            </a:fld>
            <a:endParaRPr lang="en-US" dirty="0"/>
          </a:p>
        </p:txBody>
      </p:sp>
    </p:spTree>
    <p:extLst>
      <p:ext uri="{BB962C8B-B14F-4D97-AF65-F5344CB8AC3E}">
        <p14:creationId xmlns:p14="http://schemas.microsoft.com/office/powerpoint/2010/main" val="2679729153"/>
      </p:ext>
    </p:extLst>
  </p:cSld>
  <p:clrMapOvr>
    <a:masterClrMapping/>
  </p:clrMapOvr>
  <p:transition>
    <p:fade thruBlk="1"/>
  </p:transition>
</p:sld>
</file>

<file path=ppt/theme/theme1.xml><?xml version="1.0" encoding="utf-8"?>
<a:theme xmlns:a="http://schemas.openxmlformats.org/drawingml/2006/main" name="佈景主題1">
  <a:themeElements>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Cloud skipper design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loud skipper design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oud skipper design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oud skipper design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oud skipper design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oud skipper desig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oud skipper desig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oud skipper desig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TUST-OOP2019S-Lecture08-01-Pointer.pptx" id="{45B6AE99-1EA4-4AA6-9566-6A8944F973C7}" vid="{9D00564D-3E6D-4D3F-99C6-5E44FF0B43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課程模版</Template>
  <TotalTime>1445</TotalTime>
  <Words>578</Words>
  <Application>Microsoft Office PowerPoint</Application>
  <PresentationFormat>如螢幕大小 (4:3)</PresentationFormat>
  <Paragraphs>51</Paragraphs>
  <Slides>7</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微軟正黑體</vt:lpstr>
      <vt:lpstr>Arial</vt:lpstr>
      <vt:lpstr>Arial Narrow</vt:lpstr>
      <vt:lpstr>Calibri</vt:lpstr>
      <vt:lpstr>Times New Roman</vt:lpstr>
      <vt:lpstr>佈景主題1</vt:lpstr>
      <vt:lpstr>物件導向程式設計</vt:lpstr>
      <vt:lpstr>前言-HW09</vt:lpstr>
      <vt:lpstr>注意事項-HW09</vt:lpstr>
      <vt:lpstr>評分項目-HW09</vt:lpstr>
      <vt:lpstr>評分項目-HW10</vt:lpstr>
      <vt:lpstr>繳交信息</vt:lpstr>
      <vt:lpstr>繳交注意事項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物件導向程式設計</dc:title>
  <dc:creator>Xin Yun Huang</dc:creator>
  <cp:revision>27</cp:revision>
  <dcterms:created xsi:type="dcterms:W3CDTF">2020-02-25T04:23:57Z</dcterms:created>
  <dcterms:modified xsi:type="dcterms:W3CDTF">2022-05-03T06:59:13Z</dcterms:modified>
</cp:coreProperties>
</file>