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2" r:id="rId3"/>
    <p:sldId id="649" r:id="rId4"/>
    <p:sldId id="65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2122" autoAdjust="0"/>
  </p:normalViewPr>
  <p:slideViewPr>
    <p:cSldViewPr>
      <p:cViewPr varScale="1">
        <p:scale>
          <a:sx n="76" d="100"/>
          <a:sy n="76" d="100"/>
        </p:scale>
        <p:origin x="102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12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評分項目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劃出本遊戲的</a:t>
            </a:r>
            <a:r>
              <a:rPr lang="en-US" altLang="zh-TW" dirty="0">
                <a:ea typeface="標楷體" panose="03000509000000000000" pitchFamily="65" charset="-120"/>
              </a:rPr>
              <a:t>UML</a:t>
            </a:r>
            <a:r>
              <a:rPr lang="zh-TW" altLang="en-US" dirty="0">
                <a:ea typeface="標楷體" panose="03000509000000000000" pitchFamily="65" charset="-120"/>
              </a:rPr>
              <a:t>圖！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請自己手繪</a:t>
            </a:r>
            <a:r>
              <a:rPr lang="en-US" altLang="zh-TW" dirty="0">
                <a:ea typeface="標楷體" panose="03000509000000000000" pitchFamily="65" charset="-120"/>
              </a:rPr>
              <a:t>/</a:t>
            </a:r>
            <a:r>
              <a:rPr lang="zh-TW" altLang="en-US" dirty="0">
                <a:ea typeface="標楷體" panose="03000509000000000000" pitchFamily="65" charset="-120"/>
              </a:rPr>
              <a:t>電腦製圖一份</a:t>
            </a:r>
            <a:r>
              <a:rPr lang="en-US" altLang="zh-TW">
                <a:ea typeface="標楷體" panose="03000509000000000000" pitchFamily="65" charset="-120"/>
              </a:rPr>
              <a:t>(1%)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(5/24)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開放上傳，至派發作業當天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兩份作業請一起交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HW12_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HW12_B10700000_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的資料夾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_B10700000_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rar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.7z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也不要用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rar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壓縮完之後改副檔名變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4.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請把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完整壓縮完扔過來，不要只扔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cpp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5.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從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HW06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起，不符合規則會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直接不予批改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915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1442</TotalTime>
  <Words>268</Words>
  <Application>Microsoft Office PowerPoint</Application>
  <PresentationFormat>如螢幕大小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微軟正黑體</vt:lpstr>
      <vt:lpstr>標楷體</vt:lpstr>
      <vt:lpstr>Arial</vt:lpstr>
      <vt:lpstr>Arial Narrow</vt:lpstr>
      <vt:lpstr>Calibri</vt:lpstr>
      <vt:lpstr>Times New Roman</vt:lpstr>
      <vt:lpstr>佈景主題1</vt:lpstr>
      <vt:lpstr>物件導向程式設計</vt:lpstr>
      <vt:lpstr>評分項目</vt:lpstr>
      <vt:lpstr>繳交信息</vt:lpstr>
      <vt:lpstr>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revision>40</cp:revision>
  <dcterms:created xsi:type="dcterms:W3CDTF">2020-02-25T04:23:57Z</dcterms:created>
  <dcterms:modified xsi:type="dcterms:W3CDTF">2022-05-10T04:19:34Z</dcterms:modified>
</cp:coreProperties>
</file>