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"/>
  </p:notesMasterIdLst>
  <p:sldIdLst>
    <p:sldId id="641" r:id="rId2"/>
    <p:sldId id="257" r:id="rId3"/>
    <p:sldId id="258" r:id="rId4"/>
    <p:sldId id="646" r:id="rId5"/>
    <p:sldId id="642" r:id="rId6"/>
    <p:sldId id="64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2130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助教資訊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蘇詣軒 </a:t>
            </a:r>
            <a:r>
              <a:rPr lang="en-US" u="sng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j208she5566@gmail.com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柯鐘奇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M11015Q11@gapps.ntust.edu.tw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易可鈞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M11015Q21@mail.ntust.edu.tw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1206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72851" y="263912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Rules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未來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自由製作的部分，不會有過多創意限制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會另外公布成績等相關細節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課堂時間內助教檢查可得全部分數，事後補交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7.5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折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icrosoft JhengHei"/>
              <a:buChar char="•"/>
            </a:pPr>
            <a:r>
              <a:rPr lang="zh-TW" alt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會因為</a:t>
            </a:r>
            <a:r>
              <a:rPr lang="en-US" altLang="zh-TW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Coding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Style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斟酌分數，至少要讓助教們看得懂在寫甚麼！</a:t>
            </a:r>
            <a:endParaRPr lang="zh-TW" altLang="en-US" sz="3200" b="1"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icrosoft JhengHei"/>
              <a:buNone/>
            </a:pPr>
            <a:endParaRPr sz="32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2D57533-4F59-40B6-8B4C-FFE89044AB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708C9D5-DB42-40FD-89EC-CB57361BF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104" y="1219200"/>
            <a:ext cx="3407296" cy="4953000"/>
          </a:xfrm>
        </p:spPr>
        <p:txBody>
          <a:bodyPr/>
          <a:lstStyle/>
          <a:p>
            <a:r>
              <a:rPr lang="en-US" altLang="zh-TW" dirty="0"/>
              <a:t>0</a:t>
            </a:r>
            <a:r>
              <a:rPr lang="zh-TW" altLang="en-US" dirty="0"/>
              <a:t>為圍牆</a:t>
            </a:r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為道路</a:t>
            </a:r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為角色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375E2-5D4E-4690-9206-51C749ABD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4602"/>
            <a:ext cx="482032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要有牆壁和空地並畫出迷宮、圍牆、入口與出口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(0.5%)</a:t>
            </a:r>
          </a:p>
          <a:p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能夠透過上下左右鍵任意移動角色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(0.5%)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繳交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須知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 </a:t>
            </a: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</a:t>
            </a:r>
            <a:r>
              <a:rPr lang="en-US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皆可以繳交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</a:t>
            </a:r>
            <a:r>
              <a:rPr 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HW01_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HW01_B10700000_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marL="228600" lvl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208</TotalTime>
  <Words>188</Words>
  <Application>Microsoft Office PowerPoint</Application>
  <PresentationFormat>如螢幕大小 (4:3)</PresentationFormat>
  <Paragraphs>36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微軟正黑體</vt:lpstr>
      <vt:lpstr>標楷體</vt:lpstr>
      <vt:lpstr>Arial</vt:lpstr>
      <vt:lpstr>Arial Narrow</vt:lpstr>
      <vt:lpstr>Calibri</vt:lpstr>
      <vt:lpstr>Times New Roman</vt:lpstr>
      <vt:lpstr>佈景主題1</vt:lpstr>
      <vt:lpstr>物件導向程式設計</vt:lpstr>
      <vt:lpstr>助教資訊</vt:lpstr>
      <vt:lpstr>Rules</vt:lpstr>
      <vt:lpstr>範例結果(示意圖)</vt:lpstr>
      <vt:lpstr>評分項目</vt:lpstr>
      <vt:lpstr>繳交須知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m11015q21</cp:lastModifiedBy>
  <cp:revision>28</cp:revision>
  <dcterms:created xsi:type="dcterms:W3CDTF">2020-02-25T04:23:57Z</dcterms:created>
  <dcterms:modified xsi:type="dcterms:W3CDTF">2022-03-01T05:35:26Z</dcterms:modified>
</cp:coreProperties>
</file>