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73" r:id="rId3"/>
    <p:sldId id="274" r:id="rId4"/>
    <p:sldId id="259" r:id="rId5"/>
    <p:sldId id="258" r:id="rId6"/>
    <p:sldId id="260" r:id="rId7"/>
    <p:sldId id="257" r:id="rId8"/>
    <p:sldId id="261" r:id="rId9"/>
    <p:sldId id="268" r:id="rId10"/>
    <p:sldId id="269" r:id="rId11"/>
    <p:sldId id="270" r:id="rId12"/>
    <p:sldId id="267" r:id="rId13"/>
    <p:sldId id="266" r:id="rId14"/>
    <p:sldId id="271" r:id="rId15"/>
    <p:sldId id="265" r:id="rId16"/>
    <p:sldId id="263" r:id="rId17"/>
    <p:sldId id="264" r:id="rId18"/>
    <p:sldId id="272" r:id="rId19"/>
    <p:sldId id="262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19"/>
    <p:restoredTop sz="96599"/>
  </p:normalViewPr>
  <p:slideViewPr>
    <p:cSldViewPr snapToGrid="0" snapToObjects="1">
      <p:cViewPr varScale="1">
        <p:scale>
          <a:sx n="139" d="100"/>
          <a:sy n="139" d="100"/>
        </p:scale>
        <p:origin x="1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4A992-D0E6-B14C-B66D-3ED1E9D04576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EA811-6434-0449-8314-187F3E39AB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8873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EA811-6434-0449-8314-187F3E39AB22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413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59F1-6690-DD40-A6BF-ABBB32C54375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C61A-B404-644B-AB5C-FCBB8B853A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700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59F1-6690-DD40-A6BF-ABBB32C54375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C61A-B404-644B-AB5C-FCBB8B853A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208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59F1-6690-DD40-A6BF-ABBB32C54375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C61A-B404-644B-AB5C-FCBB8B853A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245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59F1-6690-DD40-A6BF-ABBB32C54375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C61A-B404-644B-AB5C-FCBB8B853A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896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59F1-6690-DD40-A6BF-ABBB32C54375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C61A-B404-644B-AB5C-FCBB8B853A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015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59F1-6690-DD40-A6BF-ABBB32C54375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C61A-B404-644B-AB5C-FCBB8B853A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531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59F1-6690-DD40-A6BF-ABBB32C54375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C61A-B404-644B-AB5C-FCBB8B853A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485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59F1-6690-DD40-A6BF-ABBB32C54375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C61A-B404-644B-AB5C-FCBB8B853A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468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59F1-6690-DD40-A6BF-ABBB32C54375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C61A-B404-644B-AB5C-FCBB8B853A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07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59F1-6690-DD40-A6BF-ABBB32C54375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C61A-B404-644B-AB5C-FCBB8B853A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198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59F1-6690-DD40-A6BF-ABBB32C54375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C61A-B404-644B-AB5C-FCBB8B853A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541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859F1-6690-DD40-A6BF-ABBB32C54375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AC61A-B404-644B-AB5C-FCBB8B853A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600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97F1563-FF1B-5E47-9128-E3DB1290C8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1"/>
          <a:stretch/>
        </p:blipFill>
        <p:spPr>
          <a:xfrm>
            <a:off x="303347" y="2062264"/>
            <a:ext cx="8537305" cy="194066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76D99CD-3D17-694E-8AA0-290D1443D322}"/>
              </a:ext>
            </a:extLst>
          </p:cNvPr>
          <p:cNvSpPr txBox="1"/>
          <p:nvPr/>
        </p:nvSpPr>
        <p:spPr>
          <a:xfrm>
            <a:off x="2285999" y="375990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</a:rPr>
              <a:t>https://ntust-spice.tk/</a:t>
            </a:r>
          </a:p>
        </p:txBody>
      </p:sp>
    </p:spTree>
    <p:extLst>
      <p:ext uri="{BB962C8B-B14F-4D97-AF65-F5344CB8AC3E}">
        <p14:creationId xmlns:p14="http://schemas.microsoft.com/office/powerpoint/2010/main" val="387471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BF9777D-6A87-6741-9E08-5AB95E5ED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472" y="1557377"/>
            <a:ext cx="5929055" cy="2695025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F55F5FB4-BFBE-914D-A315-5CB40EB93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79707" y="2848277"/>
            <a:ext cx="372842" cy="37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3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54CED55-EBD3-B447-973F-866E6E979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538" t="27535" r="37314" b="51929"/>
          <a:stretch/>
        </p:blipFill>
        <p:spPr>
          <a:xfrm>
            <a:off x="1922318" y="1901537"/>
            <a:ext cx="4312227" cy="2747049"/>
          </a:xfr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22D148E7-9E75-974D-BB23-6B0F7AEEC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6236" y="4249882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12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C50C404-2147-FF4D-94C7-0BB8CC481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" y="1238250"/>
            <a:ext cx="8445500" cy="4381500"/>
          </a:xfrm>
          <a:prstGeom prst="rect">
            <a:avLst/>
          </a:prstGeom>
          <a:effectLst>
            <a:outerShdw blurRad="558078" dist="38100" dir="10800000" sx="101046" sy="101046" algn="tl" rotWithShape="0">
              <a:prstClr val="black">
                <a:alpha val="23883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8562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7C76C6F-0865-524E-807A-390966976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17" y="1702676"/>
            <a:ext cx="7096165" cy="2959538"/>
          </a:xfrm>
          <a:prstGeom prst="rect">
            <a:avLst/>
          </a:pr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E82DBA94-BB45-174F-82C1-7D13C94AC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1888" y="4089619"/>
            <a:ext cx="667188" cy="66718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D25963D-0B2B-E741-8EA6-481F453B3245}"/>
              </a:ext>
            </a:extLst>
          </p:cNvPr>
          <p:cNvSpPr txBox="1"/>
          <p:nvPr/>
        </p:nvSpPr>
        <p:spPr>
          <a:xfrm>
            <a:off x="7083972" y="3331780"/>
            <a:ext cx="1851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??????????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02403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BEA0A8C-8181-0C4F-A934-2C810AE42917}"/>
              </a:ext>
            </a:extLst>
          </p:cNvPr>
          <p:cNvSpPr txBox="1"/>
          <p:nvPr/>
        </p:nvSpPr>
        <p:spPr>
          <a:xfrm>
            <a:off x="3081207" y="2767280"/>
            <a:ext cx="29815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8000" b="1" dirty="0"/>
              <a:t>Future</a:t>
            </a:r>
            <a:endParaRPr kumimoji="1" lang="zh-CN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610218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3A28D94-481C-C24C-A367-F2D6A32C7768}"/>
              </a:ext>
            </a:extLst>
          </p:cNvPr>
          <p:cNvSpPr txBox="1"/>
          <p:nvPr/>
        </p:nvSpPr>
        <p:spPr>
          <a:xfrm>
            <a:off x="1078624" y="2284953"/>
            <a:ext cx="69867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/>
              <a:t>You are </a:t>
            </a:r>
            <a:r>
              <a:rPr lang="en-US" altLang="zh-CN" sz="5400" b="1" dirty="0"/>
              <a:t>the</a:t>
            </a:r>
            <a:r>
              <a:rPr lang="zh-CN" altLang="en-US" sz="5400" b="1" dirty="0"/>
              <a:t> </a:t>
            </a:r>
            <a:r>
              <a:rPr lang="en-US" altLang="zh-CN" sz="5400" b="1" dirty="0"/>
              <a:t>best</a:t>
            </a:r>
            <a:r>
              <a:rPr lang="zh-CN" altLang="en-US" sz="5400" b="1" dirty="0"/>
              <a:t> helper.</a:t>
            </a: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8910448E-941D-E347-B0BD-2C773D5F3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7552" y="3316014"/>
            <a:ext cx="1153510" cy="1153510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7BEB24F9-6D18-2F42-8EA8-3E9CAD305D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7285" y="3358055"/>
            <a:ext cx="1069428" cy="1069428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94D0F724-A023-FF45-92A5-04628816F6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88420" y="3316014"/>
            <a:ext cx="1069427" cy="106942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F6BE743-6629-1D4C-AFAB-902DC415C58F}"/>
              </a:ext>
            </a:extLst>
          </p:cNvPr>
          <p:cNvSpPr txBox="1"/>
          <p:nvPr/>
        </p:nvSpPr>
        <p:spPr>
          <a:xfrm>
            <a:off x="3531489" y="1873571"/>
            <a:ext cx="20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Coming soon</a:t>
            </a:r>
          </a:p>
        </p:txBody>
      </p:sp>
    </p:spTree>
    <p:extLst>
      <p:ext uri="{BB962C8B-B14F-4D97-AF65-F5344CB8AC3E}">
        <p14:creationId xmlns:p14="http://schemas.microsoft.com/office/powerpoint/2010/main" val="2317052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6CB67D6-3EC2-2E49-B7F5-1671F3059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7576" y="795639"/>
            <a:ext cx="3528848" cy="352884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8999008-AE15-C740-82DC-B42EE74DAB66}"/>
              </a:ext>
            </a:extLst>
          </p:cNvPr>
          <p:cNvSpPr txBox="1"/>
          <p:nvPr/>
        </p:nvSpPr>
        <p:spPr>
          <a:xfrm>
            <a:off x="3329191" y="4782207"/>
            <a:ext cx="25312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/>
              <a:t>Account</a:t>
            </a:r>
            <a:endParaRPr kumimoji="1"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975362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58EF1E02-8C4E-DC4A-8C8D-1F4EEE714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9779" y="683172"/>
            <a:ext cx="4004441" cy="400444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B8125EE-4C2B-0342-A7D6-A0D17F23A9D9}"/>
              </a:ext>
            </a:extLst>
          </p:cNvPr>
          <p:cNvSpPr txBox="1"/>
          <p:nvPr/>
        </p:nvSpPr>
        <p:spPr>
          <a:xfrm>
            <a:off x="710847" y="4782207"/>
            <a:ext cx="77223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b="1" dirty="0"/>
              <a:t>Save spice code in your account</a:t>
            </a:r>
          </a:p>
        </p:txBody>
      </p:sp>
    </p:spTree>
    <p:extLst>
      <p:ext uri="{BB962C8B-B14F-4D97-AF65-F5344CB8AC3E}">
        <p14:creationId xmlns:p14="http://schemas.microsoft.com/office/powerpoint/2010/main" val="3993229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7E218510-4E44-CD40-9C51-448D7634D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686" y="2008042"/>
            <a:ext cx="2841914" cy="284191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676DCA1-BF97-2644-8D7F-B51F25A2E091}"/>
              </a:ext>
            </a:extLst>
          </p:cNvPr>
          <p:cNvSpPr txBox="1"/>
          <p:nvPr/>
        </p:nvSpPr>
        <p:spPr>
          <a:xfrm>
            <a:off x="4378835" y="2921167"/>
            <a:ext cx="39494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b="1" dirty="0"/>
              <a:t>and share it</a:t>
            </a:r>
            <a:endParaRPr kumimoji="1"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775275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EB47957-3822-7144-8C29-E69F937AB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582" y="1182236"/>
            <a:ext cx="2119346" cy="886553"/>
          </a:xfrm>
          <a:prstGeom prst="rect">
            <a:avLst/>
          </a:prstGeom>
        </p:spPr>
      </p:pic>
      <p:pic>
        <p:nvPicPr>
          <p:cNvPr id="3074" name="Picture 2" descr="网易有道词典笔K3 - 有道官网">
            <a:extLst>
              <a:ext uri="{FF2B5EF4-FFF2-40B4-BE49-F238E27FC236}">
                <a16:creationId xmlns:a16="http://schemas.microsoft.com/office/drawing/2014/main" id="{2FA4C950-4EBE-AE4B-BF35-6F4D071D7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72" y="2068789"/>
            <a:ext cx="2252870" cy="44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AB58D67-5151-5C4D-862F-AEF13D953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970" y="1338227"/>
            <a:ext cx="809425" cy="15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FF2A95E8-DF4C-F84E-B310-25654F063F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4764" y="3312855"/>
            <a:ext cx="1031650" cy="1031650"/>
          </a:xfrm>
          <a:prstGeom prst="rect">
            <a:avLst/>
          </a:prstGeom>
        </p:spPr>
      </p:pic>
      <p:pic>
        <p:nvPicPr>
          <p:cNvPr id="3078" name="Picture 6" descr="腾讯翻译君">
            <a:extLst>
              <a:ext uri="{FF2B5EF4-FFF2-40B4-BE49-F238E27FC236}">
                <a16:creationId xmlns:a16="http://schemas.microsoft.com/office/drawing/2014/main" id="{F965C9A1-8546-9E44-A091-588F424E9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477" y="2822028"/>
            <a:ext cx="2698267" cy="121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AF789D1F-63E6-3F49-AFC2-4E0CEBD27B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06414" y="945932"/>
            <a:ext cx="3731172" cy="373117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B16E18C-BE12-B243-88EA-D64DB6B1035E}"/>
              </a:ext>
            </a:extLst>
          </p:cNvPr>
          <p:cNvSpPr txBox="1"/>
          <p:nvPr/>
        </p:nvSpPr>
        <p:spPr>
          <a:xfrm>
            <a:off x="1891818" y="5142627"/>
            <a:ext cx="51427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zh-CN" sz="4400"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Multilingual Support</a:t>
            </a:r>
          </a:p>
        </p:txBody>
      </p:sp>
    </p:spTree>
    <p:extLst>
      <p:ext uri="{BB962C8B-B14F-4D97-AF65-F5344CB8AC3E}">
        <p14:creationId xmlns:p14="http://schemas.microsoft.com/office/powerpoint/2010/main" val="28373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D21014F-60A9-3A41-9F67-BDB920C58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92" y="789098"/>
            <a:ext cx="7699663" cy="16984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AF0E93D-2BD6-4F44-9E36-0DBA0048A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892" y="2222500"/>
            <a:ext cx="5689600" cy="1955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A5398F4-8679-F94F-B9BB-61ACAD283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383" y="3794414"/>
            <a:ext cx="72898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70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3A28D94-481C-C24C-A367-F2D6A32C7768}"/>
              </a:ext>
            </a:extLst>
          </p:cNvPr>
          <p:cNvSpPr txBox="1"/>
          <p:nvPr/>
        </p:nvSpPr>
        <p:spPr>
          <a:xfrm>
            <a:off x="1078624" y="2284953"/>
            <a:ext cx="69867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/>
              <a:t>You are </a:t>
            </a:r>
            <a:r>
              <a:rPr lang="en-US" altLang="zh-CN" sz="5400" b="1" dirty="0"/>
              <a:t>the</a:t>
            </a:r>
            <a:r>
              <a:rPr lang="zh-CN" altLang="en-US" sz="5400" b="1" dirty="0"/>
              <a:t> </a:t>
            </a:r>
            <a:r>
              <a:rPr lang="en-US" altLang="zh-CN" sz="5400" b="1" dirty="0"/>
              <a:t>best</a:t>
            </a:r>
            <a:r>
              <a:rPr lang="zh-CN" altLang="en-US" sz="5400" b="1" dirty="0"/>
              <a:t> helper.</a:t>
            </a: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8910448E-941D-E347-B0BD-2C773D5F3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7552" y="3316014"/>
            <a:ext cx="1153510" cy="1153510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7BEB24F9-6D18-2F42-8EA8-3E9CAD305D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7285" y="3358055"/>
            <a:ext cx="1069428" cy="1069428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94D0F724-A023-FF45-92A5-04628816F6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88420" y="3316014"/>
            <a:ext cx="1069427" cy="106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8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AFA7DFC1-B41B-2A49-87EE-CB23F289D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552" y="2213034"/>
            <a:ext cx="5389448" cy="467613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EEAE668-FA59-F14E-B129-29375F10E398}"/>
              </a:ext>
            </a:extLst>
          </p:cNvPr>
          <p:cNvSpPr txBox="1"/>
          <p:nvPr/>
        </p:nvSpPr>
        <p:spPr>
          <a:xfrm>
            <a:off x="613063" y="2782669"/>
            <a:ext cx="4668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b="1" dirty="0"/>
              <a:t>可以讓我好好仿真嚒</a:t>
            </a:r>
            <a:r>
              <a:rPr kumimoji="1" lang="en-US" altLang="zh-TW" sz="3600" b="1" dirty="0"/>
              <a:t>…</a:t>
            </a:r>
            <a:endParaRPr kumimoji="1"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4657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551D4840-4687-FF45-8EBC-B99A0001CC81}"/>
              </a:ext>
            </a:extLst>
          </p:cNvPr>
          <p:cNvSpPr txBox="1"/>
          <p:nvPr/>
        </p:nvSpPr>
        <p:spPr>
          <a:xfrm>
            <a:off x="1401901" y="2921168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000" b="1" dirty="0">
                <a:latin typeface="Apple SD Gothic Neo" panose="02000300000000000000" pitchFamily="2" charset="-127"/>
              </a:rPr>
              <a:t>仿真，不該是難題</a:t>
            </a:r>
          </a:p>
        </p:txBody>
      </p:sp>
    </p:spTree>
    <p:extLst>
      <p:ext uri="{BB962C8B-B14F-4D97-AF65-F5344CB8AC3E}">
        <p14:creationId xmlns:p14="http://schemas.microsoft.com/office/powerpoint/2010/main" val="271746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FC7D73CE-EBDD-2A4F-B6AC-9E6AF2A01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616" y="2512167"/>
            <a:ext cx="1833665" cy="1833665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94858916-E169-1A42-B31B-085DB142C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7773" y="2652138"/>
            <a:ext cx="1408080" cy="14080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88B7EFA-2E54-BE4D-A271-9E3E88219C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6826" y="2652139"/>
            <a:ext cx="1508868" cy="1508868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7AB21F3D-9ACA-8C4B-897C-0872FDECD2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73651" y="2652138"/>
            <a:ext cx="1508869" cy="1508869"/>
          </a:xfrm>
          <a:prstGeom prst="rect">
            <a:avLst/>
          </a:prstGeom>
        </p:spPr>
      </p:pic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0C90A034-731B-994B-B5BF-9C87581C2D2E}"/>
              </a:ext>
            </a:extLst>
          </p:cNvPr>
          <p:cNvCxnSpPr/>
          <p:nvPr/>
        </p:nvCxnSpPr>
        <p:spPr>
          <a:xfrm flipV="1">
            <a:off x="778213" y="1050587"/>
            <a:ext cx="7524000" cy="4377447"/>
          </a:xfrm>
          <a:prstGeom prst="line">
            <a:avLst/>
          </a:prstGeom>
          <a:ln w="476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1FC42E0F-AD74-4F40-B4DF-07A9B4B79797}"/>
              </a:ext>
            </a:extLst>
          </p:cNvPr>
          <p:cNvCxnSpPr>
            <a:cxnSpLocks/>
          </p:cNvCxnSpPr>
          <p:nvPr/>
        </p:nvCxnSpPr>
        <p:spPr>
          <a:xfrm flipH="1" flipV="1">
            <a:off x="868367" y="1240276"/>
            <a:ext cx="7524000" cy="4377447"/>
          </a:xfrm>
          <a:prstGeom prst="line">
            <a:avLst/>
          </a:prstGeom>
          <a:ln w="476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1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2FC71DE1-E9F6-4A49-998F-113143D61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4638" y="1191638"/>
            <a:ext cx="4474723" cy="447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12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B780071-CB59-9647-894C-AB97FD6D4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4"/>
            <a:ext cx="9144000" cy="684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89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1CE810C-C2C7-B140-B055-2894A3517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5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19CD668-004F-5647-8C12-AA4A1FF01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5"/>
            <a:ext cx="9144000" cy="684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5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50</Words>
  <Application>Microsoft Macintosh PowerPoint</Application>
  <PresentationFormat>全屏显示(4:3)</PresentationFormat>
  <Paragraphs>13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Apple SD Gothic Neo</vt:lpstr>
      <vt:lpstr>Apple SD Gothic Neo Medium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正宏</dc:creator>
  <cp:lastModifiedBy>王 正宏</cp:lastModifiedBy>
  <cp:revision>3</cp:revision>
  <dcterms:created xsi:type="dcterms:W3CDTF">2022-04-13T14:38:36Z</dcterms:created>
  <dcterms:modified xsi:type="dcterms:W3CDTF">2022-04-13T15:55:12Z</dcterms:modified>
</cp:coreProperties>
</file>