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62" r:id="rId3"/>
    <p:sldId id="297" r:id="rId4"/>
    <p:sldId id="259" r:id="rId5"/>
    <p:sldId id="263" r:id="rId6"/>
    <p:sldId id="307" r:id="rId7"/>
    <p:sldId id="304" r:id="rId8"/>
    <p:sldId id="308" r:id="rId9"/>
    <p:sldId id="305" r:id="rId10"/>
    <p:sldId id="302" r:id="rId11"/>
    <p:sldId id="303" r:id="rId12"/>
    <p:sldId id="306" r:id="rId13"/>
    <p:sldId id="309" r:id="rId14"/>
    <p:sldId id="310" r:id="rId15"/>
    <p:sldId id="311" r:id="rId16"/>
    <p:sldId id="267" r:id="rId17"/>
    <p:sldId id="282" r:id="rId18"/>
    <p:sldId id="288" r:id="rId19"/>
    <p:sldId id="284" r:id="rId20"/>
    <p:sldId id="293" r:id="rId21"/>
    <p:sldId id="294" r:id="rId22"/>
    <p:sldId id="292" r:id="rId23"/>
    <p:sldId id="298" r:id="rId24"/>
    <p:sldId id="285" r:id="rId25"/>
    <p:sldId id="295" r:id="rId26"/>
    <p:sldId id="289" r:id="rId27"/>
    <p:sldId id="299" r:id="rId28"/>
    <p:sldId id="300" r:id="rId29"/>
    <p:sldId id="301" r:id="rId30"/>
    <p:sldId id="296" r:id="rId31"/>
    <p:sldId id="290" r:id="rId32"/>
    <p:sldId id="281" r:id="rId3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8">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67C8"/>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68508" autoAdjust="0"/>
  </p:normalViewPr>
  <p:slideViewPr>
    <p:cSldViewPr snapToGrid="0">
      <p:cViewPr varScale="1">
        <p:scale>
          <a:sx n="74" d="100"/>
          <a:sy n="74" d="100"/>
        </p:scale>
        <p:origin x="708" y="66"/>
      </p:cViewPr>
      <p:guideLst>
        <p:guide orient="horz" pos="2178"/>
        <p:guide pos="2916"/>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313CA2-CE1C-4ABC-A977-13570A6545F8}" type="datetimeFigureOut">
              <a:rPr lang="zh-CN" altLang="en-US" smtClean="0"/>
              <a:t>2020/9/11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52F8C1-D7B3-4222-A377-477A16E7DB8C}" type="slidenum">
              <a:rPr lang="zh-CN" altLang="en-US" smtClean="0"/>
              <a:t>‹#›</a:t>
            </a:fld>
            <a:endParaRPr lang="zh-CN" altLang="en-US"/>
          </a:p>
        </p:txBody>
      </p:sp>
    </p:spTree>
    <p:extLst>
      <p:ext uri="{BB962C8B-B14F-4D97-AF65-F5344CB8AC3E}">
        <p14:creationId xmlns:p14="http://schemas.microsoft.com/office/powerpoint/2010/main" val="86013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8ECF2853-1547-48FE-80E0-0FF9367F0955}" type="datetimeFigureOut">
              <a:rPr lang="zh-CN" altLang="en-US"/>
              <a:t>2020/9/11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126E899-C5C5-4344-99BC-4E7D786E0698}"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426941-BA34-40C3-96F4-24BF8DDFE296}" type="datetimeFigureOut">
              <a:rPr lang="zh-CN" altLang="en-US"/>
              <a:t>2020/9/11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616FEDB-74AC-436F-960A-95EB6FD3910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7B900E3-D178-45AC-826B-B2EC5E0CD74C}" type="datetimeFigureOut">
              <a:rPr lang="zh-CN" altLang="en-US"/>
              <a:t>2020/9/11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38BABD6-6F83-4915-BFB8-A85E3EF5B261}"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0B8E04D-90EB-4324-8B24-D19313D9BDEB}" type="datetimeFigureOut">
              <a:rPr lang="zh-CN" altLang="en-US"/>
              <a:t>2020/9/11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EF9600-B88E-490B-ADBF-7DA91804F7A0}"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F9C2AC7-FD69-4AE7-880F-37D45C395703}" type="datetimeFigureOut">
              <a:rPr lang="zh-CN" altLang="en-US"/>
              <a:t>2020/9/11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3138F-A4FE-4A25-B949-1E42991800AF}"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52849082-E4AB-43CB-9546-E39C5A86D008}" type="datetimeFigureOut">
              <a:rPr lang="zh-CN" altLang="en-US"/>
              <a:t>2020/9/11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CE152A-0CF1-444D-B5BA-D97CC8B6F60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E509073D-69BD-4233-96E6-956A41EA31F2}" type="datetimeFigureOut">
              <a:rPr lang="zh-CN" altLang="en-US"/>
              <a:t>2020/9/11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0FB91E0-4D84-4D26-8436-1089F170FD57}"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3F668F6-615E-4725-9281-B4640FC4540A}" type="datetimeFigureOut">
              <a:rPr lang="zh-CN" altLang="en-US"/>
              <a:t>2020/9/11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0FBD81E-7CCD-4DF2-85AA-523D675F0FB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3550165-3D12-45E6-819D-97490CDDA33C}" type="datetimeFigureOut">
              <a:rPr lang="zh-CN" altLang="en-US"/>
              <a:t>2020/9/11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086A859-5A5B-43C9-ABB5-964E6D55F79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F12F9D-CFEA-410E-AE9A-A6CE795904F7}" type="datetimeFigureOut">
              <a:rPr lang="zh-CN" altLang="en-US"/>
              <a:t>2020/9/11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8EDB7B8-9327-417D-937A-C306E4B5CFEE}"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0AEE9DE-ABE4-438A-81EE-558F41324C6E}" type="datetimeFigureOut">
              <a:rPr lang="zh-CN" altLang="en-US"/>
              <a:t>2020/9/11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EC8C7B3-5440-48DF-B7CC-C1A98FCD8804}"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pPr>
              <a:defRPr/>
            </a:pPr>
            <a:fld id="{88A30FF1-B81F-41D8-BFA5-05FD196F1D24}" type="datetimeFigureOut">
              <a:rPr lang="zh-CN" altLang="en-US"/>
              <a:t>2020/9/11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smtClean="0">
                <a:solidFill>
                  <a:srgbClr val="898989"/>
                </a:solidFill>
              </a:defRPr>
            </a:lvl1pPr>
          </a:lstStyle>
          <a:p>
            <a:pPr>
              <a:defRPr/>
            </a:pPr>
            <a:fld id="{305E8651-1183-4311-8014-F80A928C9B32}"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png"/><Relationship Id="rId2"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8.xml"/><Relationship Id="rId6" Type="http://schemas.openxmlformats.org/officeDocument/2006/relationships/image" Target="../media/image1.png"/><Relationship Id="rId5" Type="http://schemas.openxmlformats.org/officeDocument/2006/relationships/image" Target="../media/image150.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170.png"/><Relationship Id="rId7" Type="http://schemas.openxmlformats.org/officeDocument/2006/relationships/image" Target="../media/image210.png"/><Relationship Id="rId2" Type="http://schemas.openxmlformats.org/officeDocument/2006/relationships/image" Target="../media/image160.png"/><Relationship Id="rId1" Type="http://schemas.openxmlformats.org/officeDocument/2006/relationships/slideLayout" Target="../slideLayouts/slideLayout8.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0.png"/><Relationship Id="rId2" Type="http://schemas.openxmlformats.org/officeDocument/2006/relationships/image" Target="../media/image230.png"/><Relationship Id="rId1" Type="http://schemas.openxmlformats.org/officeDocument/2006/relationships/slideLayout" Target="../slideLayouts/slideLayout8.xml"/><Relationship Id="rId6" Type="http://schemas.openxmlformats.org/officeDocument/2006/relationships/image" Target="../media/image270.png"/><Relationship Id="rId11" Type="http://schemas.openxmlformats.org/officeDocument/2006/relationships/image" Target="../media/image53.png"/><Relationship Id="rId5" Type="http://schemas.openxmlformats.org/officeDocument/2006/relationships/image" Target="../media/image260.png"/><Relationship Id="rId15" Type="http://schemas.openxmlformats.org/officeDocument/2006/relationships/image" Target="../media/image360.png"/><Relationship Id="rId10" Type="http://schemas.openxmlformats.org/officeDocument/2006/relationships/image" Target="../media/image52.png"/><Relationship Id="rId4" Type="http://schemas.openxmlformats.org/officeDocument/2006/relationships/image" Target="../media/image250.png"/><Relationship Id="rId9" Type="http://schemas.openxmlformats.org/officeDocument/2006/relationships/image" Target="../media/image300.png"/><Relationship Id="rId14" Type="http://schemas.openxmlformats.org/officeDocument/2006/relationships/image" Target="../media/image350.png"/></Relationships>
</file>

<file path=ppt/slides/_rels/slide21.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90.png"/><Relationship Id="rId18" Type="http://schemas.openxmlformats.org/officeDocument/2006/relationships/image" Target="../media/image530.png"/><Relationship Id="rId26" Type="http://schemas.openxmlformats.org/officeDocument/2006/relationships/image" Target="../media/image61.png"/><Relationship Id="rId3" Type="http://schemas.openxmlformats.org/officeDocument/2006/relationships/image" Target="../media/image390.png"/><Relationship Id="rId21" Type="http://schemas.openxmlformats.org/officeDocument/2006/relationships/image" Target="../media/image56.png"/><Relationship Id="rId7" Type="http://schemas.openxmlformats.org/officeDocument/2006/relationships/image" Target="../media/image430.png"/><Relationship Id="rId12" Type="http://schemas.openxmlformats.org/officeDocument/2006/relationships/image" Target="../media/image480.png"/><Relationship Id="rId17" Type="http://schemas.openxmlformats.org/officeDocument/2006/relationships/image" Target="../media/image520.png"/><Relationship Id="rId25" Type="http://schemas.openxmlformats.org/officeDocument/2006/relationships/image" Target="../media/image60.png"/><Relationship Id="rId2" Type="http://schemas.openxmlformats.org/officeDocument/2006/relationships/image" Target="../media/image380.png"/><Relationship Id="rId16" Type="http://schemas.openxmlformats.org/officeDocument/2006/relationships/image" Target="../media/image510.png"/><Relationship Id="rId20" Type="http://schemas.openxmlformats.org/officeDocument/2006/relationships/image" Target="../media/image55.png"/><Relationship Id="rId1" Type="http://schemas.openxmlformats.org/officeDocument/2006/relationships/slideLayout" Target="../slideLayouts/slideLayout8.xml"/><Relationship Id="rId6" Type="http://schemas.openxmlformats.org/officeDocument/2006/relationships/image" Target="../media/image420.png"/><Relationship Id="rId11" Type="http://schemas.openxmlformats.org/officeDocument/2006/relationships/image" Target="../media/image470.png"/><Relationship Id="rId24" Type="http://schemas.openxmlformats.org/officeDocument/2006/relationships/image" Target="../media/image59.png"/><Relationship Id="rId5" Type="http://schemas.openxmlformats.org/officeDocument/2006/relationships/image" Target="../media/image410.png"/><Relationship Id="rId15" Type="http://schemas.openxmlformats.org/officeDocument/2006/relationships/image" Target="../media/image370.png"/><Relationship Id="rId23" Type="http://schemas.openxmlformats.org/officeDocument/2006/relationships/image" Target="../media/image58.png"/><Relationship Id="rId10" Type="http://schemas.openxmlformats.org/officeDocument/2006/relationships/image" Target="../media/image460.png"/><Relationship Id="rId19" Type="http://schemas.openxmlformats.org/officeDocument/2006/relationships/image" Target="../media/image54.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00.png"/><Relationship Id="rId22"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1.png"/><Relationship Id="rId2" Type="http://schemas.openxmlformats.org/officeDocument/2006/relationships/image" Target="../media/image680.png"/><Relationship Id="rId1" Type="http://schemas.openxmlformats.org/officeDocument/2006/relationships/slideLayout" Target="../slideLayouts/slideLayout8.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8.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8.xml"/><Relationship Id="rId5" Type="http://schemas.openxmlformats.org/officeDocument/2006/relationships/image" Target="../media/image80.png"/><Relationship Id="rId4" Type="http://schemas.openxmlformats.org/officeDocument/2006/relationships/image" Target="../media/image84.png"/></Relationships>
</file>

<file path=ppt/slides/_rels/slide29.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文本框 62"/>
          <p:cNvSpPr txBox="1">
            <a:spLocks noChangeArrowheads="1"/>
          </p:cNvSpPr>
          <p:nvPr/>
        </p:nvSpPr>
        <p:spPr bwMode="auto">
          <a:xfrm>
            <a:off x="1993900" y="2747963"/>
            <a:ext cx="84124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3600" b="1">
                <a:solidFill>
                  <a:srgbClr val="4B649F"/>
                </a:solidFill>
              </a:rPr>
              <a:t>基于随机回归模型的多新息最小二乘算法</a:t>
            </a:r>
          </a:p>
        </p:txBody>
      </p:sp>
      <p:grpSp>
        <p:nvGrpSpPr>
          <p:cNvPr id="2052" name="组合 1026"/>
          <p:cNvGrpSpPr/>
          <p:nvPr/>
        </p:nvGrpSpPr>
        <p:grpSpPr bwMode="auto">
          <a:xfrm>
            <a:off x="1068388" y="5291138"/>
            <a:ext cx="315912" cy="317500"/>
            <a:chOff x="2724480" y="3856218"/>
            <a:chExt cx="317004" cy="317004"/>
          </a:xfrm>
        </p:grpSpPr>
        <p:sp>
          <p:nvSpPr>
            <p:cNvPr id="31" name="椭圆 30"/>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2" name="KSO_Shape"/>
            <p:cNvSpPr/>
            <p:nvPr/>
          </p:nvSpPr>
          <p:spPr bwMode="auto">
            <a:xfrm>
              <a:off x="2799350" y="3908523"/>
              <a:ext cx="167264"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053" name="文本框 1027"/>
          <p:cNvSpPr txBox="1">
            <a:spLocks noChangeArrowheads="1"/>
          </p:cNvSpPr>
          <p:nvPr/>
        </p:nvSpPr>
        <p:spPr bwMode="auto">
          <a:xfrm>
            <a:off x="1520825" y="5233988"/>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a:latin typeface="宋体" panose="02010600030101010101" pitchFamily="2" charset="-122"/>
                <a:ea typeface="宋体" panose="02010600030101010101" pitchFamily="2" charset="-122"/>
              </a:rPr>
              <a:t>第三组</a:t>
            </a:r>
          </a:p>
        </p:txBody>
      </p:sp>
      <p:sp>
        <p:nvSpPr>
          <p:cNvPr id="34" name="矩形 33"/>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5" name="矩形 34"/>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6" name="矩形 35"/>
          <p:cNvSpPr/>
          <p:nvPr/>
        </p:nvSpPr>
        <p:spPr>
          <a:xfrm>
            <a:off x="10637838" y="4032250"/>
            <a:ext cx="474662"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7" name="矩形 36"/>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8" name="矩形 37"/>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9" name="任意多边形 38"/>
          <p:cNvSpPr/>
          <p:nvPr/>
        </p:nvSpPr>
        <p:spPr>
          <a:xfrm rot="5400000">
            <a:off x="1934369" y="-1477169"/>
            <a:ext cx="914400" cy="478313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40" name="文本框 1066"/>
          <p:cNvSpPr txBox="1">
            <a:spLocks noChangeArrowheads="1"/>
          </p:cNvSpPr>
          <p:nvPr/>
        </p:nvSpPr>
        <p:spPr bwMode="auto">
          <a:xfrm>
            <a:off x="1308100" y="598488"/>
            <a:ext cx="4559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zh-CN" altLang="en-US" sz="3600" b="1" dirty="0" smtClean="0">
                <a:solidFill>
                  <a:schemeClr val="bg1"/>
                </a:solidFill>
                <a:latin typeface="+mj-ea"/>
                <a:ea typeface="+mj-ea"/>
              </a:rPr>
              <a:t>新  疆  大  学</a:t>
            </a:r>
          </a:p>
        </p:txBody>
      </p:sp>
      <p:pic>
        <p:nvPicPr>
          <p:cNvPr id="2061" name="Picture 20" descr="C:\Users\Administrator\Desktop\u=4132928708,4125652214&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213"/>
            <a:ext cx="1174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41"/>
          <p:cNvSpPr txBox="1"/>
          <p:nvPr/>
        </p:nvSpPr>
        <p:spPr>
          <a:xfrm>
            <a:off x="1520825" y="3394075"/>
            <a:ext cx="9559925" cy="923925"/>
          </a:xfrm>
          <a:prstGeom prst="rect">
            <a:avLst/>
          </a:prstGeom>
          <a:noFill/>
        </p:spPr>
        <p:txBody>
          <a:bodyPr>
            <a:spAutoFit/>
          </a:bodyPr>
          <a:lstStyle/>
          <a:p>
            <a:pPr indent="457200">
              <a:lnSpc>
                <a:spcPct val="150000"/>
              </a:lnSpc>
              <a:defRPr/>
            </a:pPr>
            <a:r>
              <a:rPr lang="en-US" altLang="zh-CN" dirty="0">
                <a:latin typeface="+mn-ea"/>
                <a:ea typeface="+mn-ea"/>
              </a:rPr>
              <a:t>Multi-innovation least squares parameter estimation algorithms  for stochastic regression models                                                                             </a:t>
            </a:r>
            <a:endParaRPr lang="zh-CN" altLang="en-US" dirty="0">
              <a:latin typeface="+mn-ea"/>
              <a:ea typeface="+mn-ea"/>
            </a:endParaRPr>
          </a:p>
        </p:txBody>
      </p:sp>
      <p:sp>
        <p:nvSpPr>
          <p:cNvPr id="2" name="TextBox 1"/>
          <p:cNvSpPr txBox="1"/>
          <p:nvPr/>
        </p:nvSpPr>
        <p:spPr>
          <a:xfrm>
            <a:off x="2702858" y="5155368"/>
            <a:ext cx="5351929" cy="873957"/>
          </a:xfrm>
          <a:prstGeom prst="rect">
            <a:avLst/>
          </a:prstGeom>
          <a:noFill/>
        </p:spPr>
        <p:txBody>
          <a:bodyPr wrap="square" rtlCol="0">
            <a:spAutoFit/>
          </a:bodyPr>
          <a:lstStyle/>
          <a:p>
            <a:pPr>
              <a:lnSpc>
                <a:spcPct val="150000"/>
              </a:lnSpc>
            </a:pPr>
            <a:r>
              <a:rPr lang="zh-CN" altLang="en-US" dirty="0"/>
              <a:t>魏铖磊，石跃飞</a:t>
            </a:r>
            <a:r>
              <a:rPr lang="zh-CN" altLang="en-US" dirty="0" smtClean="0"/>
              <a:t>，杨智伟</a:t>
            </a:r>
            <a:r>
              <a:rPr lang="zh-CN" altLang="en-US" dirty="0" smtClean="0"/>
              <a:t>，金维旭</a:t>
            </a:r>
            <a:r>
              <a:rPr lang="zh-CN" altLang="en-US" dirty="0" smtClean="0"/>
              <a:t>，高轩</a:t>
            </a:r>
            <a:r>
              <a:rPr lang="zh-CN" altLang="en-US" dirty="0" smtClean="0"/>
              <a:t>，孔颜芳，王敏，</a:t>
            </a:r>
            <a:r>
              <a:rPr lang="zh-CN" altLang="en-US" dirty="0"/>
              <a:t>李光远，</a:t>
            </a:r>
            <a:r>
              <a:rPr lang="zh-CN" altLang="en-US" dirty="0" smtClean="0"/>
              <a:t>袁建野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1000" fill="hold"/>
                                        <p:tgtEl>
                                          <p:spTgt spid="2052"/>
                                        </p:tgtEl>
                                        <p:attrNameLst>
                                          <p:attrName>ppt_x</p:attrName>
                                        </p:attrNameLst>
                                      </p:cBhvr>
                                      <p:tavLst>
                                        <p:tav tm="0">
                                          <p:val>
                                            <p:strVal val="#ppt_x"/>
                                          </p:val>
                                        </p:tav>
                                        <p:tav tm="100000">
                                          <p:val>
                                            <p:strVal val="#ppt_x"/>
                                          </p:val>
                                        </p:tav>
                                      </p:tavLst>
                                    </p:anim>
                                    <p:anim calcmode="lin" valueType="num">
                                      <p:cBhvr additive="base">
                                        <p:cTn id="36" dur="100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53"/>
                                        </p:tgtEl>
                                        <p:attrNameLst>
                                          <p:attrName>style.visibility</p:attrName>
                                        </p:attrNameLst>
                                      </p:cBhvr>
                                      <p:to>
                                        <p:strVal val="visible"/>
                                      </p:to>
                                    </p:set>
                                    <p:anim calcmode="lin" valueType="num">
                                      <p:cBhvr additive="base">
                                        <p:cTn id="39" dur="1000" fill="hold"/>
                                        <p:tgtEl>
                                          <p:spTgt spid="2053"/>
                                        </p:tgtEl>
                                        <p:attrNameLst>
                                          <p:attrName>ppt_x</p:attrName>
                                        </p:attrNameLst>
                                      </p:cBhvr>
                                      <p:tavLst>
                                        <p:tav tm="0">
                                          <p:val>
                                            <p:strVal val="#ppt_x"/>
                                          </p:val>
                                        </p:tav>
                                        <p:tav tm="100000">
                                          <p:val>
                                            <p:strVal val="#ppt_x"/>
                                          </p:val>
                                        </p:tav>
                                      </p:tavLst>
                                    </p:anim>
                                    <p:anim calcmode="lin" valueType="num">
                                      <p:cBhvr additive="base">
                                        <p:cTn id="40" dur="1000" fill="hold"/>
                                        <p:tgtEl>
                                          <p:spTgt spid="20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1000" fill="hold"/>
                                        <p:tgtEl>
                                          <p:spTgt spid="2"/>
                                        </p:tgtEl>
                                        <p:attrNameLst>
                                          <p:attrName>ppt_x</p:attrName>
                                        </p:attrNameLst>
                                      </p:cBhvr>
                                      <p:tavLst>
                                        <p:tav tm="0">
                                          <p:val>
                                            <p:strVal val="#ppt_x"/>
                                          </p:val>
                                        </p:tav>
                                        <p:tav tm="100000">
                                          <p:val>
                                            <p:strVal val="#ppt_x"/>
                                          </p:val>
                                        </p:tav>
                                      </p:tavLst>
                                    </p:anim>
                                    <p:anim calcmode="lin" valueType="num">
                                      <p:cBhvr additive="base">
                                        <p:cTn id="4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p:bldP spid="2053" grpId="0"/>
      <p:bldP spid="34" grpId="0" animBg="1"/>
      <p:bldP spid="35" grpId="0" animBg="1"/>
      <p:bldP spid="36" grpId="0" animBg="1"/>
      <p:bldP spid="37" grpId="0" animBg="1"/>
      <p:bldP spid="38" grpId="0" animBg="1"/>
      <p:bldP spid="4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最小二乘法原理</a:t>
            </a:r>
            <a:endParaRPr lang="zh-CN" altLang="en-US" sz="2800" noProof="1"/>
          </a:p>
        </p:txBody>
      </p:sp>
      <p:sp>
        <p:nvSpPr>
          <p:cNvPr id="8" name="文本框 7"/>
          <p:cNvSpPr txBox="1"/>
          <p:nvPr/>
        </p:nvSpPr>
        <p:spPr>
          <a:xfrm>
            <a:off x="776690" y="902920"/>
            <a:ext cx="9914708" cy="523220"/>
          </a:xfrm>
          <a:prstGeom prst="rect">
            <a:avLst/>
          </a:prstGeom>
          <a:noFill/>
        </p:spPr>
        <p:txBody>
          <a:bodyPr wrap="square" rtlCol="0">
            <a:spAutoFit/>
          </a:bodyPr>
          <a:lstStyle/>
          <a:p>
            <a:r>
              <a:rPr lang="zh-CN" altLang="en-US" sz="2800" dirty="0" smtClean="0"/>
              <a:t>针对简单的</a:t>
            </a:r>
            <a:r>
              <a:rPr lang="en-US" altLang="zh-CN" sz="2800" dirty="0" smtClean="0"/>
              <a:t>ARX</a:t>
            </a:r>
            <a:r>
              <a:rPr lang="zh-CN" altLang="en-US" sz="2800" dirty="0" smtClean="0"/>
              <a:t>模型</a:t>
            </a:r>
            <a:r>
              <a:rPr lang="en-US" altLang="zh-CN" sz="2800" dirty="0" smtClean="0"/>
              <a:t>A(z)z(t)=B(z)u(t)+v(t)</a:t>
            </a:r>
            <a:r>
              <a:rPr lang="zh-CN" altLang="en-US" sz="2800" dirty="0" smtClean="0"/>
              <a:t>，其中各表达式为：</a:t>
            </a:r>
            <a:endParaRPr lang="zh-CN" altLang="en-US" sz="2800" dirty="0"/>
          </a:p>
        </p:txBody>
      </p:sp>
      <mc:AlternateContent xmlns:mc="http://schemas.openxmlformats.org/markup-compatibility/2006" xmlns:a14="http://schemas.microsoft.com/office/drawing/2010/main">
        <mc:Choice Requires="a14">
          <p:sp>
            <p:nvSpPr>
              <p:cNvPr id="9" name="TextBox 4"/>
              <p:cNvSpPr txBox="1"/>
              <p:nvPr/>
            </p:nvSpPr>
            <p:spPr>
              <a:xfrm>
                <a:off x="-404949" y="2945936"/>
                <a:ext cx="13232675" cy="854849"/>
              </a:xfrm>
              <a:prstGeom prst="rect">
                <a:avLst/>
              </a:prstGeom>
              <a:noFill/>
            </p:spPr>
            <p:txBody>
              <a:bodyPr wrap="square" rtlCol="0" anchor="t">
                <a:spAutoFit/>
              </a:bodyPr>
              <a:lstStyle/>
              <a:p>
                <a:pPr>
                  <a:lnSpc>
                    <a:spcPct val="200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𝑛</m:t>
                          </m:r>
                        </m:e>
                        <m:sub>
                          <m:r>
                            <a:rPr lang="en-US" altLang="zh-CN" sz="2400" b="0" i="1" smtClean="0">
                              <a:latin typeface="Cambria Math" panose="02040503050406030204" pitchFamily="18" charset="0"/>
                              <a:cs typeface="Times New Roman" panose="02020603050405020304" pitchFamily="18" charset="0"/>
                            </a:rPr>
                            <m:t>𝑎</m:t>
                          </m:r>
                        </m:sub>
                      </m:sSub>
                      <m:r>
                        <a:rPr lang="zh-CN" altLang="en-US"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𝑏</m:t>
                          </m:r>
                        </m:sub>
                      </m:sSub>
                      <m:d>
                        <m:dPr>
                          <m:begChr m:val="（"/>
                          <m:endChr m:val="）"/>
                          <m:ctrlPr>
                            <a:rPr lang="zh-CN" altLang="en-US" sz="2400" i="1">
                              <a:latin typeface="Cambria Math" panose="02040503050406030204" pitchFamily="18" charset="0"/>
                              <a:cs typeface="Times New Roman" panose="02020603050405020304" pitchFamily="18" charset="0"/>
                            </a:rPr>
                          </m:ctrlPr>
                        </m:dPr>
                        <m:e>
                          <m:r>
                            <a:rPr lang="zh-CN" altLang="en-US" sz="2400" i="1" smtClean="0">
                              <a:latin typeface="Cambria Math" panose="02040503050406030204" pitchFamily="18" charset="0"/>
                              <a:cs typeface="Times New Roman" panose="02020603050405020304" pitchFamily="18" charset="0"/>
                            </a:rPr>
                            <m:t>一般</m:t>
                          </m:r>
                          <m:r>
                            <a:rPr lang="zh-CN" altLang="en-US" sz="2400" i="1">
                              <a:latin typeface="Cambria Math" panose="02040503050406030204" pitchFamily="18" charset="0"/>
                              <a:cs typeface="Times New Roman" panose="02020603050405020304" pitchFamily="18" charset="0"/>
                            </a:rPr>
                            <m:t>默</m:t>
                          </m:r>
                          <m:r>
                            <a:rPr lang="zh-CN" altLang="en-US" sz="2400" b="0" i="1" smtClean="0">
                              <a:latin typeface="Cambria Math" panose="02040503050406030204" pitchFamily="18" charset="0"/>
                              <a:cs typeface="Times New Roman" panose="02020603050405020304" pitchFamily="18" charset="0"/>
                            </a:rPr>
                            <m:t>认</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𝑎</m:t>
                              </m:r>
                            </m:sub>
                          </m:s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𝑏</m:t>
                              </m:r>
                            </m:sub>
                          </m:sSub>
                        </m:e>
                      </m:d>
                      <m:r>
                        <a:rPr lang="zh-CN" altLang="en-US" sz="2400" i="1">
                          <a:latin typeface="Cambria Math" panose="02040503050406030204" pitchFamily="18" charset="0"/>
                          <a:cs typeface="Times New Roman" panose="02020603050405020304" pitchFamily="18" charset="0"/>
                        </a:rPr>
                        <m:t>分别</m:t>
                      </m:r>
                      <m:r>
                        <a:rPr lang="zh-CN" altLang="en-US" sz="2400" b="0" i="1" smtClean="0">
                          <a:latin typeface="Cambria Math" panose="02040503050406030204" pitchFamily="18" charset="0"/>
                          <a:cs typeface="Times New Roman" panose="02020603050405020304" pitchFamily="18" charset="0"/>
                        </a:rPr>
                        <m:t>为</m:t>
                      </m:r>
                      <m:r>
                        <m:rPr>
                          <m:sty m:val="p"/>
                        </m:rPr>
                        <a:rPr lang="en-US" altLang="zh-CN" sz="2400" i="1">
                          <a:latin typeface="Cambria Math" panose="02040503050406030204" pitchFamily="18" charset="0"/>
                          <a:cs typeface="Times New Roman" panose="02020603050405020304" pitchFamily="18" charset="0"/>
                        </a:rPr>
                        <m:t>A</m:t>
                      </m:r>
                      <m:d>
                        <m:dPr>
                          <m:ctrlPr>
                            <a:rPr lang="en-US" altLang="zh-CN" sz="2400" i="1">
                              <a:latin typeface="Cambria Math" panose="02040503050406030204" pitchFamily="18" charset="0"/>
                              <a:cs typeface="Times New Roman" panose="02020603050405020304" pitchFamily="18" charset="0"/>
                            </a:rPr>
                          </m:ctrlPr>
                        </m:dPr>
                        <m:e>
                          <m:r>
                            <m:rPr>
                              <m:sty m:val="p"/>
                            </m:rPr>
                            <a:rPr lang="en-US" altLang="zh-CN" sz="2400" i="1">
                              <a:latin typeface="Cambria Math" panose="02040503050406030204" pitchFamily="18" charset="0"/>
                              <a:cs typeface="Times New Roman" panose="02020603050405020304" pitchFamily="18" charset="0"/>
                            </a:rPr>
                            <m:t>z</m:t>
                          </m:r>
                        </m:e>
                      </m:d>
                      <m:r>
                        <a:rPr lang="zh-CN" altLang="en-US" sz="2400" b="0" i="1" smtClean="0">
                          <a:latin typeface="Cambria Math" panose="02040503050406030204" pitchFamily="18" charset="0"/>
                          <a:cs typeface="Times New Roman" panose="02020603050405020304" pitchFamily="18" charset="0"/>
                        </a:rPr>
                        <m:t>、</m:t>
                      </m:r>
                      <m:r>
                        <m:rPr>
                          <m:sty m:val="p"/>
                        </m:rPr>
                        <a:rPr lang="en-US" altLang="zh-CN" sz="2400" i="1">
                          <a:latin typeface="Cambria Math" panose="02040503050406030204" pitchFamily="18" charset="0"/>
                          <a:cs typeface="Times New Roman" panose="02020603050405020304" pitchFamily="18" charset="0"/>
                        </a:rPr>
                        <m:t>B</m:t>
                      </m:r>
                      <m:d>
                        <m:dPr>
                          <m:ctrlPr>
                            <a:rPr lang="en-US" altLang="zh-CN" sz="2400" i="1">
                              <a:latin typeface="Cambria Math" panose="02040503050406030204" pitchFamily="18" charset="0"/>
                              <a:cs typeface="Times New Roman" panose="02020603050405020304" pitchFamily="18" charset="0"/>
                            </a:rPr>
                          </m:ctrlPr>
                        </m:dPr>
                        <m:e>
                          <m:r>
                            <m:rPr>
                              <m:sty m:val="p"/>
                            </m:rPr>
                            <a:rPr lang="en-US" altLang="zh-CN" sz="2400" i="1">
                              <a:latin typeface="Cambria Math" panose="02040503050406030204" pitchFamily="18" charset="0"/>
                              <a:cs typeface="Times New Roman" panose="02020603050405020304" pitchFamily="18" charset="0"/>
                            </a:rPr>
                            <m:t>z</m:t>
                          </m:r>
                        </m:e>
                      </m:d>
                      <m:r>
                        <a:rPr lang="zh-CN" altLang="en-US" sz="2400" b="0" i="1" smtClean="0">
                          <a:latin typeface="Cambria Math" panose="02040503050406030204" pitchFamily="18" charset="0"/>
                          <a:cs typeface="Times New Roman" panose="02020603050405020304" pitchFamily="18" charset="0"/>
                        </a:rPr>
                        <m:t>的</m:t>
                      </m:r>
                      <m:r>
                        <a:rPr lang="zh-CN" altLang="en-US" sz="2400" i="1">
                          <a:latin typeface="Cambria Math" panose="02040503050406030204" pitchFamily="18" charset="0"/>
                          <a:cs typeface="Times New Roman" panose="02020603050405020304" pitchFamily="18" charset="0"/>
                        </a:rPr>
                        <m:t>阶次</m:t>
                      </m:r>
                      <m:r>
                        <a:rPr lang="zh-CN" altLang="en-US"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 </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𝑧</m:t>
                          </m:r>
                        </m:e>
                        <m:sup>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𝑖</m:t>
                          </m:r>
                        </m:sup>
                      </m:sSup>
                      <m:d>
                        <m:dPr>
                          <m:begChr m:val="（"/>
                          <m:endChr m:val="）"/>
                          <m:ctrlPr>
                            <a:rPr lang="zh-CN" altLang="en-US" sz="2400" b="0" i="1">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=1,2…</m:t>
                          </m:r>
                          <m:sSub>
                            <m:sSubPr>
                              <m:ctrlPr>
                                <a:rPr lang="en-US" altLang="zh-CN" sz="2400" i="1">
                                  <a:latin typeface="Cambria Math" panose="02040503050406030204" pitchFamily="18" charset="0"/>
                                  <a:cs typeface="Times New Roman" panose="02020603050405020304" pitchFamily="18" charset="0"/>
                                </a:rPr>
                              </m:ctrlPr>
                            </m:sSub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𝑏</m:t>
                                  </m:r>
                                </m:sub>
                              </m:sSub>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𝑎</m:t>
                              </m:r>
                            </m:sub>
                          </m:sSub>
                        </m:e>
                      </m:d>
                      <m:r>
                        <a:rPr lang="zh-CN" altLang="en-US" sz="2400" b="0" i="1" smtClean="0">
                          <a:latin typeface="Cambria Math" panose="02040503050406030204" pitchFamily="18" charset="0"/>
                          <a:cs typeface="Times New Roman" panose="02020603050405020304" pitchFamily="18" charset="0"/>
                        </a:rPr>
                        <m:t>为</m:t>
                      </m:r>
                      <m:r>
                        <a:rPr lang="zh-CN" altLang="en-US" sz="2400" i="1">
                          <a:latin typeface="Cambria Math" panose="02040503050406030204" pitchFamily="18" charset="0"/>
                          <a:cs typeface="Times New Roman" panose="02020603050405020304" pitchFamily="18" charset="0"/>
                        </a:rPr>
                        <m:t>迟</m:t>
                      </m:r>
                      <m:r>
                        <a:rPr lang="zh-CN" altLang="en-US" sz="2400" b="0" i="1" smtClean="0">
                          <a:latin typeface="Cambria Math" panose="02040503050406030204" pitchFamily="18" charset="0"/>
                          <a:cs typeface="Times New Roman" panose="02020603050405020304" pitchFamily="18" charset="0"/>
                        </a:rPr>
                        <m:t>延</m:t>
                      </m:r>
                      <m:r>
                        <a:rPr lang="zh-CN" altLang="en-US" sz="2400" i="1" dirty="0" smtClean="0">
                          <a:latin typeface="Cambria Math" panose="02040503050406030204" pitchFamily="18" charset="0"/>
                          <a:cs typeface="Times New Roman" panose="02020603050405020304" pitchFamily="18" charset="0"/>
                        </a:rPr>
                        <m:t>算子</m:t>
                      </m:r>
                    </m:oMath>
                  </m:oMathPara>
                </a14:m>
                <a:endParaRPr lang="en-US" altLang="zh-CN" sz="2400" dirty="0" smtClean="0">
                  <a:latin typeface="Times New Roman" panose="02020603050405020304" pitchFamily="18" charset="0"/>
                  <a:cs typeface="Times New Roman" panose="02020603050405020304" pitchFamily="18" charset="0"/>
                </a:endParaRPr>
              </a:p>
            </p:txBody>
          </p:sp>
        </mc:Choice>
        <mc:Fallback xmlns="">
          <p:sp>
            <p:nvSpPr>
              <p:cNvPr id="9" name="TextBox 4"/>
              <p:cNvSpPr txBox="1">
                <a:spLocks noRot="1" noChangeAspect="1" noMove="1" noResize="1" noEditPoints="1" noAdjustHandles="1" noChangeArrowheads="1" noChangeShapeType="1" noTextEdit="1"/>
              </p:cNvSpPr>
              <p:nvPr/>
            </p:nvSpPr>
            <p:spPr>
              <a:xfrm>
                <a:off x="-404949" y="2945936"/>
                <a:ext cx="13232675" cy="8548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93622" y="4187409"/>
                <a:ext cx="11665132" cy="799193"/>
              </a:xfrm>
              <a:prstGeom prst="rect">
                <a:avLst/>
              </a:prstGeom>
            </p:spPr>
            <p:txBody>
              <a:bodyPr wrap="square">
                <a:spAutoFit/>
              </a:bodyPr>
              <a:lstStyle/>
              <a:p>
                <a:pPr>
                  <a:lnSpc>
                    <a:spcPct val="200000"/>
                  </a:lnSpc>
                </a:pPr>
                <a:r>
                  <a:rPr lang="en-US" altLang="zh-CN" sz="2400" dirty="0" smtClean="0">
                    <a:latin typeface="Cambria Math" pitchFamily="18" charset="0"/>
                  </a:rPr>
                  <a:t>z(k)+</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m:rPr>
                        <m:sty m:val="p"/>
                      </m:rPr>
                      <a:rPr lang="en-US" altLang="zh-CN" sz="2400" b="0" i="0" smtClean="0">
                        <a:latin typeface="Cambria Math" panose="02040503050406030204" pitchFamily="18" charset="0"/>
                      </a:rPr>
                      <m:t>z</m:t>
                    </m:r>
                  </m:oMath>
                </a14:m>
                <a:r>
                  <a:rPr lang="en-US" altLang="zh-CN" sz="2400" dirty="0" smtClean="0">
                    <a:latin typeface="Cambria Math" pitchFamily="18" charset="0"/>
                  </a:rPr>
                  <a:t>(k-1</a:t>
                </a:r>
                <a:r>
                  <a:rPr lang="en-US" altLang="zh-CN" sz="2400" dirty="0">
                    <a:latin typeface="Cambria Math" pitchFamily="18" charset="0"/>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b="0" i="1" smtClean="0">
                            <a:latin typeface="Cambria Math" panose="02040503050406030204" pitchFamily="18" charset="0"/>
                          </a:rPr>
                          <m:t>2</m:t>
                        </m:r>
                      </m:sub>
                    </m:sSub>
                    <m:r>
                      <m:rPr>
                        <m:sty m:val="p"/>
                      </m:rPr>
                      <a:rPr lang="en-US" altLang="zh-CN" sz="2400" b="0" i="0" smtClean="0">
                        <a:latin typeface="Cambria Math" panose="02040503050406030204" pitchFamily="18" charset="0"/>
                      </a:rPr>
                      <m:t>z</m:t>
                    </m:r>
                  </m:oMath>
                </a14:m>
                <a:r>
                  <a:rPr lang="en-US" altLang="zh-CN" sz="2400" dirty="0" smtClean="0">
                    <a:latin typeface="Cambria Math" pitchFamily="18" charset="0"/>
                  </a:rPr>
                  <a:t>(k-2)+…+</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𝑎</m:t>
                            </m:r>
                          </m:sub>
                        </m:sSub>
                      </m:sub>
                    </m:sSub>
                    <m:r>
                      <m:rPr>
                        <m:sty m:val="p"/>
                      </m:rPr>
                      <a:rPr lang="en-US" altLang="zh-CN" sz="2400" b="0" i="0" smtClean="0">
                        <a:latin typeface="Cambria Math" panose="02040503050406030204" pitchFamily="18" charset="0"/>
                        <a:cs typeface="Times New Roman" panose="02020603050405020304" pitchFamily="18" charset="0"/>
                      </a:rPr>
                      <m:t>z</m:t>
                    </m:r>
                  </m:oMath>
                </a14:m>
                <a:r>
                  <a:rPr lang="en-US" altLang="zh-CN" sz="2400" dirty="0" smtClean="0">
                    <a:latin typeface="Cambria Math" pitchFamily="18" charset="0"/>
                  </a:rPr>
                  <a:t>(k-</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𝑛</m:t>
                        </m:r>
                      </m:e>
                      <m:sub>
                        <m:r>
                          <a:rPr lang="en-US" altLang="zh-CN" sz="2400" b="0" i="1" dirty="0" smtClean="0">
                            <a:latin typeface="Cambria Math" panose="02040503050406030204" pitchFamily="18" charset="0"/>
                          </a:rPr>
                          <m:t>𝑎</m:t>
                        </m:r>
                      </m:sub>
                    </m:sSub>
                  </m:oMath>
                </a14:m>
                <a:r>
                  <a:rPr lang="en-US" altLang="zh-CN" sz="2400" dirty="0" smtClean="0">
                    <a:latin typeface="Cambria Math"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𝑏</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Cambria Math" pitchFamily="18" charset="0"/>
                  </a:rPr>
                  <a:t>u(k-1</a:t>
                </a:r>
                <a:r>
                  <a:rPr lang="en-US" altLang="zh-CN" sz="2400" dirty="0">
                    <a:latin typeface="Cambria Math"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𝑏</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a:latin typeface="Cambria Math" pitchFamily="18" charset="0"/>
                  </a:rPr>
                  <a:t>u(k-2</a:t>
                </a:r>
                <a:r>
                  <a:rPr lang="en-US" altLang="zh-CN" sz="2400" dirty="0" smtClean="0">
                    <a:latin typeface="Cambria Math"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𝑏</m:t>
                        </m:r>
                      </m:e>
                      <m: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𝑏</m:t>
                            </m:r>
                          </m:sub>
                        </m:sSub>
                      </m:sub>
                    </m:sSub>
                  </m:oMath>
                </a14:m>
                <a:r>
                  <a:rPr lang="en-US" altLang="zh-CN" sz="2400" dirty="0" smtClean="0">
                    <a:latin typeface="Cambria Math" pitchFamily="18" charset="0"/>
                  </a:rPr>
                  <a:t>u(k-</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𝑏</m:t>
                        </m:r>
                      </m:sub>
                    </m:sSub>
                  </m:oMath>
                </a14:m>
                <a:r>
                  <a:rPr lang="en-US" altLang="zh-CN" sz="2400" dirty="0" smtClean="0">
                    <a:latin typeface="Cambria Math" pitchFamily="18" charset="0"/>
                  </a:rPr>
                  <a:t>)+v(k)    </a:t>
                </a:r>
                <a:r>
                  <a:rPr lang="zh-CN" altLang="en-US" sz="2400" dirty="0">
                    <a:solidFill>
                      <a:srgbClr val="FF0000"/>
                    </a:solidFill>
                    <a:latin typeface="Cambria Math" pitchFamily="18" charset="0"/>
                  </a:rPr>
                  <a:t>④</a:t>
                </a:r>
              </a:p>
            </p:txBody>
          </p:sp>
        </mc:Choice>
        <mc:Fallback xmlns="">
          <p:sp>
            <p:nvSpPr>
              <p:cNvPr id="2" name="矩形 1"/>
              <p:cNvSpPr>
                <a:spLocks noRot="1" noChangeAspect="1" noMove="1" noResize="1" noEditPoints="1" noAdjustHandles="1" noChangeArrowheads="1" noChangeShapeType="1" noTextEdit="1"/>
              </p:cNvSpPr>
              <p:nvPr/>
            </p:nvSpPr>
            <p:spPr>
              <a:xfrm>
                <a:off x="493622" y="4187409"/>
                <a:ext cx="11665132" cy="799193"/>
              </a:xfrm>
              <a:prstGeom prst="rect">
                <a:avLst/>
              </a:prstGeom>
              <a:blipFill>
                <a:blip r:embed="rId4"/>
                <a:stretch>
                  <a:fillRect l="-836" r="-313" b="-12214"/>
                </a:stretch>
              </a:blipFill>
            </p:spPr>
            <p:txBody>
              <a:bodyPr/>
              <a:lstStyle/>
              <a:p>
                <a:r>
                  <a:rPr lang="zh-CN" altLang="en-US">
                    <a:noFill/>
                  </a:rPr>
                  <a:t> </a:t>
                </a:r>
              </a:p>
            </p:txBody>
          </p:sp>
        </mc:Fallback>
      </mc:AlternateContent>
      <p:sp>
        <p:nvSpPr>
          <p:cNvPr id="4" name="矩形 3"/>
          <p:cNvSpPr/>
          <p:nvPr/>
        </p:nvSpPr>
        <p:spPr>
          <a:xfrm>
            <a:off x="410300" y="4344549"/>
            <a:ext cx="11142618" cy="7418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p:cNvSpPr txBox="1"/>
              <p:nvPr/>
            </p:nvSpPr>
            <p:spPr>
              <a:xfrm>
                <a:off x="2099457" y="1407674"/>
                <a:ext cx="7968785" cy="1001941"/>
              </a:xfrm>
              <a:prstGeom prst="rect">
                <a:avLst/>
              </a:prstGeom>
              <a:noFill/>
            </p:spPr>
            <p:txBody>
              <a:bodyPr wrap="none" rtlCol="0">
                <a:spAutoFit/>
              </a:bodyPr>
              <a:lstStyle/>
              <a:p>
                <a14:m>
                  <m:oMath xmlns:m="http://schemas.openxmlformats.org/officeDocument/2006/math">
                    <m:r>
                      <m:rPr>
                        <m:sty m:val="p"/>
                      </m:rPr>
                      <a:rPr lang="en-US" altLang="zh-CN" sz="2800" i="1">
                        <a:latin typeface="Cambria Math" panose="02040503050406030204" pitchFamily="18" charset="0"/>
                        <a:cs typeface="Times New Roman" panose="02020603050405020304" pitchFamily="18" charset="0"/>
                      </a:rPr>
                      <m:t>A</m:t>
                    </m:r>
                    <m:d>
                      <m:dPr>
                        <m:ctrlPr>
                          <a:rPr lang="en-US" altLang="zh-CN" sz="2800" i="1">
                            <a:latin typeface="Cambria Math" panose="02040503050406030204" pitchFamily="18" charset="0"/>
                            <a:cs typeface="Times New Roman" panose="02020603050405020304" pitchFamily="18" charset="0"/>
                          </a:rPr>
                        </m:ctrlPr>
                      </m:dPr>
                      <m:e>
                        <m:r>
                          <m:rPr>
                            <m:sty m:val="p"/>
                          </m:rPr>
                          <a:rPr lang="en-US" altLang="zh-CN" sz="2800" i="1">
                            <a:latin typeface="Cambria Math" panose="02040503050406030204" pitchFamily="18" charset="0"/>
                            <a:cs typeface="Times New Roman" panose="02020603050405020304" pitchFamily="18" charset="0"/>
                          </a:rPr>
                          <m:t>z</m:t>
                        </m:r>
                      </m:e>
                    </m:d>
                    <m:r>
                      <a:rPr lang="en-US" altLang="zh-CN" sz="2800" i="1">
                        <a:latin typeface="Cambria Math" panose="02040503050406030204" pitchFamily="18" charset="0"/>
                        <a:cs typeface="Times New Roman" panose="02020603050405020304" pitchFamily="18" charset="0"/>
                      </a:rPr>
                      <m:t>=1+</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𝑎</m:t>
                        </m:r>
                      </m:e>
                      <m:sub>
                        <m:r>
                          <a:rPr lang="en-US" altLang="zh-CN" sz="2800" i="1">
                            <a:latin typeface="Cambria Math" panose="02040503050406030204" pitchFamily="18" charset="0"/>
                            <a:cs typeface="Times New Roman" panose="02020603050405020304" pitchFamily="18" charset="0"/>
                          </a:rPr>
                          <m:t>1</m:t>
                        </m:r>
                      </m:sub>
                    </m:sSub>
                    <m:sSup>
                      <m:sSupPr>
                        <m:ctrlPr>
                          <a:rPr lang="en-US" altLang="zh-CN" sz="2800" i="1">
                            <a:latin typeface="Cambria Math" panose="02040503050406030204" pitchFamily="18" charset="0"/>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𝑧</m:t>
                        </m:r>
                      </m:e>
                      <m:sup>
                        <m:r>
                          <a:rPr lang="en-US" altLang="zh-CN" sz="2800" i="1">
                            <a:latin typeface="Cambria Math" panose="02040503050406030204" pitchFamily="18" charset="0"/>
                            <a:cs typeface="Times New Roman" panose="02020603050405020304" pitchFamily="18" charset="0"/>
                          </a:rPr>
                          <m:t>−1</m:t>
                        </m:r>
                      </m:sup>
                    </m:sSup>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𝑎</m:t>
                        </m:r>
                      </m:e>
                      <m:sub>
                        <m:r>
                          <a:rPr lang="en-US" altLang="zh-CN" sz="2800" i="1">
                            <a:latin typeface="Cambria Math" panose="02040503050406030204" pitchFamily="18" charset="0"/>
                            <a:cs typeface="Times New Roman" panose="02020603050405020304" pitchFamily="18" charset="0"/>
                          </a:rPr>
                          <m:t>2</m:t>
                        </m:r>
                      </m:sub>
                    </m:sSub>
                    <m:sSup>
                      <m:sSupPr>
                        <m:ctrlPr>
                          <a:rPr lang="en-US" altLang="zh-CN" sz="2800" i="1">
                            <a:latin typeface="Cambria Math" panose="02040503050406030204" pitchFamily="18" charset="0"/>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𝑧</m:t>
                        </m:r>
                      </m:e>
                      <m:sup>
                        <m:r>
                          <a:rPr lang="en-US" altLang="zh-CN" sz="2800" i="1">
                            <a:latin typeface="Cambria Math" panose="02040503050406030204" pitchFamily="18" charset="0"/>
                            <a:cs typeface="Times New Roman" panose="02020603050405020304" pitchFamily="18" charset="0"/>
                          </a:rPr>
                          <m:t>−2</m:t>
                        </m:r>
                      </m:sup>
                    </m:sSup>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𝑎</m:t>
                        </m:r>
                      </m:e>
                      <m:sub>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𝑛</m:t>
                            </m:r>
                          </m:e>
                          <m:sub>
                            <m:r>
                              <a:rPr lang="en-US" altLang="zh-CN" sz="2800" i="1">
                                <a:latin typeface="Cambria Math" panose="02040503050406030204" pitchFamily="18" charset="0"/>
                                <a:cs typeface="Times New Roman" panose="02020603050405020304" pitchFamily="18" charset="0"/>
                              </a:rPr>
                              <m:t>𝑎</m:t>
                            </m:r>
                          </m:sub>
                        </m:sSub>
                      </m:sub>
                    </m:sSub>
                    <m:sSup>
                      <m:sSupPr>
                        <m:ctrlPr>
                          <a:rPr lang="en-US" altLang="zh-CN" sz="2800" i="1">
                            <a:latin typeface="Cambria Math" panose="02040503050406030204" pitchFamily="18" charset="0"/>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𝑧</m:t>
                        </m:r>
                      </m:e>
                      <m:sup>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𝑛</m:t>
                            </m:r>
                          </m:e>
                          <m:sub>
                            <m:r>
                              <a:rPr lang="en-US" altLang="zh-CN" sz="2800" i="1">
                                <a:latin typeface="Cambria Math" panose="02040503050406030204" pitchFamily="18" charset="0"/>
                                <a:cs typeface="Times New Roman" panose="02020603050405020304" pitchFamily="18" charset="0"/>
                              </a:rPr>
                              <m:t>𝑎</m:t>
                            </m:r>
                          </m:sub>
                        </m:sSub>
                      </m:sup>
                    </m:sSup>
                  </m:oMath>
                </a14:m>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②</a:t>
                </a:r>
                <a:endParaRPr lang="en-US" altLang="zh-CN" sz="2800" dirty="0">
                  <a:solidFill>
                    <a:srgbClr val="FF0000"/>
                  </a:solidFill>
                  <a:latin typeface="Times New Roman" panose="02020603050405020304" pitchFamily="18" charset="0"/>
                  <a:cs typeface="Times New Roman" panose="02020603050405020304" pitchFamily="18" charset="0"/>
                </a:endParaRPr>
              </a:p>
              <a:p>
                <a:endParaRPr lang="zh-CN" altLang="en-US" sz="28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2099457" y="1407674"/>
                <a:ext cx="7968785" cy="1001941"/>
              </a:xfrm>
              <a:prstGeom prst="rect">
                <a:avLst/>
              </a:prstGeom>
              <a:blipFill>
                <a:blip r:embed="rId5"/>
                <a:stretch>
                  <a:fillRect t="-6098" r="-5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2099457" y="1974537"/>
                <a:ext cx="8076378" cy="584775"/>
              </a:xfrm>
              <a:prstGeom prst="rect">
                <a:avLst/>
              </a:prstGeom>
              <a:noFill/>
            </p:spPr>
            <p:txBody>
              <a:bodyPr wrap="none" rtlCol="0">
                <a:spAutoFit/>
              </a:bodyPr>
              <a:lstStyle/>
              <a:p>
                <a14:m>
                  <m:oMath xmlns:m="http://schemas.openxmlformats.org/officeDocument/2006/math">
                    <m:r>
                      <m:rPr>
                        <m:sty m:val="p"/>
                      </m:rPr>
                      <a:rPr lang="en-US" altLang="zh-CN" sz="2800" i="1">
                        <a:latin typeface="Cambria Math" panose="02040503050406030204" pitchFamily="18" charset="0"/>
                        <a:cs typeface="Times New Roman" panose="02020603050405020304" pitchFamily="18" charset="0"/>
                      </a:rPr>
                      <m:t>B</m:t>
                    </m:r>
                    <m:d>
                      <m:dPr>
                        <m:ctrlPr>
                          <a:rPr lang="en-US" altLang="zh-CN" sz="2800" i="1">
                            <a:latin typeface="Cambria Math" panose="02040503050406030204" pitchFamily="18" charset="0"/>
                            <a:cs typeface="Times New Roman" panose="02020603050405020304" pitchFamily="18" charset="0"/>
                          </a:rPr>
                        </m:ctrlPr>
                      </m:dPr>
                      <m:e>
                        <m:r>
                          <m:rPr>
                            <m:sty m:val="p"/>
                          </m:rPr>
                          <a:rPr lang="en-US" altLang="zh-CN" sz="2800" i="1">
                            <a:latin typeface="Cambria Math" panose="02040503050406030204" pitchFamily="18" charset="0"/>
                            <a:cs typeface="Times New Roman" panose="02020603050405020304" pitchFamily="18" charset="0"/>
                          </a:rPr>
                          <m:t>z</m:t>
                        </m:r>
                      </m:e>
                    </m:d>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𝑏</m:t>
                        </m:r>
                      </m:e>
                      <m:sub>
                        <m:r>
                          <a:rPr lang="en-US" altLang="zh-CN" sz="2800" i="1">
                            <a:latin typeface="Cambria Math" panose="02040503050406030204" pitchFamily="18" charset="0"/>
                            <a:cs typeface="Times New Roman" panose="02020603050405020304" pitchFamily="18" charset="0"/>
                          </a:rPr>
                          <m:t>1</m:t>
                        </m:r>
                      </m:sub>
                    </m:sSub>
                    <m:sSup>
                      <m:sSupPr>
                        <m:ctrlPr>
                          <a:rPr lang="en-US" altLang="zh-CN" sz="2800" i="1">
                            <a:latin typeface="Cambria Math" panose="02040503050406030204" pitchFamily="18" charset="0"/>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𝑧</m:t>
                        </m:r>
                      </m:e>
                      <m:sup>
                        <m:r>
                          <a:rPr lang="en-US" altLang="zh-CN" sz="2800" i="1">
                            <a:latin typeface="Cambria Math" panose="02040503050406030204" pitchFamily="18" charset="0"/>
                            <a:cs typeface="Times New Roman" panose="02020603050405020304" pitchFamily="18" charset="0"/>
                          </a:rPr>
                          <m:t>−1</m:t>
                        </m:r>
                      </m:sup>
                    </m:sSup>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𝑏</m:t>
                        </m:r>
                      </m:e>
                      <m:sub>
                        <m:r>
                          <a:rPr lang="en-US" altLang="zh-CN" sz="2800" i="1">
                            <a:latin typeface="Cambria Math" panose="02040503050406030204" pitchFamily="18" charset="0"/>
                            <a:cs typeface="Times New Roman" panose="02020603050405020304" pitchFamily="18" charset="0"/>
                          </a:rPr>
                          <m:t>2</m:t>
                        </m:r>
                      </m:sub>
                    </m:sSub>
                    <m:sSup>
                      <m:sSupPr>
                        <m:ctrlPr>
                          <a:rPr lang="en-US" altLang="zh-CN" sz="2800" i="1">
                            <a:latin typeface="Cambria Math" panose="02040503050406030204" pitchFamily="18" charset="0"/>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𝑧</m:t>
                        </m:r>
                      </m:e>
                      <m:sup>
                        <m:r>
                          <a:rPr lang="en-US" altLang="zh-CN" sz="2800" i="1">
                            <a:latin typeface="Cambria Math" panose="02040503050406030204" pitchFamily="18" charset="0"/>
                            <a:cs typeface="Times New Roman" panose="02020603050405020304" pitchFamily="18" charset="0"/>
                          </a:rPr>
                          <m:t>−2</m:t>
                        </m:r>
                      </m:sup>
                    </m:sSup>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𝑏</m:t>
                        </m:r>
                      </m:e>
                      <m:sub>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𝑛</m:t>
                            </m:r>
                          </m:e>
                          <m:sub>
                            <m:r>
                              <a:rPr lang="en-US" altLang="zh-CN" sz="2800" i="1">
                                <a:latin typeface="Cambria Math" panose="02040503050406030204" pitchFamily="18" charset="0"/>
                                <a:cs typeface="Times New Roman" panose="02020603050405020304" pitchFamily="18" charset="0"/>
                              </a:rPr>
                              <m:t>𝑏</m:t>
                            </m:r>
                          </m:sub>
                        </m:sSub>
                      </m:sub>
                    </m:sSub>
                    <m:sSup>
                      <m:sSupPr>
                        <m:ctrlPr>
                          <a:rPr lang="en-US" altLang="zh-CN" sz="2800" i="1">
                            <a:latin typeface="Cambria Math" panose="02040503050406030204" pitchFamily="18" charset="0"/>
                            <a:cs typeface="Times New Roman" panose="02020603050405020304" pitchFamily="18" charset="0"/>
                          </a:rPr>
                        </m:ctrlPr>
                      </m:sSupPr>
                      <m:e>
                        <m:r>
                          <a:rPr lang="en-US" altLang="zh-CN" sz="2800" i="1">
                            <a:latin typeface="Cambria Math" panose="02040503050406030204" pitchFamily="18" charset="0"/>
                            <a:cs typeface="Times New Roman" panose="02020603050405020304" pitchFamily="18" charset="0"/>
                          </a:rPr>
                          <m:t>𝑧</m:t>
                        </m:r>
                      </m:e>
                      <m:sup>
                        <m:r>
                          <a:rPr lang="en-US" altLang="zh-CN"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𝑛</m:t>
                            </m:r>
                          </m:e>
                          <m:sub>
                            <m:r>
                              <a:rPr lang="en-US" altLang="zh-CN" sz="2800" i="1">
                                <a:latin typeface="Cambria Math" panose="02040503050406030204" pitchFamily="18" charset="0"/>
                                <a:cs typeface="Times New Roman" panose="02020603050405020304" pitchFamily="18" charset="0"/>
                              </a:rPr>
                              <m:t>𝑏</m:t>
                            </m:r>
                          </m:sub>
                        </m:sSub>
                      </m:sup>
                    </m:sSup>
                  </m:oMath>
                </a14:m>
                <a:r>
                  <a:rPr lang="en-US" altLang="zh-CN" sz="3200" dirty="0">
                    <a:latin typeface="Times New Roman" panose="02020603050405020304" pitchFamily="18" charset="0"/>
                    <a:cs typeface="Times New Roman" panose="02020603050405020304" pitchFamily="18" charset="0"/>
                  </a:rPr>
                  <a:t>                 </a:t>
                </a:r>
                <a:r>
                  <a:rPr lang="zh-CN" altLang="en-US" sz="3200" dirty="0">
                    <a:solidFill>
                      <a:srgbClr val="FF0000"/>
                    </a:solidFill>
                    <a:latin typeface="Times New Roman" panose="02020603050405020304" pitchFamily="18" charset="0"/>
                    <a:cs typeface="Times New Roman" panose="02020603050405020304" pitchFamily="18" charset="0"/>
                  </a:rPr>
                  <a:t>③</a:t>
                </a:r>
                <a:endParaRPr lang="zh-CN" altLang="en-US" sz="2800" dirty="0">
                  <a:solidFill>
                    <a:srgbClr val="FF0000"/>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099457" y="1974537"/>
                <a:ext cx="8076378" cy="584775"/>
              </a:xfrm>
              <a:prstGeom prst="rect">
                <a:avLst/>
              </a:prstGeom>
              <a:blipFill>
                <a:blip r:embed="rId6"/>
                <a:stretch>
                  <a:fillRect t="-17708" r="-981" b="-29167"/>
                </a:stretch>
              </a:blipFill>
            </p:spPr>
            <p:txBody>
              <a:bodyPr/>
              <a:lstStyle/>
              <a:p>
                <a:r>
                  <a:rPr lang="zh-CN" altLang="en-US">
                    <a:noFill/>
                  </a:rPr>
                  <a:t> </a:t>
                </a:r>
              </a:p>
            </p:txBody>
          </p:sp>
        </mc:Fallback>
      </mc:AlternateContent>
      <p:sp>
        <p:nvSpPr>
          <p:cNvPr id="15" name="文本框 14"/>
          <p:cNvSpPr txBox="1"/>
          <p:nvPr/>
        </p:nvSpPr>
        <p:spPr>
          <a:xfrm>
            <a:off x="199801" y="3802002"/>
            <a:ext cx="8818440" cy="461665"/>
          </a:xfrm>
          <a:prstGeom prst="rect">
            <a:avLst/>
          </a:prstGeom>
          <a:noFill/>
        </p:spPr>
        <p:txBody>
          <a:bodyPr wrap="none" rtlCol="0">
            <a:spAutoFit/>
          </a:bodyPr>
          <a:lstStyle/>
          <a:p>
            <a:r>
              <a:rPr lang="zh-CN" altLang="en-US" sz="2400" dirty="0" smtClean="0">
                <a:latin typeface="Cambria Math" pitchFamily="18" charset="0"/>
              </a:rPr>
              <a:t>将②、③式带入到</a:t>
            </a:r>
            <a:r>
              <a:rPr lang="en-US" altLang="zh-CN" sz="2400" dirty="0">
                <a:latin typeface="Cambria Math" pitchFamily="18" charset="0"/>
              </a:rPr>
              <a:t>ARX</a:t>
            </a:r>
            <a:r>
              <a:rPr lang="zh-CN" altLang="en-US" sz="2400" dirty="0">
                <a:latin typeface="Cambria Math" pitchFamily="18" charset="0"/>
              </a:rPr>
              <a:t>模型</a:t>
            </a:r>
            <a:r>
              <a:rPr lang="zh-CN" altLang="en-US" sz="2400" dirty="0" smtClean="0">
                <a:latin typeface="Cambria Math" pitchFamily="18" charset="0"/>
              </a:rPr>
              <a:t>，并转化为差分方程</a:t>
            </a:r>
            <a:r>
              <a:rPr lang="zh-CN" altLang="en-US" sz="2400" dirty="0">
                <a:latin typeface="Cambria Math" pitchFamily="18" charset="0"/>
              </a:rPr>
              <a:t>形式</a:t>
            </a:r>
            <a:r>
              <a:rPr lang="zh-CN" altLang="en-US" sz="2400" dirty="0" smtClean="0">
                <a:latin typeface="Cambria Math" pitchFamily="18" charset="0"/>
              </a:rPr>
              <a:t>，有下式 </a:t>
            </a:r>
            <a:r>
              <a:rPr lang="zh-CN" altLang="en-US" sz="2000" dirty="0" smtClean="0">
                <a:latin typeface="Cambria Math" pitchFamily="18" charset="0"/>
              </a:rPr>
              <a:t>： </a:t>
            </a:r>
            <a:endParaRPr lang="en-US" altLang="zh-CN" sz="2000" dirty="0">
              <a:latin typeface="Cambria Math" pitchFamily="18" charset="0"/>
            </a:endParaRPr>
          </a:p>
        </p:txBody>
      </p:sp>
      <p:sp>
        <p:nvSpPr>
          <p:cNvPr id="16" name="文本框 15"/>
          <p:cNvSpPr txBox="1"/>
          <p:nvPr/>
        </p:nvSpPr>
        <p:spPr>
          <a:xfrm>
            <a:off x="199801" y="5273255"/>
            <a:ext cx="11615872" cy="400110"/>
          </a:xfrm>
          <a:prstGeom prst="rect">
            <a:avLst/>
          </a:prstGeom>
          <a:noFill/>
        </p:spPr>
        <p:txBody>
          <a:bodyPr wrap="none" rtlCol="0">
            <a:spAutoFit/>
          </a:bodyPr>
          <a:lstStyle/>
          <a:p>
            <a:r>
              <a:rPr lang="zh-CN" altLang="en-US" sz="2000" dirty="0">
                <a:latin typeface="+mn-ea"/>
                <a:ea typeface="+mn-ea"/>
              </a:rPr>
              <a:t>④</a:t>
            </a:r>
            <a:r>
              <a:rPr lang="zh-CN" altLang="en-US" sz="2000" dirty="0" smtClean="0">
                <a:latin typeface="+mn-ea"/>
                <a:ea typeface="+mn-ea"/>
              </a:rPr>
              <a:t>式中：</a:t>
            </a:r>
            <a:r>
              <a:rPr lang="en-US" altLang="zh-CN" sz="2000" dirty="0" smtClean="0">
                <a:latin typeface="+mn-ea"/>
                <a:ea typeface="+mn-ea"/>
              </a:rPr>
              <a:t>k</a:t>
            </a:r>
            <a:r>
              <a:rPr lang="zh-CN" altLang="en-US" sz="2000" dirty="0" smtClean="0">
                <a:latin typeface="+mn-ea"/>
                <a:ea typeface="+mn-ea"/>
              </a:rPr>
              <a:t>为当前时刻，</a:t>
            </a:r>
            <a:r>
              <a:rPr lang="en-US" altLang="zh-CN" sz="2000" dirty="0">
                <a:latin typeface="+mn-ea"/>
                <a:ea typeface="+mn-ea"/>
              </a:rPr>
              <a:t>z</a:t>
            </a:r>
            <a:r>
              <a:rPr lang="en-US" altLang="zh-CN" sz="2000" dirty="0" smtClean="0">
                <a:latin typeface="+mn-ea"/>
                <a:ea typeface="+mn-ea"/>
              </a:rPr>
              <a:t>(k-</a:t>
            </a:r>
            <a:r>
              <a:rPr lang="en-US" altLang="zh-CN" sz="2000" dirty="0" err="1" smtClean="0">
                <a:latin typeface="+mn-ea"/>
                <a:ea typeface="+mn-ea"/>
              </a:rPr>
              <a:t>i</a:t>
            </a:r>
            <a:r>
              <a:rPr lang="en-US" altLang="zh-CN" sz="2000" dirty="0" smtClean="0">
                <a:latin typeface="+mn-ea"/>
                <a:ea typeface="+mn-ea"/>
              </a:rPr>
              <a:t>)</a:t>
            </a:r>
            <a:r>
              <a:rPr lang="zh-CN" altLang="en-US" sz="2000" dirty="0" smtClean="0">
                <a:latin typeface="+mn-ea"/>
                <a:ea typeface="+mn-ea"/>
              </a:rPr>
              <a:t>为过去</a:t>
            </a:r>
            <a:r>
              <a:rPr lang="en-US" altLang="zh-CN" sz="2000" dirty="0" smtClean="0">
                <a:latin typeface="+mn-ea"/>
                <a:ea typeface="+mn-ea"/>
              </a:rPr>
              <a:t>k-</a:t>
            </a:r>
            <a:r>
              <a:rPr lang="en-US" altLang="zh-CN" sz="2000" dirty="0" err="1" smtClean="0">
                <a:latin typeface="+mn-ea"/>
                <a:ea typeface="+mn-ea"/>
              </a:rPr>
              <a:t>i</a:t>
            </a:r>
            <a:r>
              <a:rPr lang="zh-CN" altLang="en-US" sz="2000" dirty="0" smtClean="0">
                <a:latin typeface="+mn-ea"/>
                <a:ea typeface="+mn-ea"/>
              </a:rPr>
              <a:t>时刻时的输出</a:t>
            </a:r>
            <a:r>
              <a:rPr lang="en-US" altLang="zh-CN" sz="2000" dirty="0">
                <a:latin typeface="+mn-ea"/>
                <a:ea typeface="+mn-ea"/>
              </a:rPr>
              <a:t>z</a:t>
            </a:r>
            <a:r>
              <a:rPr lang="zh-CN" altLang="en-US" sz="2000" dirty="0" smtClean="0">
                <a:latin typeface="+mn-ea"/>
                <a:ea typeface="+mn-ea"/>
              </a:rPr>
              <a:t>值，同理有</a:t>
            </a:r>
            <a:r>
              <a:rPr lang="en-US" altLang="zh-CN" sz="2000" dirty="0" smtClean="0">
                <a:latin typeface="+mn-ea"/>
                <a:ea typeface="+mn-ea"/>
              </a:rPr>
              <a:t>u</a:t>
            </a:r>
            <a:r>
              <a:rPr lang="zh-CN" altLang="en-US" sz="2000" dirty="0" smtClean="0">
                <a:latin typeface="+mn-ea"/>
                <a:ea typeface="+mn-ea"/>
              </a:rPr>
              <a:t>（</a:t>
            </a:r>
            <a:r>
              <a:rPr lang="en-US" altLang="zh-CN" sz="2000" dirty="0" smtClean="0">
                <a:latin typeface="+mn-ea"/>
                <a:ea typeface="+mn-ea"/>
              </a:rPr>
              <a:t>k-</a:t>
            </a:r>
            <a:r>
              <a:rPr lang="en-US" altLang="zh-CN" sz="2000" dirty="0" err="1" smtClean="0">
                <a:latin typeface="+mn-ea"/>
                <a:ea typeface="+mn-ea"/>
              </a:rPr>
              <a:t>i</a:t>
            </a:r>
            <a:r>
              <a:rPr lang="zh-CN" altLang="en-US" sz="2000" dirty="0" smtClean="0">
                <a:latin typeface="+mn-ea"/>
                <a:ea typeface="+mn-ea"/>
              </a:rPr>
              <a:t>）为过去</a:t>
            </a:r>
            <a:r>
              <a:rPr lang="en-US" altLang="zh-CN" sz="2000" dirty="0" smtClean="0">
                <a:latin typeface="+mn-ea"/>
                <a:ea typeface="+mn-ea"/>
              </a:rPr>
              <a:t>k-</a:t>
            </a:r>
            <a:r>
              <a:rPr lang="en-US" altLang="zh-CN" sz="2000" dirty="0" err="1" smtClean="0">
                <a:latin typeface="+mn-ea"/>
                <a:ea typeface="+mn-ea"/>
              </a:rPr>
              <a:t>i</a:t>
            </a:r>
            <a:r>
              <a:rPr lang="zh-CN" altLang="en-US" sz="2000" dirty="0" smtClean="0">
                <a:latin typeface="+mn-ea"/>
                <a:ea typeface="+mn-ea"/>
              </a:rPr>
              <a:t>时刻的系统输入值</a:t>
            </a:r>
            <a:endParaRPr lang="zh-CN" altLang="en-US" sz="2000" dirty="0">
              <a:latin typeface="+mn-ea"/>
              <a:ea typeface="+mn-ea"/>
            </a:endParaRPr>
          </a:p>
        </p:txBody>
      </p:sp>
      <p:sp>
        <p:nvSpPr>
          <p:cNvPr id="17" name="文本框 16"/>
          <p:cNvSpPr txBox="1"/>
          <p:nvPr/>
        </p:nvSpPr>
        <p:spPr>
          <a:xfrm>
            <a:off x="199801" y="2631917"/>
            <a:ext cx="9550260" cy="461665"/>
          </a:xfrm>
          <a:prstGeom prst="rect">
            <a:avLst/>
          </a:prstGeom>
          <a:noFill/>
        </p:spPr>
        <p:txBody>
          <a:bodyPr wrap="square" rtlCol="0">
            <a:spAutoFit/>
          </a:bodyPr>
          <a:lstStyle/>
          <a:p>
            <a:r>
              <a:rPr lang="en-US" altLang="zh-CN" sz="2400" dirty="0">
                <a:latin typeface="+mn-ea"/>
                <a:ea typeface="+mn-ea"/>
              </a:rPr>
              <a:t>z</a:t>
            </a:r>
            <a:r>
              <a:rPr lang="zh-CN" altLang="en-US" sz="2400" dirty="0" smtClean="0">
                <a:latin typeface="+mn-ea"/>
                <a:ea typeface="+mn-ea"/>
              </a:rPr>
              <a:t>（</a:t>
            </a:r>
            <a:r>
              <a:rPr lang="en-US" altLang="zh-CN" sz="2400" dirty="0" smtClean="0">
                <a:latin typeface="+mn-ea"/>
                <a:ea typeface="+mn-ea"/>
              </a:rPr>
              <a:t>t</a:t>
            </a:r>
            <a:r>
              <a:rPr lang="zh-CN" altLang="en-US" sz="2400" dirty="0" smtClean="0">
                <a:latin typeface="+mn-ea"/>
                <a:ea typeface="+mn-ea"/>
              </a:rPr>
              <a:t>）为系统输出，</a:t>
            </a:r>
            <a:r>
              <a:rPr lang="en-US" altLang="zh-CN" sz="2400" dirty="0" smtClean="0">
                <a:latin typeface="+mn-ea"/>
                <a:ea typeface="+mn-ea"/>
              </a:rPr>
              <a:t>u</a:t>
            </a:r>
            <a:r>
              <a:rPr lang="zh-CN" altLang="en-US" sz="2400" dirty="0" smtClean="0">
                <a:latin typeface="+mn-ea"/>
                <a:ea typeface="+mn-ea"/>
              </a:rPr>
              <a:t>（</a:t>
            </a:r>
            <a:r>
              <a:rPr lang="en-US" altLang="zh-CN" sz="2400" dirty="0" smtClean="0">
                <a:latin typeface="+mn-ea"/>
                <a:ea typeface="+mn-ea"/>
              </a:rPr>
              <a:t>t</a:t>
            </a:r>
            <a:r>
              <a:rPr lang="zh-CN" altLang="en-US" sz="2400" dirty="0" smtClean="0">
                <a:latin typeface="+mn-ea"/>
                <a:ea typeface="+mn-ea"/>
              </a:rPr>
              <a:t>）为系统输入，</a:t>
            </a:r>
            <a:r>
              <a:rPr lang="en-US" altLang="zh-CN" sz="2400" dirty="0" smtClean="0">
                <a:latin typeface="+mn-ea"/>
                <a:ea typeface="+mn-ea"/>
              </a:rPr>
              <a:t>v</a:t>
            </a:r>
            <a:r>
              <a:rPr lang="zh-CN" altLang="en-US" sz="2400" dirty="0" smtClean="0">
                <a:latin typeface="+mn-ea"/>
                <a:ea typeface="+mn-ea"/>
              </a:rPr>
              <a:t>（</a:t>
            </a:r>
            <a:r>
              <a:rPr lang="en-US" altLang="zh-CN" sz="2400" dirty="0" smtClean="0">
                <a:latin typeface="+mn-ea"/>
                <a:ea typeface="+mn-ea"/>
              </a:rPr>
              <a:t>t</a:t>
            </a:r>
            <a:r>
              <a:rPr lang="zh-CN" altLang="en-US" sz="2400" dirty="0" smtClean="0">
                <a:latin typeface="+mn-ea"/>
                <a:ea typeface="+mn-ea"/>
              </a:rPr>
              <a:t>）为白噪声</a:t>
            </a:r>
            <a:endParaRPr lang="zh-CN" altLang="en-US" sz="2400" dirty="0">
              <a:latin typeface="+mn-ea"/>
              <a:ea typeface="+mn-ea"/>
            </a:endParaRPr>
          </a:p>
        </p:txBody>
      </p:sp>
    </p:spTree>
    <p:extLst>
      <p:ext uri="{BB962C8B-B14F-4D97-AF65-F5344CB8AC3E}">
        <p14:creationId xmlns:p14="http://schemas.microsoft.com/office/powerpoint/2010/main" val="370545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2" grpId="0"/>
      <p:bldP spid="4" grpId="0" animBg="1"/>
      <p:bldP spid="13" grpId="0"/>
      <p:bldP spid="14" grpId="0"/>
      <p:bldP spid="15"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最小二乘法原理</a:t>
            </a:r>
            <a:endParaRPr lang="zh-CN" altLang="en-US" sz="2800" noProof="1"/>
          </a:p>
        </p:txBody>
      </p:sp>
      <mc:AlternateContent xmlns:mc="http://schemas.openxmlformats.org/markup-compatibility/2006" xmlns:a14="http://schemas.microsoft.com/office/drawing/2010/main">
        <mc:Choice Requires="a14">
          <p:sp>
            <p:nvSpPr>
              <p:cNvPr id="3" name="文本框 2"/>
              <p:cNvSpPr txBox="1"/>
              <p:nvPr/>
            </p:nvSpPr>
            <p:spPr>
              <a:xfrm>
                <a:off x="672353" y="1102659"/>
                <a:ext cx="8266622" cy="461665"/>
              </a:xfrm>
              <a:prstGeom prst="rect">
                <a:avLst/>
              </a:prstGeom>
              <a:noFill/>
            </p:spPr>
            <p:txBody>
              <a:bodyPr wrap="none" rtlCol="0">
                <a:spAutoFit/>
              </a:bodyPr>
              <a:lstStyle/>
              <a:p>
                <a:r>
                  <a:rPr lang="zh-CN" altLang="en-US" sz="2400" dirty="0" smtClean="0"/>
                  <a:t>将</a:t>
                </a:r>
                <a:r>
                  <a:rPr lang="zh-CN" altLang="en-US" sz="2400" dirty="0"/>
                  <a:t>④</a:t>
                </a:r>
                <a:r>
                  <a:rPr lang="zh-CN" altLang="en-US" sz="2400" dirty="0" smtClean="0"/>
                  <a:t>式转变成系统辨识的最小二乘格式：</a:t>
                </a:r>
                <a:r>
                  <a:rPr lang="en-US" altLang="zh-CN" sz="2400" dirty="0" smtClean="0">
                    <a:latin typeface="Cambria Math" pitchFamily="18" charset="0"/>
                    <a:ea typeface="Cambria Math" pitchFamily="18" charset="0"/>
                  </a:rPr>
                  <a:t>z(k)=</a:t>
                </a:r>
                <a14:m>
                  <m:oMath xmlns:m="http://schemas.openxmlformats.org/officeDocument/2006/math">
                    <m:sSup>
                      <m:sSupPr>
                        <m:ctrlPr>
                          <a:rPr lang="en-US" altLang="zh-CN" sz="2400" i="1">
                            <a:latin typeface="Cambria Math" panose="02040503050406030204" pitchFamily="18" charset="0"/>
                            <a:ea typeface="Cambria Math" pitchFamily="18" charset="0"/>
                          </a:rPr>
                        </m:ctrlPr>
                      </m:sSupPr>
                      <m:e>
                        <m:r>
                          <a:rPr lang="en-US" altLang="zh-CN" sz="2400" b="0" i="1" smtClean="0">
                            <a:latin typeface="Cambria Math" panose="02040503050406030204" pitchFamily="18" charset="0"/>
                            <a:ea typeface="Cambria Math" pitchFamily="18" charset="0"/>
                          </a:rPr>
                          <m:t>h</m:t>
                        </m:r>
                      </m:e>
                      <m:sup>
                        <m:r>
                          <a:rPr lang="en-US" altLang="zh-CN" sz="2400" i="1">
                            <a:latin typeface="Cambria Math" panose="02040503050406030204" pitchFamily="18" charset="0"/>
                            <a:ea typeface="Cambria Math" pitchFamily="18" charset="0"/>
                          </a:rPr>
                          <m:t>𝑇</m:t>
                        </m:r>
                      </m:sup>
                    </m:sSup>
                    <m:r>
                      <a:rPr lang="en-US" altLang="zh-CN" sz="2400" i="1">
                        <a:latin typeface="Cambria Math" pitchFamily="18" charset="0"/>
                        <a:ea typeface="Cambria Math" pitchFamily="18" charset="0"/>
                      </a:rPr>
                      <m:t>(</m:t>
                    </m:r>
                    <m:r>
                      <a:rPr lang="en-US" altLang="zh-CN" sz="2400" b="0" i="1" smtClean="0">
                        <a:latin typeface="Cambria Math" panose="02040503050406030204" pitchFamily="18" charset="0"/>
                        <a:ea typeface="Cambria Math" pitchFamily="18" charset="0"/>
                      </a:rPr>
                      <m:t>𝑘</m:t>
                    </m:r>
                    <m:r>
                      <a:rPr lang="en-US" altLang="zh-CN" sz="2400" i="1">
                        <a:latin typeface="Cambria Math" pitchFamily="18" charset="0"/>
                        <a:ea typeface="Cambria Math" pitchFamily="18" charset="0"/>
                      </a:rPr>
                      <m:t>)</m:t>
                    </m:r>
                    <m:r>
                      <a:rPr lang="zh-CN" altLang="en-US" sz="2400" i="1">
                        <a:latin typeface="Cambria Math" pitchFamily="18" charset="0"/>
                      </a:rPr>
                      <m:t>𝜃</m:t>
                    </m:r>
                  </m:oMath>
                </a14:m>
                <a:r>
                  <a:rPr lang="en-US" altLang="zh-CN" sz="2400" dirty="0">
                    <a:latin typeface="Cambria Math" pitchFamily="18" charset="0"/>
                    <a:ea typeface="Cambria Math" pitchFamily="18" charset="0"/>
                  </a:rPr>
                  <a:t>+</a:t>
                </a:r>
                <a:r>
                  <a:rPr lang="en-US" altLang="zh-CN" sz="2400" dirty="0" smtClean="0">
                    <a:latin typeface="Cambria Math" pitchFamily="18" charset="0"/>
                    <a:ea typeface="Cambria Math" pitchFamily="18" charset="0"/>
                  </a:rPr>
                  <a:t>v(k)</a:t>
                </a:r>
                <a:endParaRPr lang="zh-CN" altLang="en-US" sz="2400" dirty="0">
                  <a:latin typeface="Cambria Math"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672353" y="1102659"/>
                <a:ext cx="8266622" cy="461665"/>
              </a:xfrm>
              <a:prstGeom prst="rect">
                <a:avLst/>
              </a:prstGeom>
              <a:blipFill>
                <a:blip r:embed="rId3"/>
                <a:stretch>
                  <a:fillRect l="-1106" t="-11842" r="-221"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724304" y="1687773"/>
                <a:ext cx="7203767" cy="899221"/>
              </a:xfrm>
              <a:prstGeom prst="rect">
                <a:avLst/>
              </a:prstGeom>
              <a:noFill/>
            </p:spPr>
            <p:txBody>
              <a:bodyPr wrap="none" rtlCol="0">
                <a:spAutoFit/>
              </a:bodyPr>
              <a:lstStyle/>
              <a:p>
                <a:r>
                  <a:rPr lang="en-US" altLang="zh-CN" sz="2400" dirty="0" smtClean="0">
                    <a:latin typeface="Cambria Math" pitchFamily="18" charset="0"/>
                  </a:rPr>
                  <a:t>z(k</a:t>
                </a:r>
                <a:r>
                  <a:rPr lang="en-US" altLang="zh-CN" sz="2400" dirty="0">
                    <a:latin typeface="Cambria Math" pitchFamily="18" charset="0"/>
                  </a:rPr>
                  <a:t>)=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1</m:t>
                        </m:r>
                      </m:sub>
                    </m:sSub>
                    <m:r>
                      <m:rPr>
                        <m:sty m:val="p"/>
                      </m:rPr>
                      <a:rPr lang="en-US" altLang="zh-CN" sz="2400" b="0" i="0" smtClean="0">
                        <a:latin typeface="Cambria Math" panose="02040503050406030204" pitchFamily="18" charset="0"/>
                      </a:rPr>
                      <m:t>z</m:t>
                    </m:r>
                  </m:oMath>
                </a14:m>
                <a:r>
                  <a:rPr lang="en-US" altLang="zh-CN" sz="2400" dirty="0" smtClean="0">
                    <a:latin typeface="Cambria Math" pitchFamily="18" charset="0"/>
                  </a:rPr>
                  <a:t>(</a:t>
                </a:r>
                <a:r>
                  <a:rPr lang="en-US" altLang="zh-CN" sz="2400" dirty="0">
                    <a:latin typeface="Cambria Math" pitchFamily="18" charset="0"/>
                  </a:rPr>
                  <a:t>k-1</a:t>
                </a:r>
                <a:r>
                  <a:rPr lang="en-US" altLang="zh-CN" sz="2400" dirty="0" smtClean="0">
                    <a:latin typeface="Cambria Math" pitchFamily="18" charset="0"/>
                  </a:rPr>
                  <a:t>)</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2</m:t>
                        </m:r>
                      </m:sub>
                    </m:sSub>
                    <m:r>
                      <m:rPr>
                        <m:sty m:val="p"/>
                      </m:rPr>
                      <a:rPr lang="en-US" altLang="zh-CN" sz="2400" b="0" i="0" smtClean="0">
                        <a:latin typeface="Cambria Math" panose="02040503050406030204" pitchFamily="18" charset="0"/>
                      </a:rPr>
                      <m:t>z</m:t>
                    </m:r>
                  </m:oMath>
                </a14:m>
                <a:r>
                  <a:rPr lang="en-US" altLang="zh-CN" sz="2400" dirty="0" smtClean="0">
                    <a:latin typeface="Cambria Math" pitchFamily="18" charset="0"/>
                  </a:rPr>
                  <a:t>(</a:t>
                </a:r>
                <a:r>
                  <a:rPr lang="en-US" altLang="zh-CN" sz="2400" dirty="0">
                    <a:latin typeface="Cambria Math" pitchFamily="18" charset="0"/>
                  </a:rPr>
                  <a:t>k-2)</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oMath>
                </a14:m>
                <a:r>
                  <a:rPr lang="en-US" altLang="zh-CN" sz="2400" dirty="0">
                    <a:latin typeface="Cambria Math" pitchFamily="18" charset="0"/>
                  </a:rPr>
                  <a:t>…</a:t>
                </a:r>
                <a:r>
                  <a:rPr lang="en-US" altLang="zh-CN" sz="2400" dirty="0">
                    <a:ea typeface="Cambria Math" panose="020405030504060302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𝑎</m:t>
                            </m:r>
                          </m:sub>
                        </m:sSub>
                      </m:sub>
                    </m:sSub>
                    <m:r>
                      <m:rPr>
                        <m:sty m:val="p"/>
                      </m:rPr>
                      <a:rPr lang="en-US" altLang="zh-CN" sz="2400" b="0" i="0" smtClean="0">
                        <a:latin typeface="Cambria Math" panose="02040503050406030204" pitchFamily="18" charset="0"/>
                        <a:cs typeface="Times New Roman" panose="02020603050405020304" pitchFamily="18" charset="0"/>
                      </a:rPr>
                      <m:t>z</m:t>
                    </m:r>
                  </m:oMath>
                </a14:m>
                <a:r>
                  <a:rPr lang="en-US" altLang="zh-CN" sz="2400" dirty="0" smtClean="0">
                    <a:latin typeface="Cambria Math" pitchFamily="18" charset="0"/>
                  </a:rPr>
                  <a:t>(</a:t>
                </a:r>
                <a:r>
                  <a:rPr lang="en-US" altLang="zh-CN" sz="2400" dirty="0">
                    <a:latin typeface="Cambria Math" pitchFamily="18" charset="0"/>
                  </a:rPr>
                  <a:t>k-</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𝑛</m:t>
                        </m:r>
                      </m:e>
                      <m:sub>
                        <m:r>
                          <a:rPr lang="en-US" altLang="zh-CN" sz="2400" i="1" dirty="0">
                            <a:latin typeface="Cambria Math" panose="02040503050406030204" pitchFamily="18" charset="0"/>
                          </a:rPr>
                          <m:t>𝑎</m:t>
                        </m:r>
                      </m:sub>
                    </m:sSub>
                  </m:oMath>
                </a14:m>
                <a:r>
                  <a:rPr lang="en-US" altLang="zh-CN" sz="2400" dirty="0" smtClean="0">
                    <a:latin typeface="Cambria Math" pitchFamily="18" charset="0"/>
                  </a:rPr>
                  <a:t>)</a:t>
                </a:r>
              </a:p>
              <a:p>
                <a:r>
                  <a:rPr lang="en-US" altLang="zh-CN" sz="2400" dirty="0" smtClean="0">
                    <a:latin typeface="Cambria Math" pitchFamily="18" charset="0"/>
                  </a:rPr>
                  <a:t>            +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𝑏</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a:latin typeface="Cambria Math" pitchFamily="18" charset="0"/>
                  </a:rPr>
                  <a:t>u(k-1)+</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𝑏</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a:latin typeface="Cambria Math" pitchFamily="18" charset="0"/>
                  </a:rPr>
                  <a:t>u(k-2)+…</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𝑏</m:t>
                        </m:r>
                      </m:e>
                      <m:sub>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𝑛</m:t>
                            </m:r>
                          </m:e>
                          <m:sub>
                            <m:r>
                              <a:rPr lang="en-US" altLang="zh-CN" sz="2400" i="1">
                                <a:latin typeface="Cambria Math" panose="02040503050406030204" pitchFamily="18" charset="0"/>
                                <a:cs typeface="Times New Roman" panose="02020603050405020304" pitchFamily="18" charset="0"/>
                              </a:rPr>
                              <m:t>𝑏</m:t>
                            </m:r>
                          </m:sub>
                        </m:sSub>
                      </m:sub>
                    </m:sSub>
                  </m:oMath>
                </a14:m>
                <a:r>
                  <a:rPr lang="en-US" altLang="zh-CN" sz="2400" dirty="0">
                    <a:latin typeface="Cambria Math" pitchFamily="18" charset="0"/>
                  </a:rPr>
                  <a:t>u(k-</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𝑏</m:t>
                        </m:r>
                      </m:sub>
                    </m:sSub>
                  </m:oMath>
                </a14:m>
                <a:r>
                  <a:rPr lang="en-US" altLang="zh-CN" sz="2400" dirty="0">
                    <a:latin typeface="Cambria Math" pitchFamily="18" charset="0"/>
                  </a:rPr>
                  <a:t>)+v(k</a:t>
                </a:r>
                <a:r>
                  <a:rPr lang="en-US" altLang="zh-CN" sz="2400" dirty="0" smtClean="0">
                    <a:latin typeface="Cambria Math" pitchFamily="18" charset="0"/>
                  </a:rPr>
                  <a:t>)    </a:t>
                </a:r>
                <a:r>
                  <a:rPr lang="zh-CN" altLang="en-US" sz="2400" dirty="0">
                    <a:solidFill>
                      <a:srgbClr val="FF0000"/>
                    </a:solidFill>
                    <a:latin typeface="Cambria Math" pitchFamily="18" charset="0"/>
                  </a:rPr>
                  <a:t>⑤</a:t>
                </a:r>
                <a:r>
                  <a:rPr lang="en-US" altLang="zh-CN" sz="2400" dirty="0" smtClean="0">
                    <a:latin typeface="Cambria Math" pitchFamily="18" charset="0"/>
                  </a:rPr>
                  <a:t> </a:t>
                </a:r>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2724304" y="1687773"/>
                <a:ext cx="7203767" cy="899221"/>
              </a:xfrm>
              <a:prstGeom prst="rect">
                <a:avLst/>
              </a:prstGeom>
              <a:blipFill>
                <a:blip r:embed="rId4"/>
                <a:stretch>
                  <a:fillRect l="-1354" t="-6122" b="-108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753" y="2710444"/>
                <a:ext cx="12140247" cy="1015663"/>
              </a:xfrm>
              <a:prstGeom prst="rect">
                <a:avLst/>
              </a:prstGeom>
              <a:noFill/>
            </p:spPr>
            <p:txBody>
              <a:bodyPr wrap="none" rtlCol="0">
                <a:spAutoFit/>
              </a:bodyPr>
              <a:lstStyle/>
              <a:p>
                <a:r>
                  <a:rPr lang="zh-CN" altLang="en-US" sz="2000" dirty="0" smtClean="0"/>
                  <a:t>定义向量：</a:t>
                </a:r>
                <a:endParaRPr lang="en-US" altLang="zh-CN" sz="2000" dirty="0" smtClean="0"/>
              </a:p>
              <a:p>
                <a:r>
                  <a:rPr lang="en-US" altLang="zh-CN" sz="2000" dirty="0">
                    <a:latin typeface="Cambria Math" pitchFamily="18" charset="0"/>
                  </a:rPr>
                  <a:t> </a:t>
                </a:r>
                <a:r>
                  <a:rPr lang="en-US" altLang="zh-CN" sz="2000" dirty="0" smtClean="0">
                    <a:latin typeface="Cambria Math" pitchFamily="18" charset="0"/>
                  </a:rPr>
                  <a:t>           h(k)=[</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z</m:t>
                    </m:r>
                  </m:oMath>
                </a14:m>
                <a:r>
                  <a:rPr lang="en-US" altLang="zh-CN" sz="2000" dirty="0" smtClean="0">
                    <a:latin typeface="Cambria Math" pitchFamily="18" charset="0"/>
                  </a:rPr>
                  <a:t>(k-1</a:t>
                </a:r>
                <a:r>
                  <a:rPr lang="en-US" altLang="zh-CN" sz="2000" dirty="0">
                    <a:latin typeface="Cambria Math" pitchFamily="18" charset="0"/>
                  </a:rPr>
                  <a:t>) </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z</m:t>
                    </m:r>
                  </m:oMath>
                </a14:m>
                <a:r>
                  <a:rPr lang="en-US" altLang="zh-CN" sz="2000" dirty="0" smtClean="0">
                    <a:latin typeface="Cambria Math" pitchFamily="18" charset="0"/>
                  </a:rPr>
                  <a:t>(k-2</a:t>
                </a:r>
                <a:r>
                  <a:rPr lang="zh-CN" altLang="en-US" sz="2000" dirty="0" smtClean="0">
                    <a:latin typeface="Cambria Math" pitchFamily="18" charset="0"/>
                  </a:rPr>
                  <a:t>）</a:t>
                </a:r>
                <a:r>
                  <a:rPr lang="en-US" altLang="zh-CN" sz="2000" dirty="0" smtClean="0">
                    <a:latin typeface="Cambria Math"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ea typeface="Cambria Math" panose="02040503050406030204" pitchFamily="18" charset="0"/>
                      </a:rPr>
                      <m:t>z</m:t>
                    </m:r>
                  </m:oMath>
                </a14:m>
                <a:r>
                  <a:rPr lang="en-US" altLang="zh-CN" sz="2000" dirty="0" smtClean="0">
                    <a:latin typeface="Cambria Math" pitchFamily="18" charset="0"/>
                  </a:rPr>
                  <a:t>(k-</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𝑛</m:t>
                        </m:r>
                      </m:e>
                      <m:sub>
                        <m:r>
                          <a:rPr lang="en-US" altLang="zh-CN" sz="2000" i="1" dirty="0">
                            <a:latin typeface="Cambria Math" panose="02040503050406030204" pitchFamily="18" charset="0"/>
                          </a:rPr>
                          <m:t>𝑎</m:t>
                        </m:r>
                      </m:sub>
                    </m:sSub>
                  </m:oMath>
                </a14:m>
                <a:r>
                  <a:rPr lang="en-US" altLang="zh-CN" sz="2000" dirty="0" smtClean="0">
                    <a:latin typeface="Cambria Math" pitchFamily="18" charset="0"/>
                  </a:rPr>
                  <a:t>)   </a:t>
                </a:r>
                <a:r>
                  <a:rPr lang="en-US" altLang="zh-CN" sz="2000" dirty="0">
                    <a:latin typeface="Cambria Math" pitchFamily="18" charset="0"/>
                  </a:rPr>
                  <a:t>u(k-1)    u(k-2</a:t>
                </a:r>
                <a:r>
                  <a:rPr lang="en-US" altLang="zh-CN" sz="2000" dirty="0" smtClean="0">
                    <a:latin typeface="Cambria Math" pitchFamily="18" charset="0"/>
                  </a:rPr>
                  <a:t>)  … u(k-</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𝑏</m:t>
                        </m:r>
                      </m:sub>
                    </m:sSub>
                  </m:oMath>
                </a14:m>
                <a:r>
                  <a:rPr lang="en-US" altLang="zh-CN" sz="2000" dirty="0" smtClean="0">
                    <a:latin typeface="Cambria Math" pitchFamily="18" charset="0"/>
                  </a:rPr>
                  <a:t>)]T</a:t>
                </a:r>
                <a:r>
                  <a:rPr lang="zh-CN" altLang="en-US" sz="2000" dirty="0" smtClean="0">
                    <a:latin typeface="Cambria Math" pitchFamily="18" charset="0"/>
                  </a:rPr>
                  <a:t>，名为模型输入（或称数据向量）</a:t>
                </a:r>
                <a:endParaRPr lang="en-US" altLang="zh-CN" sz="2000" dirty="0">
                  <a:latin typeface="Cambria Math" pitchFamily="18" charset="0"/>
                </a:endParaRPr>
              </a:p>
              <a:p>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51753" y="2710444"/>
                <a:ext cx="12140247" cy="1015663"/>
              </a:xfrm>
              <a:prstGeom prst="rect">
                <a:avLst/>
              </a:prstGeom>
              <a:blipFill>
                <a:blip r:embed="rId5"/>
                <a:stretch>
                  <a:fillRect l="-502" t="-36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672353" y="3471188"/>
                <a:ext cx="7187224" cy="450829"/>
              </a:xfrm>
              <a:prstGeom prst="rect">
                <a:avLst/>
              </a:prstGeom>
              <a:noFill/>
            </p:spPr>
            <p:txBody>
              <a:bodyPr wrap="none" rtlCol="0">
                <a:spAutoFit/>
              </a:bodyPr>
              <a:lstStyle/>
              <a:p>
                <a14:m>
                  <m:oMath xmlns:m="http://schemas.openxmlformats.org/officeDocument/2006/math">
                    <m:r>
                      <a:rPr lang="zh-CN" altLang="en-US" sz="2000" i="1" smtClean="0">
                        <a:latin typeface="Cambria Math" panose="02040503050406030204" pitchFamily="18" charset="0"/>
                      </a:rPr>
                      <m:t>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     </m:t>
                            </m:r>
                            <m:r>
                              <a:rPr lang="en-US" altLang="zh-CN" sz="2000" i="1">
                                <a:latin typeface="Cambria Math" panose="02040503050406030204" pitchFamily="18" charset="0"/>
                              </a:rPr>
                              <m:t>𝑎</m:t>
                            </m:r>
                          </m:e>
                          <m:sub>
                            <m:r>
                              <a:rPr lang="en-US" altLang="zh-CN" sz="2000" i="1">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𝑎</m:t>
                            </m:r>
                          </m:e>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𝑛</m:t>
                                </m:r>
                              </m:e>
                              <m:sub>
                                <m:r>
                                  <a:rPr lang="en-US" altLang="zh-CN" sz="2000" i="1">
                                    <a:latin typeface="Cambria Math" panose="02040503050406030204" pitchFamily="18" charset="0"/>
                                    <a:cs typeface="Times New Roman" panose="02020603050405020304" pitchFamily="18" charset="0"/>
                                  </a:rPr>
                                  <m:t>𝑎</m:t>
                                </m:r>
                              </m:sub>
                            </m:sSub>
                          </m:sub>
                        </m:sSub>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     </m:t>
                            </m:r>
                            <m:r>
                              <a:rPr lang="en-US" altLang="zh-CN" sz="2000" i="1">
                                <a:latin typeface="Cambria Math" panose="02040503050406030204" pitchFamily="18" charset="0"/>
                                <a:cs typeface="Times New Roman" panose="02020603050405020304" pitchFamily="18" charset="0"/>
                              </a:rPr>
                              <m:t>𝑏</m:t>
                            </m:r>
                          </m:e>
                          <m:sub>
                            <m:r>
                              <a:rPr lang="en-US" altLang="zh-CN" sz="2000" i="1">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      </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𝑏</m:t>
                            </m:r>
                          </m:e>
                          <m:sub>
                            <m:r>
                              <a:rPr lang="en-US" altLang="zh-CN" sz="2000" i="1">
                                <a:latin typeface="Cambria Math" panose="02040503050406030204" pitchFamily="18" charset="0"/>
                                <a:cs typeface="Times New Roman" panose="02020603050405020304" pitchFamily="18" charset="0"/>
                              </a:rPr>
                              <m:t>2</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𝑏</m:t>
                            </m:r>
                          </m:e>
                          <m:sub>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𝑛</m:t>
                                </m:r>
                              </m:e>
                              <m:sub>
                                <m:r>
                                  <a:rPr lang="en-US" altLang="zh-CN" sz="2000" i="1">
                                    <a:latin typeface="Cambria Math" panose="02040503050406030204" pitchFamily="18" charset="0"/>
                                    <a:cs typeface="Times New Roman" panose="02020603050405020304" pitchFamily="18" charset="0"/>
                                  </a:rPr>
                                  <m:t>𝑏</m:t>
                                </m:r>
                              </m:sub>
                            </m:sSub>
                          </m:sub>
                        </m:sSub>
                      </m:e>
                    </m:d>
                    <m:r>
                      <a:rPr lang="en-US" altLang="zh-CN" sz="2000" b="0" i="1" smtClean="0">
                        <a:latin typeface="Cambria Math" panose="02040503050406030204" pitchFamily="18" charset="0"/>
                      </a:rPr>
                      <m:t>𝑇</m:t>
                    </m:r>
                  </m:oMath>
                </a14:m>
                <a:r>
                  <a:rPr lang="en-US" altLang="zh-CN" sz="2000" dirty="0" smtClean="0"/>
                  <a:t>,</a:t>
                </a:r>
                <a:r>
                  <a:rPr lang="zh-CN" altLang="en-US" sz="2000" dirty="0" smtClean="0"/>
                  <a:t>名为模型参数向量</a:t>
                </a:r>
                <a:endParaRPr lang="zh-CN" altLang="en-US" sz="20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72353" y="3471188"/>
                <a:ext cx="7187224" cy="450829"/>
              </a:xfrm>
              <a:prstGeom prst="rect">
                <a:avLst/>
              </a:prstGeom>
              <a:blipFill>
                <a:blip r:embed="rId6"/>
                <a:stretch>
                  <a:fillRect t="-2703" r="-254" b="-16216"/>
                </a:stretch>
              </a:blipFill>
            </p:spPr>
            <p:txBody>
              <a:bodyPr/>
              <a:lstStyle/>
              <a:p>
                <a:r>
                  <a:rPr lang="zh-CN" altLang="en-US">
                    <a:noFill/>
                  </a:rPr>
                  <a:t> </a:t>
                </a:r>
              </a:p>
            </p:txBody>
          </p:sp>
        </mc:Fallback>
      </mc:AlternateContent>
      <p:sp>
        <p:nvSpPr>
          <p:cNvPr id="4" name="文本框 3"/>
          <p:cNvSpPr txBox="1"/>
          <p:nvPr/>
        </p:nvSpPr>
        <p:spPr>
          <a:xfrm>
            <a:off x="672353" y="4180757"/>
            <a:ext cx="6694461" cy="400110"/>
          </a:xfrm>
          <a:prstGeom prst="rect">
            <a:avLst/>
          </a:prstGeom>
          <a:noFill/>
        </p:spPr>
        <p:txBody>
          <a:bodyPr wrap="none" rtlCol="0">
            <a:spAutoFit/>
          </a:bodyPr>
          <a:lstStyle/>
          <a:p>
            <a:r>
              <a:rPr lang="zh-CN" altLang="en-US" sz="2000" dirty="0" smtClean="0">
                <a:solidFill>
                  <a:srgbClr val="FF0000"/>
                </a:solidFill>
              </a:rPr>
              <a:t>利用数据序列</a:t>
            </a:r>
            <a:r>
              <a:rPr lang="en-US" altLang="zh-CN" sz="2000" dirty="0" smtClean="0">
                <a:solidFill>
                  <a:srgbClr val="FF0000"/>
                </a:solidFill>
              </a:rPr>
              <a:t>{z</a:t>
            </a:r>
            <a:r>
              <a:rPr lang="zh-CN" altLang="en-US" sz="2000" dirty="0" smtClean="0">
                <a:solidFill>
                  <a:srgbClr val="FF0000"/>
                </a:solidFill>
              </a:rPr>
              <a:t>（</a:t>
            </a:r>
            <a:r>
              <a:rPr lang="en-US" altLang="zh-CN" sz="2000" dirty="0" smtClean="0">
                <a:solidFill>
                  <a:srgbClr val="FF0000"/>
                </a:solidFill>
              </a:rPr>
              <a:t>k</a:t>
            </a:r>
            <a:r>
              <a:rPr lang="zh-CN" altLang="en-US" sz="2000" dirty="0" smtClean="0">
                <a:solidFill>
                  <a:srgbClr val="FF0000"/>
                </a:solidFill>
              </a:rPr>
              <a:t>）</a:t>
            </a:r>
            <a:r>
              <a:rPr lang="en-US" altLang="zh-CN" sz="2000" dirty="0" smtClean="0">
                <a:solidFill>
                  <a:srgbClr val="FF0000"/>
                </a:solidFill>
              </a:rPr>
              <a:t>}</a:t>
            </a:r>
            <a:r>
              <a:rPr lang="zh-CN" altLang="en-US" sz="2000" dirty="0" smtClean="0">
                <a:solidFill>
                  <a:srgbClr val="FF0000"/>
                </a:solidFill>
              </a:rPr>
              <a:t>和</a:t>
            </a:r>
            <a:r>
              <a:rPr lang="en-US" altLang="zh-CN" sz="2000" dirty="0" smtClean="0">
                <a:solidFill>
                  <a:srgbClr val="FF0000"/>
                </a:solidFill>
              </a:rPr>
              <a:t>{h</a:t>
            </a:r>
            <a:r>
              <a:rPr lang="zh-CN" altLang="en-US" sz="2000" dirty="0" smtClean="0">
                <a:solidFill>
                  <a:srgbClr val="FF0000"/>
                </a:solidFill>
              </a:rPr>
              <a:t>（</a:t>
            </a:r>
            <a:r>
              <a:rPr lang="en-US" altLang="zh-CN" sz="2000" dirty="0" smtClean="0">
                <a:solidFill>
                  <a:srgbClr val="FF0000"/>
                </a:solidFill>
              </a:rPr>
              <a:t>k</a:t>
            </a:r>
            <a:r>
              <a:rPr lang="zh-CN" altLang="en-US" sz="2000" dirty="0" smtClean="0">
                <a:solidFill>
                  <a:srgbClr val="FF0000"/>
                </a:solidFill>
              </a:rPr>
              <a:t>）</a:t>
            </a:r>
            <a:r>
              <a:rPr lang="en-US" altLang="zh-CN" sz="2000" dirty="0" smtClean="0">
                <a:solidFill>
                  <a:srgbClr val="FF0000"/>
                </a:solidFill>
              </a:rPr>
              <a:t>}</a:t>
            </a:r>
            <a:r>
              <a:rPr lang="zh-CN" altLang="en-US" sz="2000" dirty="0" smtClean="0">
                <a:solidFill>
                  <a:srgbClr val="FF0000"/>
                </a:solidFill>
              </a:rPr>
              <a:t>，极小化下列准则函数：</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8" name="文本框 7"/>
              <p:cNvSpPr txBox="1"/>
              <p:nvPr/>
            </p:nvSpPr>
            <p:spPr>
              <a:xfrm>
                <a:off x="3573197" y="4721737"/>
                <a:ext cx="5097357" cy="9578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J</m:t>
                      </m:r>
                      <m:d>
                        <m:dPr>
                          <m:begChr m:val="（"/>
                          <m:endChr m:val="）"/>
                          <m:ctrlPr>
                            <a:rPr lang="zh-CN" altLang="en-US" sz="2000" i="1" smtClean="0">
                              <a:latin typeface="Cambria Math" panose="02040503050406030204" pitchFamily="18" charset="0"/>
                            </a:rPr>
                          </m:ctrlPr>
                        </m:dPr>
                        <m:e>
                          <m:r>
                            <a:rPr lang="zh-CN" altLang="en-US" sz="2000" i="1" smtClean="0">
                              <a:latin typeface="Cambria Math" panose="02040503050406030204" pitchFamily="18" charset="0"/>
                            </a:rPr>
                            <m:t>𝜃</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𝐿</m:t>
                          </m:r>
                        </m:sup>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𝜃</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2</m:t>
                              </m:r>
                            </m:sup>
                          </m:sSup>
                        </m:e>
                      </m:nary>
                      <m:r>
                        <a:rPr lang="en-US" altLang="zh-CN" sz="2000" b="0" i="1" smtClean="0">
                          <a:latin typeface="Cambria Math" panose="02040503050406030204" pitchFamily="18" charset="0"/>
                        </a:rPr>
                        <m:t>                           </m:t>
                      </m:r>
                      <m:r>
                        <a:rPr lang="zh-CN" altLang="en-US" sz="2000" b="0" i="1" smtClean="0">
                          <a:solidFill>
                            <a:srgbClr val="FF0000"/>
                          </a:solidFill>
                          <a:latin typeface="Cambria Math" panose="02040503050406030204" pitchFamily="18" charset="0"/>
                        </a:rPr>
                        <m:t>⑥</m:t>
                      </m:r>
                    </m:oMath>
                  </m:oMathPara>
                </a14:m>
                <a:endParaRPr lang="zh-CN" altLang="en-US" sz="2000"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573197" y="4721737"/>
                <a:ext cx="5097357" cy="95782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72353" y="5773783"/>
                <a:ext cx="4833374" cy="401200"/>
              </a:xfrm>
              <a:prstGeom prst="rect">
                <a:avLst/>
              </a:prstGeom>
              <a:noFill/>
            </p:spPr>
            <p:txBody>
              <a:bodyPr wrap="none" rtlCol="0">
                <a:spAutoFit/>
              </a:bodyPr>
              <a:lstStyle/>
              <a:p>
                <a:r>
                  <a:rPr lang="zh-CN" altLang="en-US" sz="2000" dirty="0" smtClean="0"/>
                  <a:t>即可求出模型参数</a:t>
                </a:r>
                <a14:m>
                  <m:oMath xmlns:m="http://schemas.openxmlformats.org/officeDocument/2006/math">
                    <m:r>
                      <a:rPr lang="zh-CN" altLang="en-US" sz="2000" i="1" smtClean="0">
                        <a:latin typeface="Cambria Math" panose="02040503050406030204" pitchFamily="18" charset="0"/>
                      </a:rPr>
                      <m:t>𝜃</m:t>
                    </m:r>
                    <m:r>
                      <a:rPr lang="zh-CN" altLang="en-US" sz="2000" b="0" i="1" smtClean="0">
                        <a:latin typeface="Cambria Math" panose="02040503050406030204" pitchFamily="18" charset="0"/>
                      </a:rPr>
                      <m:t>的</m:t>
                    </m:r>
                    <m:r>
                      <a:rPr lang="zh-CN" altLang="en-US" sz="2000" i="1">
                        <a:latin typeface="Cambria Math" panose="02040503050406030204" pitchFamily="18" charset="0"/>
                      </a:rPr>
                      <m:t>最小二乘</m:t>
                    </m:r>
                    <m:r>
                      <a:rPr lang="zh-CN" altLang="en-US" sz="2000" i="1" smtClean="0">
                        <a:latin typeface="Cambria Math" panose="02040503050406030204" pitchFamily="18" charset="0"/>
                      </a:rPr>
                      <m:t>估计值</m:t>
                    </m:r>
                    <m:r>
                      <a:rPr lang="zh-CN" altLang="en-US" sz="2000" i="1" smtClean="0">
                        <a:latin typeface="Cambria Math" panose="02040503050406030204" pitchFamily="18" charset="0"/>
                      </a:rPr>
                      <m:t>𝜃</m:t>
                    </m:r>
                    <m:r>
                      <a:rPr lang="zh-CN" altLang="en-US" sz="2000" b="0" i="1" smtClean="0">
                        <a:latin typeface="Cambria Math" panose="02040503050406030204" pitchFamily="18" charset="0"/>
                      </a:rPr>
                      <m:t>。</m:t>
                    </m:r>
                  </m:oMath>
                </a14:m>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72353" y="5773783"/>
                <a:ext cx="4833374" cy="401200"/>
              </a:xfrm>
              <a:prstGeom prst="rect">
                <a:avLst/>
              </a:prstGeom>
              <a:blipFill>
                <a:blip r:embed="rId8"/>
                <a:stretch>
                  <a:fillRect l="-1261" t="-7576" b="-25758"/>
                </a:stretch>
              </a:blipFill>
            </p:spPr>
            <p:txBody>
              <a:bodyPr/>
              <a:lstStyle/>
              <a:p>
                <a:r>
                  <a:rPr lang="zh-CN" altLang="en-US">
                    <a:noFill/>
                  </a:rPr>
                  <a:t> </a:t>
                </a:r>
              </a:p>
            </p:txBody>
          </p:sp>
        </mc:Fallback>
      </mc:AlternateContent>
      <p:sp>
        <p:nvSpPr>
          <p:cNvPr id="11" name="文本框 10"/>
          <p:cNvSpPr txBox="1"/>
          <p:nvPr/>
        </p:nvSpPr>
        <p:spPr>
          <a:xfrm>
            <a:off x="4920503" y="5633867"/>
            <a:ext cx="235132" cy="369332"/>
          </a:xfrm>
          <a:prstGeom prst="rect">
            <a:avLst/>
          </a:prstGeom>
          <a:noFill/>
        </p:spPr>
        <p:txBody>
          <a:bodyPr wrap="square" rtlCol="0">
            <a:spAutoFit/>
          </a:bodyPr>
          <a:lstStyle/>
          <a:p>
            <a:r>
              <a:rPr lang="en-US" altLang="zh-CN" dirty="0" smtClean="0"/>
              <a:t>^</a:t>
            </a:r>
            <a:endParaRPr lang="zh-CN" altLang="en-US" dirty="0"/>
          </a:p>
        </p:txBody>
      </p:sp>
    </p:spTree>
    <p:extLst>
      <p:ext uri="{BB962C8B-B14F-4D97-AF65-F5344CB8AC3E}">
        <p14:creationId xmlns:p14="http://schemas.microsoft.com/office/powerpoint/2010/main" val="181791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10" grpId="0"/>
      <p:bldP spid="2" grpId="0"/>
      <p:bldP spid="4"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最小二乘法原理</a:t>
            </a:r>
            <a:endParaRPr lang="zh-CN" altLang="en-US" sz="2800" noProof="1"/>
          </a:p>
        </p:txBody>
      </p:sp>
      <p:sp>
        <p:nvSpPr>
          <p:cNvPr id="4" name="文本框 3"/>
          <p:cNvSpPr txBox="1"/>
          <p:nvPr/>
        </p:nvSpPr>
        <p:spPr>
          <a:xfrm>
            <a:off x="880508" y="5200650"/>
            <a:ext cx="5057795" cy="400110"/>
          </a:xfrm>
          <a:prstGeom prst="rect">
            <a:avLst/>
          </a:prstGeom>
          <a:noFill/>
        </p:spPr>
        <p:txBody>
          <a:bodyPr wrap="none" rtlCol="0">
            <a:spAutoFit/>
          </a:bodyPr>
          <a:lstStyle/>
          <a:p>
            <a:r>
              <a:rPr lang="zh-CN" altLang="en-US" sz="2000" dirty="0" smtClean="0"/>
              <a:t>根据⑦式的定义，准则函数⑥可写成</a:t>
            </a:r>
            <a:r>
              <a:rPr lang="zh-CN" altLang="en-US" sz="2000" dirty="0" smtClean="0">
                <a:solidFill>
                  <a:srgbClr val="FF0000"/>
                </a:solidFill>
              </a:rPr>
              <a:t>二次型</a:t>
            </a:r>
            <a:endParaRPr lang="zh-CN" altLang="en-US" sz="2000" dirty="0"/>
          </a:p>
        </p:txBody>
      </p:sp>
      <mc:AlternateContent xmlns:mc="http://schemas.openxmlformats.org/markup-compatibility/2006" xmlns:a14="http://schemas.microsoft.com/office/drawing/2010/main">
        <mc:Choice Requires="a14">
          <p:sp>
            <p:nvSpPr>
              <p:cNvPr id="8" name="文本框 7"/>
              <p:cNvSpPr txBox="1"/>
              <p:nvPr/>
            </p:nvSpPr>
            <p:spPr>
              <a:xfrm>
                <a:off x="3409405" y="3924459"/>
                <a:ext cx="6714309" cy="1130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J</m:t>
                      </m:r>
                      <m:d>
                        <m:dPr>
                          <m:begChr m:val="（"/>
                          <m:endChr m:val="）"/>
                          <m:ctrlPr>
                            <a:rPr lang="zh-CN" altLang="en-US" sz="2400" i="1" smtClean="0">
                              <a:latin typeface="Cambria Math" panose="02040503050406030204" pitchFamily="18" charset="0"/>
                            </a:rPr>
                          </m:ctrlPr>
                        </m:dPr>
                        <m:e>
                          <m:r>
                            <a:rPr lang="zh-CN" altLang="en-US" sz="2400" i="1" smtClean="0">
                              <a:latin typeface="Cambria Math" panose="02040503050406030204" pitchFamily="18" charset="0"/>
                            </a:rPr>
                            <m:t>𝜃</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𝐿</m:t>
                          </m:r>
                        </m:sup>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𝜃</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e>
                      </m:nary>
                      <m:r>
                        <a:rPr lang="en-US" altLang="zh-CN" sz="2400" b="0" i="1" smtClean="0">
                          <a:latin typeface="Cambria Math" panose="02040503050406030204" pitchFamily="18" charset="0"/>
                        </a:rPr>
                        <m:t>                           </m:t>
                      </m:r>
                      <m:r>
                        <a:rPr lang="zh-CN" altLang="en-US" sz="2400" b="0" i="1" smtClean="0">
                          <a:solidFill>
                            <a:srgbClr val="FF0000"/>
                          </a:solidFill>
                          <a:latin typeface="Cambria Math" panose="02040503050406030204" pitchFamily="18" charset="0"/>
                        </a:rPr>
                        <m:t>⑥</m:t>
                      </m:r>
                    </m:oMath>
                  </m:oMathPara>
                </a14:m>
                <a:endParaRPr lang="zh-CN" altLang="en-US" sz="2400"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409405" y="3924459"/>
                <a:ext cx="6714309" cy="1130822"/>
              </a:xfrm>
              <a:prstGeom prst="rect">
                <a:avLst/>
              </a:prstGeom>
              <a:blipFill>
                <a:blip r:embed="rId2"/>
                <a:stretch>
                  <a:fillRect/>
                </a:stretch>
              </a:blipFill>
            </p:spPr>
            <p:txBody>
              <a:bodyPr/>
              <a:lstStyle/>
              <a:p>
                <a:r>
                  <a:rPr lang="zh-CN" altLang="en-US">
                    <a:noFill/>
                  </a:rPr>
                  <a:t> </a:t>
                </a:r>
              </a:p>
            </p:txBody>
          </p:sp>
        </mc:Fallback>
      </mc:AlternateContent>
      <p:sp>
        <p:nvSpPr>
          <p:cNvPr id="12" name="文本框 11"/>
          <p:cNvSpPr txBox="1"/>
          <p:nvPr/>
        </p:nvSpPr>
        <p:spPr>
          <a:xfrm>
            <a:off x="1637944" y="967100"/>
            <a:ext cx="9054082" cy="400110"/>
          </a:xfrm>
          <a:prstGeom prst="rect">
            <a:avLst/>
          </a:prstGeom>
          <a:noFill/>
        </p:spPr>
        <p:txBody>
          <a:bodyPr wrap="none" rtlCol="0">
            <a:spAutoFit/>
          </a:bodyPr>
          <a:lstStyle/>
          <a:p>
            <a:r>
              <a:rPr lang="zh-CN" altLang="en-US" sz="2000" dirty="0" smtClean="0"/>
              <a:t>对于⑤式，当取</a:t>
            </a:r>
            <a:r>
              <a:rPr lang="en-US" altLang="zh-CN" sz="2000" dirty="0" smtClean="0"/>
              <a:t>k=1,2</a:t>
            </a:r>
            <a:r>
              <a:rPr lang="zh-CN" altLang="en-US" sz="2000" dirty="0" smtClean="0"/>
              <a:t>，</a:t>
            </a:r>
            <a:r>
              <a:rPr lang="en-US" altLang="zh-CN" sz="2000" dirty="0" smtClean="0"/>
              <a:t>…</a:t>
            </a:r>
            <a:r>
              <a:rPr lang="zh-CN" altLang="en-US" sz="2000" dirty="0" smtClean="0"/>
              <a:t>，</a:t>
            </a:r>
            <a:r>
              <a:rPr lang="en-US" altLang="zh-CN" sz="2000" dirty="0" smtClean="0"/>
              <a:t>L</a:t>
            </a:r>
            <a:r>
              <a:rPr lang="zh-CN" altLang="en-US" sz="2000" dirty="0" smtClean="0"/>
              <a:t>（</a:t>
            </a:r>
            <a:r>
              <a:rPr lang="en-US" altLang="zh-CN" sz="2000" dirty="0" smtClean="0"/>
              <a:t>L</a:t>
            </a:r>
            <a:r>
              <a:rPr lang="zh-CN" altLang="en-US" sz="2000" dirty="0" smtClean="0"/>
              <a:t>为数据长度），⑤式可构成下列线性方程组：</a:t>
            </a:r>
            <a:endParaRPr lang="zh-CN" altLang="en-US" sz="2000" dirty="0"/>
          </a:p>
        </p:txBody>
      </p:sp>
      <p:sp>
        <p:nvSpPr>
          <p:cNvPr id="13" name="文本框 12"/>
          <p:cNvSpPr txBox="1"/>
          <p:nvPr/>
        </p:nvSpPr>
        <p:spPr>
          <a:xfrm>
            <a:off x="620102" y="2076994"/>
            <a:ext cx="646331" cy="369332"/>
          </a:xfrm>
          <a:prstGeom prst="rect">
            <a:avLst/>
          </a:prstGeom>
          <a:noFill/>
        </p:spPr>
        <p:txBody>
          <a:bodyPr wrap="none" rtlCol="0">
            <a:spAutoFit/>
          </a:bodyPr>
          <a:lstStyle/>
          <a:p>
            <a:r>
              <a:rPr lang="zh-CN" altLang="en-US" dirty="0" smtClean="0"/>
              <a:t>其中</a:t>
            </a:r>
            <a:endParaRPr lang="zh-CN" altLang="en-US" dirty="0"/>
          </a:p>
        </p:txBody>
      </p:sp>
      <mc:AlternateContent xmlns:mc="http://schemas.openxmlformats.org/markup-compatibility/2006" xmlns:a14="http://schemas.microsoft.com/office/drawing/2010/main">
        <mc:Choice Requires="a14">
          <p:sp>
            <p:nvSpPr>
              <p:cNvPr id="14" name="文本框 13"/>
              <p:cNvSpPr txBox="1"/>
              <p:nvPr/>
            </p:nvSpPr>
            <p:spPr>
              <a:xfrm>
                <a:off x="1427635" y="1970678"/>
                <a:ext cx="9518271" cy="22129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𝐿</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𝑇</m:t>
                                  </m:r>
                                </m:sup>
                              </m:sSup>
                            </m:e>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𝐿</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𝑇</m:t>
                                  </m:r>
                                </m:sup>
                              </m:sSup>
                            </m:e>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𝐿</m:t>
                                  </m:r>
                                </m:sub>
                              </m:sSub>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m>
                                        <m:mPr>
                                          <m:mcs>
                                            <m:mc>
                                              <m:mcPr>
                                                <m:count m:val="1"/>
                                                <m:mcJc m:val="center"/>
                                              </m:mcPr>
                                            </m:mc>
                                          </m:mcs>
                                          <m:ctrlPr>
                                            <a:rPr lang="en-US" altLang="zh-CN" sz="2000" b="0" i="1" smtClean="0">
                                              <a:latin typeface="Cambria Math" panose="02040503050406030204" pitchFamily="18" charset="0"/>
                                            </a:rPr>
                                          </m:ctrlPr>
                                        </m:mPr>
                                        <m:m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𝑇</m:t>
                                                </m:r>
                                              </m:sup>
                                            </m:sSup>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e>
                                        </m:mr>
                                        <m:m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(2)</m:t>
                                            </m:r>
                                          </m:e>
                                        </m:mr>
                                        <m:mr>
                                          <m:e>
                                            <m:r>
                                              <a:rPr lang="en-US" altLang="zh-CN" sz="2000" b="0" i="1" smtClean="0">
                                                <a:latin typeface="Cambria Math" panose="02040503050406030204" pitchFamily="18" charset="0"/>
                                              </a:rPr>
                                              <m:t>⋮</m:t>
                                            </m:r>
                                          </m:e>
                                        </m:mr>
                                      </m:m>
                                    </m:e>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e>
                                  </m:eqArr>
                                </m:e>
                              </m:d>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      ⋯</m:t>
                                            </m:r>
                                          </m:e>
                                        </m:mr>
                                        <m:mr>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      ⋯</m:t>
                                            </m:r>
                                          </m:e>
                                        </m:mr>
                                      </m:m>
                                      <m:r>
                                        <a:rPr lang="en-US" altLang="zh-CN" sz="2000" b="0" i="1" smtClean="0">
                                          <a:latin typeface="Cambria Math" panose="02040503050406030204" pitchFamily="18" charset="0"/>
                                        </a:rPr>
                                        <m:t>               </m:t>
                                      </m:r>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𝑎</m:t>
                                                </m:r>
                                              </m:sub>
                                            </m:sSub>
                                            <m:r>
                                              <m:rPr>
                                                <m:brk m:alnAt="7"/>
                                              </m:rP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𝑎</m:t>
                                                </m:r>
                                              </m:sub>
                                            </m:sSub>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(1)</m:t>
                                            </m:r>
                                          </m:e>
                                        </m:mr>
                                      </m:m>
                                      <m:r>
                                        <a:rPr lang="en-US" altLang="zh-CN" sz="2000" b="0" i="1" smtClean="0">
                                          <a:latin typeface="Cambria Math" panose="02040503050406030204" pitchFamily="18" charset="0"/>
                                        </a:rPr>
                                        <m:t>   </m:t>
                                      </m:r>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𝑏</m:t>
                                                </m:r>
                                              </m:sub>
                                            </m:sSub>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𝑢</m:t>
                                            </m:r>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𝑏</m:t>
                                                </m:r>
                                              </m:sub>
                                            </m:sSub>
                                            <m:r>
                                              <a:rPr lang="en-US" altLang="zh-CN" sz="2000" b="0" i="1" smtClean="0">
                                                <a:latin typeface="Cambria Math" panose="02040503050406030204" pitchFamily="18" charset="0"/>
                                              </a:rPr>
                                              <m:t>)</m:t>
                                            </m:r>
                                          </m:e>
                                        </m:mr>
                                      </m:m>
                                    </m:e>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r>
                                              <a:rPr lang="en-US" altLang="zh-CN" sz="2000" i="1">
                                                <a:latin typeface="Cambria Math" panose="02040503050406030204" pitchFamily="18" charset="0"/>
                                              </a:rPr>
                                              <m:t>⋯</m:t>
                                            </m:r>
                                          </m:e>
                                        </m:mr>
                                        <m:mr>
                                          <m:e>
                                            <m:r>
                                              <a:rPr lang="en-US" altLang="zh-CN" sz="2000" b="0" i="1" smtClean="0">
                                                <a:latin typeface="Cambria Math" panose="02040503050406030204" pitchFamily="18" charset="0"/>
                                              </a:rPr>
                                              <m:t>  </m:t>
                                            </m:r>
                                            <m:r>
                                              <m:rPr>
                                                <m:brk m:alnAt="7"/>
                                              </m:rPr>
                                              <a:rPr lang="en-US" altLang="zh-CN" sz="2000" i="1">
                                                <a:latin typeface="Cambria Math" panose="02040503050406030204" pitchFamily="18" charset="0"/>
                                              </a:rPr>
                                              <m:t>−</m:t>
                                            </m:r>
                                            <m:r>
                                              <a:rPr lang="en-US" altLang="zh-CN" sz="2000" i="1">
                                                <a:latin typeface="Cambria Math" panose="02040503050406030204" pitchFamily="18" charset="0"/>
                                              </a:rPr>
                                              <m:t>𝑧</m:t>
                                            </m:r>
                                            <m:r>
                                              <a:rPr lang="en-US" altLang="zh-CN" sz="2000" i="1">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  </m:t>
                                            </m:r>
                                            <m:r>
                                              <a:rPr lang="en-US" altLang="zh-CN" sz="2000" i="1">
                                                <a:latin typeface="Cambria Math" panose="02040503050406030204" pitchFamily="18" charset="0"/>
                                              </a:rPr>
                                              <m:t>⋯</m:t>
                                            </m:r>
                                          </m:e>
                                        </m:mr>
                                      </m:m>
                                      <m:r>
                                        <a:rPr lang="en-US" altLang="zh-CN" sz="2000" b="0" i="1" smtClean="0">
                                          <a:latin typeface="Cambria Math" panose="02040503050406030204" pitchFamily="18" charset="0"/>
                                        </a:rPr>
                                        <m:t>            </m:t>
                                      </m:r>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r>
                                              <m:rPr>
                                                <m:brk m:alnAt="7"/>
                                              </m:rPr>
                                              <a:rPr lang="en-US" altLang="zh-CN" sz="2000" i="1">
                                                <a:latin typeface="Cambria Math" panose="02040503050406030204" pitchFamily="18" charset="0"/>
                                              </a:rPr>
                                              <m:t>⋮</m:t>
                                            </m:r>
                                          </m:e>
                                        </m:mr>
                                        <m:mr>
                                          <m:e>
                                            <m:r>
                                              <a:rPr lang="en-US" altLang="zh-CN" sz="2000" b="0" i="1" smtClean="0">
                                                <a:latin typeface="Cambria Math" panose="02040503050406030204" pitchFamily="18" charset="0"/>
                                              </a:rPr>
                                              <m:t>    </m:t>
                                            </m:r>
                                            <m:r>
                                              <m:rPr>
                                                <m:brk m:alnAt="7"/>
                                              </m:rPr>
                                              <a:rPr lang="en-US" altLang="zh-CN" sz="2000" i="1">
                                                <a:latin typeface="Cambria Math" panose="02040503050406030204" pitchFamily="18" charset="0"/>
                                              </a:rPr>
                                              <m:t>−</m:t>
                                            </m:r>
                                            <m:r>
                                              <a:rPr lang="en-US" altLang="zh-CN" sz="2000" i="1">
                                                <a:latin typeface="Cambria Math" panose="02040503050406030204" pitchFamily="18" charset="0"/>
                                              </a:rPr>
                                              <m:t>𝑧</m:t>
                                            </m:r>
                                            <m:r>
                                              <a:rPr lang="en-US" altLang="zh-CN" sz="2000" i="1">
                                                <a:latin typeface="Cambria Math" panose="02040503050406030204" pitchFamily="18" charset="0"/>
                                              </a:rPr>
                                              <m:t>(</m:t>
                                            </m:r>
                                            <m:r>
                                              <a:rPr lang="en-US" altLang="zh-CN" sz="2000" b="0" i="1" smtClean="0">
                                                <a:latin typeface="Cambria Math" panose="02040503050406030204" pitchFamily="18" charset="0"/>
                                              </a:rPr>
                                              <m:t>𝐿</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𝑎</m:t>
                                                </m:r>
                                              </m:sub>
                                            </m:sSub>
                                            <m:r>
                                              <m:rPr>
                                                <m:brk m:alnAt="7"/>
                                              </m:rPr>
                                              <a:rPr lang="en-US" altLang="zh-CN" sz="2000" i="1">
                                                <a:latin typeface="Cambria Math" panose="02040503050406030204" pitchFamily="18" charset="0"/>
                                              </a:rPr>
                                              <m:t>)</m:t>
                                            </m:r>
                                          </m:e>
                                          <m:e>
                                            <m:r>
                                              <a:rPr lang="en-US" altLang="zh-CN" sz="2000" b="0" i="1" smtClean="0">
                                                <a:latin typeface="Cambria Math" panose="02040503050406030204" pitchFamily="18" charset="0"/>
                                              </a:rPr>
                                              <m:t>      </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−1)</m:t>
                                            </m:r>
                                          </m:e>
                                        </m:mr>
                                      </m:m>
                                      <m:r>
                                        <a:rPr lang="en-US" altLang="zh-CN" sz="2000" b="0" i="1" smtClean="0">
                                          <a:latin typeface="Cambria Math" panose="02040503050406030204" pitchFamily="18" charset="0"/>
                                        </a:rPr>
                                        <m:t>    </m:t>
                                      </m:r>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m:t>
                                            </m:r>
                                          </m:e>
                                          <m:e>
                                            <m:r>
                                              <m:rPr>
                                                <m:brk m:alnAt="7"/>
                                              </m:rPr>
                                              <a:rPr lang="en-US" altLang="zh-CN" sz="2000" i="1">
                                                <a:latin typeface="Cambria Math" panose="02040503050406030204" pitchFamily="18" charset="0"/>
                                              </a:rPr>
                                              <m:t>⋮</m:t>
                                            </m:r>
                                          </m:e>
                                        </m:mr>
                                        <m:mr>
                                          <m:e>
                                            <m:r>
                                              <a:rPr lang="en-US" altLang="zh-CN" sz="2000" i="1">
                                                <a:latin typeface="Cambria Math" panose="02040503050406030204" pitchFamily="18" charset="0"/>
                                              </a:rPr>
                                              <m:t>⋯</m:t>
                                            </m:r>
                                          </m:e>
                                          <m:e>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b="0" i="1" smtClean="0">
                                                <a:latin typeface="Cambria Math" panose="02040503050406030204" pitchFamily="18" charset="0"/>
                                              </a:rPr>
                                              <m:t>𝐿</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𝑏</m:t>
                                                </m:r>
                                              </m:sub>
                                            </m:sSub>
                                            <m:r>
                                              <a:rPr lang="en-US" altLang="zh-CN" sz="2000" i="1">
                                                <a:latin typeface="Cambria Math" panose="02040503050406030204" pitchFamily="18" charset="0"/>
                                              </a:rPr>
                                              <m:t>)</m:t>
                                            </m:r>
                                          </m:e>
                                        </m:mr>
                                      </m:m>
                                    </m:e>
                                  </m:eqArr>
                                </m:e>
                              </m:d>
                            </m:e>
                            <m:e>
                              <m:r>
                                <a:rPr lang="en-US" altLang="zh-CN" sz="2000" b="0" i="1" smtClean="0">
                                  <a:latin typeface="Cambria Math" panose="02040503050406030204" pitchFamily="18" charset="0"/>
                                </a:rPr>
                                <m:t>      </m:t>
                              </m:r>
                            </m:e>
                          </m:eqArr>
                        </m:e>
                      </m:d>
                    </m:oMath>
                  </m:oMathPara>
                </a14:m>
                <a:endParaRPr lang="zh-CN" altLang="en-US" dirty="0"/>
              </a:p>
            </p:txBody>
          </p:sp>
        </mc:Choice>
        <mc:Fallback xmlns="">
          <p:sp>
            <p:nvSpPr>
              <p:cNvPr id="14" name="文本框 13"/>
              <p:cNvSpPr txBox="1">
                <a:spLocks noRot="1" noChangeAspect="1" noMove="1" noResize="1" noEditPoints="1" noAdjustHandles="1" noChangeArrowheads="1" noChangeShapeType="1" noTextEdit="1"/>
              </p:cNvSpPr>
              <p:nvPr/>
            </p:nvSpPr>
            <p:spPr>
              <a:xfrm>
                <a:off x="1427635" y="1970678"/>
                <a:ext cx="9518271" cy="22129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828540" y="1417842"/>
                <a:ext cx="499529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𝑍</m:t>
                          </m:r>
                        </m:e>
                        <m:sub>
                          <m:r>
                            <a:rPr lang="en-US" altLang="zh-CN" sz="2800" b="0" i="1" smtClean="0">
                              <a:latin typeface="Cambria Math" panose="02040503050406030204" pitchFamily="18" charset="0"/>
                            </a:rPr>
                            <m:t>𝐿</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Sub>
                      <m:r>
                        <a:rPr lang="zh-CN" altLang="en-US" sz="2800" b="0" i="1" smtClean="0">
                          <a:latin typeface="Cambria Math" panose="02040503050406030204" pitchFamily="18" charset="0"/>
                        </a:rPr>
                        <m:t>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e>
                      </m:d>
                      <m:r>
                        <a:rPr lang="en-US" altLang="zh-CN" sz="2800" b="0" i="1" smtClean="0">
                          <a:latin typeface="Cambria Math" panose="02040503050406030204" pitchFamily="18" charset="0"/>
                        </a:rPr>
                        <m:t>                </m:t>
                      </m:r>
                      <m:r>
                        <a:rPr lang="zh-CN" altLang="en-US" sz="2800" b="0" i="1" smtClean="0">
                          <a:solidFill>
                            <a:srgbClr val="FF0000"/>
                          </a:solidFill>
                          <a:latin typeface="Cambria Math" panose="02040503050406030204" pitchFamily="18" charset="0"/>
                        </a:rPr>
                        <m:t>⑦</m:t>
                      </m:r>
                    </m:oMath>
                  </m:oMathPara>
                </a14:m>
                <a:endParaRPr lang="zh-CN" altLang="en-US" sz="2800" dirty="0">
                  <a:solidFill>
                    <a:srgbClr val="FF00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828540" y="1417842"/>
                <a:ext cx="4995296"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20102" y="5674487"/>
                <a:ext cx="59142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J</m:t>
                      </m:r>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𝜃</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𝐿</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𝐿</m:t>
                          </m:r>
                        </m:sub>
                      </m:sSub>
                      <m:r>
                        <a:rPr lang="zh-CN" altLang="en-US" sz="2400" b="0" i="1" smtClean="0">
                          <a:latin typeface="Cambria Math" panose="02040503050406030204" pitchFamily="18" charset="0"/>
                        </a:rPr>
                        <m:t>𝜃</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𝑇</m:t>
                          </m:r>
                        </m:sup>
                      </m:s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𝐿</m:t>
                          </m:r>
                        </m:sub>
                      </m:sSub>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Sub>
                          <m:r>
                            <a:rPr lang="zh-CN" altLang="en-US" sz="2400" i="1">
                              <a:latin typeface="Cambria Math" panose="02040503050406030204" pitchFamily="18" charset="0"/>
                            </a:rPr>
                            <m:t>𝜃</m:t>
                          </m:r>
                        </m:e>
                      </m:d>
                      <m:r>
                        <a:rPr lang="en-US" altLang="zh-CN" sz="2400" b="0" i="1" smtClean="0">
                          <a:latin typeface="Cambria Math" panose="02040503050406030204" pitchFamily="18" charset="0"/>
                        </a:rPr>
                        <m:t>            </m:t>
                      </m:r>
                      <m:r>
                        <a:rPr lang="zh-CN" altLang="en-US" sz="2400" b="0" i="1" smtClean="0">
                          <a:solidFill>
                            <a:srgbClr val="FF0000"/>
                          </a:solidFill>
                          <a:latin typeface="Cambria Math" panose="02040503050406030204" pitchFamily="18" charset="0"/>
                        </a:rPr>
                        <m:t>⑧</m:t>
                      </m:r>
                    </m:oMath>
                  </m:oMathPara>
                </a14:m>
                <a:endParaRPr lang="zh-CN" altLang="en-US" sz="2400" dirty="0">
                  <a:solidFill>
                    <a:srgbClr val="FF00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620102" y="5674487"/>
                <a:ext cx="5914248" cy="461665"/>
              </a:xfrm>
              <a:prstGeom prst="rect">
                <a:avLst/>
              </a:prstGeom>
              <a:blipFill>
                <a:blip r:embed="rId5"/>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6655811" y="4883522"/>
                <a:ext cx="4595810" cy="463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式中</m:t>
                          </m:r>
                          <m:r>
                            <a:rPr lang="en-US" altLang="zh-CN" sz="2400" i="1">
                              <a:solidFill>
                                <a:srgbClr val="FF0000"/>
                              </a:solidFill>
                              <a:latin typeface="Cambria Math" panose="02040503050406030204" pitchFamily="18" charset="0"/>
                              <a:ea typeface="Cambria Math" panose="02040503050406030204" pitchFamily="18" charset="0"/>
                            </a:rPr>
                            <m:t>∆</m:t>
                          </m:r>
                        </m:e>
                        <m:sub>
                          <m:r>
                            <a:rPr lang="en-US" altLang="zh-CN" sz="2400" i="1">
                              <a:solidFill>
                                <a:srgbClr val="FF0000"/>
                              </a:solidFill>
                              <a:latin typeface="Cambria Math" panose="02040503050406030204" pitchFamily="18" charset="0"/>
                            </a:rPr>
                            <m:t>𝐿</m:t>
                          </m:r>
                        </m:sub>
                      </m:sSub>
                      <m:r>
                        <a:rPr lang="zh-CN" altLang="en-US" sz="2400" i="1" smtClean="0">
                          <a:solidFill>
                            <a:srgbClr val="FF0000"/>
                          </a:solidFill>
                          <a:latin typeface="Cambria Math" panose="02040503050406030204" pitchFamily="18" charset="0"/>
                        </a:rPr>
                        <m:t>为加权</m:t>
                      </m:r>
                      <m:r>
                        <a:rPr lang="zh-CN" altLang="en-US" sz="2400" i="1">
                          <a:solidFill>
                            <a:srgbClr val="FF0000"/>
                          </a:solidFill>
                          <a:latin typeface="Cambria Math" panose="02040503050406030204" pitchFamily="18" charset="0"/>
                        </a:rPr>
                        <m:t>矩阵</m:t>
                      </m:r>
                      <m:r>
                        <a:rPr lang="en-US" altLang="zh-CN" sz="2400" b="0" i="1" smtClean="0">
                          <a:solidFill>
                            <a:srgbClr val="FF0000"/>
                          </a:solidFill>
                          <a:latin typeface="Cambria Math" panose="02040503050406030204" pitchFamily="18" charset="0"/>
                        </a:rPr>
                        <m:t>,</m:t>
                      </m:r>
                      <m:r>
                        <a:rPr lang="zh-CN" altLang="en-US" sz="2400" i="1">
                          <a:solidFill>
                            <a:srgbClr val="FF0000"/>
                          </a:solidFill>
                          <a:latin typeface="Cambria Math" panose="02040503050406030204" pitchFamily="18" charset="0"/>
                        </a:rPr>
                        <m:t>其中</m:t>
                      </m:r>
                      <m:r>
                        <a:rPr lang="zh-CN" altLang="en-US" sz="2400" i="1" smtClean="0">
                          <a:solidFill>
                            <a:srgbClr val="FF0000"/>
                          </a:solidFill>
                          <a:latin typeface="Cambria Math" panose="02040503050406030204" pitchFamily="18" charset="0"/>
                        </a:rPr>
                        <m:t>∆</m:t>
                      </m:r>
                      <m:d>
                        <m:dPr>
                          <m:begChr m:val="（"/>
                          <m:endChr m:val="）"/>
                          <m:ctrlPr>
                            <a:rPr lang="zh-CN" altLang="en-US" sz="2400" i="1" smtClean="0">
                              <a:solidFill>
                                <a:srgbClr val="FF0000"/>
                              </a:solidFill>
                              <a:latin typeface="Cambria Math" panose="02040503050406030204" pitchFamily="18" charset="0"/>
                            </a:rPr>
                          </m:ctrlPr>
                        </m:dPr>
                        <m:e>
                          <m:r>
                            <a:rPr lang="en-US" altLang="zh-CN" sz="2400" b="0" i="1" smtClean="0">
                              <a:solidFill>
                                <a:srgbClr val="FF0000"/>
                              </a:solidFill>
                              <a:latin typeface="Cambria Math" panose="02040503050406030204" pitchFamily="18" charset="0"/>
                            </a:rPr>
                            <m:t>𝑖</m:t>
                          </m:r>
                        </m:e>
                      </m:d>
                      <m:r>
                        <a:rPr lang="en-US" altLang="zh-CN" sz="2400" b="0" i="0" smtClean="0">
                          <a:solidFill>
                            <a:srgbClr val="FF0000"/>
                          </a:solidFill>
                          <a:latin typeface="Cambria Math" panose="02040503050406030204" pitchFamily="18" charset="0"/>
                        </a:rPr>
                        <m:t>&gt;0</m:t>
                      </m:r>
                    </m:oMath>
                  </m:oMathPara>
                </a14:m>
                <a:endParaRPr lang="zh-CN" altLang="en-US" sz="2400" dirty="0">
                  <a:solidFill>
                    <a:srgbClr val="FF0000"/>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655811" y="4883522"/>
                <a:ext cx="4595810" cy="463204"/>
              </a:xfrm>
              <a:prstGeom prst="rect">
                <a:avLst/>
              </a:prstGeom>
              <a:blipFill>
                <a:blip r:embed="rId6"/>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306534" y="5346406"/>
                <a:ext cx="4196598" cy="1319144"/>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m:t>
                        </m:r>
                      </m:e>
                      <m:sub>
                        <m:r>
                          <a:rPr lang="en-US" altLang="zh-CN" sz="2000" i="1">
                            <a:latin typeface="Cambria Math" panose="02040503050406030204" pitchFamily="18" charset="0"/>
                          </a:rPr>
                          <m:t>𝐿</m:t>
                        </m:r>
                      </m:sub>
                    </m:sSub>
                  </m:oMath>
                </a14:m>
                <a:r>
                  <a:rPr lang="en-US" altLang="zh-CN" sz="2000" dirty="0" smtClean="0"/>
                  <a:t>=</a:t>
                </a:r>
                <a14:m>
                  <m:oMath xmlns:m="http://schemas.openxmlformats.org/officeDocument/2006/math">
                    <m:d>
                      <m:dPr>
                        <m:begChr m:val="["/>
                        <m:endChr m:val="]"/>
                        <m:ctrlPr>
                          <a:rPr lang="en-US" altLang="zh-CN" sz="2000" i="1" dirty="0" smtClean="0">
                            <a:latin typeface="Cambria Math" panose="02040503050406030204" pitchFamily="18" charset="0"/>
                          </a:rPr>
                        </m:ctrlPr>
                      </m:dPr>
                      <m:e>
                        <m:eqArr>
                          <m:eqArrPr>
                            <m:ctrlPr>
                              <a:rPr lang="en-US" altLang="zh-CN" sz="2000" i="1" dirty="0" smtClean="0">
                                <a:latin typeface="Cambria Math" panose="02040503050406030204" pitchFamily="18" charset="0"/>
                              </a:rPr>
                            </m:ctrlPr>
                          </m:eqArrPr>
                          <m:e>
                            <m:m>
                              <m:mPr>
                                <m:plcHide m:val="on"/>
                                <m:mcs>
                                  <m:mc>
                                    <m:mcPr>
                                      <m:count m:val="3"/>
                                      <m:mcJc m:val="center"/>
                                    </m:mcPr>
                                  </m:mc>
                                </m:mcs>
                                <m:ctrlPr>
                                  <a:rPr lang="en-US" altLang="zh-CN" sz="2000" i="1" dirty="0" smtClean="0">
                                    <a:latin typeface="Cambria Math" panose="02040503050406030204" pitchFamily="18" charset="0"/>
                                  </a:rPr>
                                </m:ctrlPr>
                              </m:mPr>
                              <m:mr>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1</m:t>
                                  </m:r>
                                  <m:r>
                                    <a:rPr lang="zh-CN" altLang="en-US" sz="2000" i="1" dirty="0">
                                      <a:latin typeface="Cambria Math" panose="02040503050406030204" pitchFamily="18" charset="0"/>
                                      <a:ea typeface="Cambria Math" panose="02040503050406030204" pitchFamily="18" charset="0"/>
                                    </a:rPr>
                                    <m:t>）</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0</m:t>
                                  </m:r>
                                </m:e>
                                <m:e/>
                              </m:mr>
                              <m:mr>
                                <m:e/>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2</m:t>
                                  </m:r>
                                  <m:r>
                                    <a:rPr lang="zh-CN" altLang="en-US" sz="2000" i="1" dirty="0">
                                      <a:latin typeface="Cambria Math" panose="02040503050406030204" pitchFamily="18" charset="0"/>
                                      <a:ea typeface="Cambria Math" panose="02040503050406030204" pitchFamily="18" charset="0"/>
                                    </a:rPr>
                                    <m:t>）</m:t>
                                  </m:r>
                                </m:e>
                                <m:e/>
                              </m:mr>
                              <m:mr>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m:t>
                                  </m:r>
                                </m:e>
                                <m:e/>
                              </m:mr>
                            </m:m>
                          </m:e>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0                       </m:t>
                            </m:r>
                            <m:r>
                              <a:rPr lang="en-US" altLang="zh-CN" sz="2000" b="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𝐿</m:t>
                            </m:r>
                            <m:r>
                              <a:rPr lang="zh-CN" altLang="en-US" sz="2000" i="1" dirty="0">
                                <a:latin typeface="Cambria Math" panose="02040503050406030204" pitchFamily="18" charset="0"/>
                                <a:ea typeface="Cambria Math" panose="02040503050406030204" pitchFamily="18" charset="0"/>
                              </a:rPr>
                              <m:t>）</m:t>
                            </m:r>
                          </m:e>
                        </m:eqArr>
                      </m:e>
                    </m:d>
                  </m:oMath>
                </a14:m>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306534" y="5346406"/>
                <a:ext cx="4196598" cy="131914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805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P spid="8"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最小二乘法原理</a:t>
            </a:r>
            <a:endParaRPr lang="zh-CN" altLang="en-US" sz="2800" noProof="1"/>
          </a:p>
        </p:txBody>
      </p:sp>
      <mc:AlternateContent xmlns:mc="http://schemas.openxmlformats.org/markup-compatibility/2006" xmlns:a14="http://schemas.microsoft.com/office/drawing/2010/main">
        <mc:Choice Requires="a14">
          <p:sp>
            <p:nvSpPr>
              <p:cNvPr id="16" name="文本框 15"/>
              <p:cNvSpPr txBox="1"/>
              <p:nvPr/>
            </p:nvSpPr>
            <p:spPr>
              <a:xfrm>
                <a:off x="913616" y="1007310"/>
                <a:ext cx="573753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latin typeface="Cambria Math" panose="02040503050406030204" pitchFamily="18" charset="0"/>
                        </a:rPr>
                        <m:t>J</m:t>
                      </m:r>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𝜃</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𝐿</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𝐿</m:t>
                          </m:r>
                        </m:sub>
                      </m:sSub>
                      <m:r>
                        <a:rPr lang="zh-CN" altLang="en-US" sz="2400" b="0" i="1" smtClean="0">
                          <a:latin typeface="Cambria Math" panose="02040503050406030204" pitchFamily="18" charset="0"/>
                        </a:rPr>
                        <m:t>𝜃</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𝑇</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Sub>
                          <m:r>
                            <a:rPr lang="zh-CN" altLang="en-US" sz="2400" i="1">
                              <a:latin typeface="Cambria Math" panose="02040503050406030204" pitchFamily="18" charset="0"/>
                            </a:rPr>
                            <m:t>𝜃</m:t>
                          </m:r>
                        </m:e>
                      </m:d>
                      <m:r>
                        <a:rPr lang="en-US" altLang="zh-CN" sz="2400" b="0" i="1" smtClean="0">
                          <a:latin typeface="Cambria Math" panose="02040503050406030204" pitchFamily="18" charset="0"/>
                        </a:rPr>
                        <m:t>            </m:t>
                      </m:r>
                      <m:r>
                        <a:rPr lang="zh-CN" altLang="en-US" sz="2400" b="0" i="1" smtClean="0">
                          <a:solidFill>
                            <a:srgbClr val="FF0000"/>
                          </a:solidFill>
                          <a:latin typeface="Cambria Math" panose="02040503050406030204" pitchFamily="18" charset="0"/>
                        </a:rPr>
                        <m:t>⑧</m:t>
                      </m:r>
                    </m:oMath>
                  </m:oMathPara>
                </a14:m>
                <a:endParaRPr lang="zh-CN" altLang="en-US" sz="2400" dirty="0">
                  <a:solidFill>
                    <a:srgbClr val="FF00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913616" y="1007310"/>
                <a:ext cx="5737533" cy="461665"/>
              </a:xfrm>
              <a:prstGeom prst="rect">
                <a:avLst/>
              </a:prstGeom>
              <a:blipFill>
                <a:blip r:embed="rId2"/>
                <a:stretch>
                  <a:fillRect b="-19737"/>
                </a:stretch>
              </a:blipFill>
            </p:spPr>
            <p:txBody>
              <a:bodyPr/>
              <a:lstStyle/>
              <a:p>
                <a:r>
                  <a:rPr lang="zh-CN" altLang="en-US">
                    <a:noFill/>
                  </a:rPr>
                  <a:t> </a:t>
                </a:r>
              </a:p>
            </p:txBody>
          </p:sp>
        </mc:Fallback>
      </mc:AlternateContent>
      <p:grpSp>
        <p:nvGrpSpPr>
          <p:cNvPr id="29" name="组合 28"/>
          <p:cNvGrpSpPr/>
          <p:nvPr/>
        </p:nvGrpSpPr>
        <p:grpSpPr>
          <a:xfrm>
            <a:off x="1237129" y="2136211"/>
            <a:ext cx="7958974" cy="725327"/>
            <a:chOff x="1237129" y="2136211"/>
            <a:chExt cx="7958974" cy="725327"/>
          </a:xfrm>
        </p:grpSpPr>
        <p:grpSp>
          <p:nvGrpSpPr>
            <p:cNvPr id="11" name="组合 10"/>
            <p:cNvGrpSpPr/>
            <p:nvPr/>
          </p:nvGrpSpPr>
          <p:grpSpPr>
            <a:xfrm>
              <a:off x="1237129" y="2154357"/>
              <a:ext cx="7958974" cy="707181"/>
              <a:chOff x="1250576" y="2501153"/>
              <a:chExt cx="7958974" cy="707181"/>
            </a:xfrm>
          </p:grpSpPr>
          <mc:AlternateContent xmlns:mc="http://schemas.openxmlformats.org/markup-compatibility/2006" xmlns:a14="http://schemas.microsoft.com/office/drawing/2010/main">
            <mc:Choice Requires="a14">
              <p:sp>
                <p:nvSpPr>
                  <p:cNvPr id="3" name="文本框 2"/>
                  <p:cNvSpPr txBox="1"/>
                  <p:nvPr/>
                </p:nvSpPr>
                <p:spPr>
                  <a:xfrm>
                    <a:off x="1250576" y="2501153"/>
                    <a:ext cx="7958974" cy="707181"/>
                  </a:xfrm>
                  <a:prstGeom prst="rect">
                    <a:avLst/>
                  </a:prstGeom>
                  <a:noFill/>
                </p:spPr>
                <p:txBody>
                  <a:bodyPr wrap="none" rtlCol="0">
                    <a:spAutoFit/>
                  </a:bodyPr>
                  <a:lstStyle/>
                  <a:p>
                    <a14:m>
                      <m:oMath xmlns:m="http://schemas.openxmlformats.org/officeDocument/2006/math">
                        <m:f>
                          <m:fPr>
                            <m:ctrlPr>
                              <a:rPr lang="en-US" altLang="zh-CN" sz="2400" i="1" smtClean="0">
                                <a:latin typeface="Cambria Math" panose="02040503050406030204" pitchFamily="18" charset="0"/>
                              </a:rPr>
                            </m:ctrlPr>
                          </m:fPr>
                          <m:num>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𝐽</m:t>
                            </m:r>
                            <m:r>
                              <a:rPr lang="zh-CN" altLang="en-US" sz="2400" i="1">
                                <a:latin typeface="Cambria Math" panose="02040503050406030204" pitchFamily="18" charset="0"/>
                              </a:rPr>
                              <m:t>（</m:t>
                            </m:r>
                            <m:r>
                              <a:rPr lang="zh-CN" altLang="en-US" sz="2400" i="1" smtClean="0">
                                <a:latin typeface="Cambria Math" panose="02040503050406030204" pitchFamily="18" charset="0"/>
                              </a:rPr>
                              <m:t>𝜃</m:t>
                            </m:r>
                            <m:r>
                              <a:rPr lang="zh-CN" altLang="en-US" sz="2400" i="1">
                                <a:latin typeface="Cambria Math" panose="02040503050406030204" pitchFamily="18" charset="0"/>
                              </a:rPr>
                              <m:t>）</m:t>
                            </m:r>
                          </m:num>
                          <m:den>
                            <m:r>
                              <a:rPr lang="zh-CN" altLang="en-US" sz="2400" i="1" smtClean="0">
                                <a:latin typeface="Cambria Math" panose="02040503050406030204" pitchFamily="18" charset="0"/>
                              </a:rPr>
                              <m:t>𝜕𝜃</m:t>
                            </m:r>
                          </m:den>
                        </m:f>
                      </m:oMath>
                    </a14:m>
                    <a:r>
                      <a:rPr lang="zh-CN" altLang="en-US" sz="2400" dirty="0" smtClean="0"/>
                      <a:t>  </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𝜃</m:t>
                            </m:r>
                          </m:e>
                          <m:sub>
                            <m:r>
                              <m:rPr>
                                <m:sty m:val="p"/>
                              </m:rPr>
                              <a:rPr lang="en-US" altLang="zh-CN" sz="2400" i="1" dirty="0">
                                <a:latin typeface="Cambria Math" panose="02040503050406030204" pitchFamily="18" charset="0"/>
                              </a:rPr>
                              <m:t>WLS</m:t>
                            </m:r>
                          </m:sub>
                        </m:sSub>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zh-CN" altLang="en-US" sz="2400" b="0" i="1" dirty="0" smtClean="0">
                                <a:latin typeface="Cambria Math" panose="02040503050406030204" pitchFamily="18" charset="0"/>
                              </a:rPr>
                              <m:t>𝜕</m:t>
                            </m:r>
                          </m:num>
                          <m:den>
                            <m:r>
                              <a:rPr lang="zh-CN" altLang="en-US" sz="2400" b="0" i="1" dirty="0" smtClean="0">
                                <a:latin typeface="Cambria Math" panose="02040503050406030204" pitchFamily="18" charset="0"/>
                              </a:rPr>
                              <m:t>𝜕𝜃</m:t>
                            </m:r>
                          </m:den>
                        </m:f>
                        <m:r>
                          <a:rPr lang="zh-CN" altLang="en-US" sz="2400" i="1" dirty="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Sub>
                        <m:r>
                          <a:rPr lang="zh-CN" altLang="en-US" sz="2400" i="1">
                            <a:latin typeface="Cambria Math" panose="02040503050406030204" pitchFamily="18" charset="0"/>
                          </a:rPr>
                          <m:t>𝜃</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e>
                          <m:sup>
                            <m:r>
                              <a:rPr lang="en-US" altLang="zh-CN" sz="2400" i="1">
                                <a:latin typeface="Cambria Math" panose="02040503050406030204" pitchFamily="18" charset="0"/>
                              </a:rPr>
                              <m:t>𝑇</m:t>
                            </m:r>
                          </m:sup>
                        </m:s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oMath>
                    </a14:m>
                    <a:r>
                      <a:rPr lang="zh-CN" altLang="en-US" sz="2400" dirty="0" smtClean="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Sub>
                        <m:r>
                          <a:rPr lang="zh-CN" altLang="en-US" sz="2400" i="1">
                            <a:latin typeface="Cambria Math" panose="02040503050406030204" pitchFamily="18" charset="0"/>
                          </a:rPr>
                          <m:t>𝜃</m:t>
                        </m:r>
                      </m:oMath>
                    </a14:m>
                    <a:r>
                      <a:rPr lang="zh-CN" altLang="en-US" sz="2400" dirty="0" smtClean="0"/>
                      <a:t>）</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𝜃</m:t>
                            </m:r>
                          </m:e>
                          <m:sub>
                            <m:r>
                              <m:rPr>
                                <m:sty m:val="p"/>
                              </m:rPr>
                              <a:rPr lang="en-US" altLang="zh-CN" sz="2400" i="1" dirty="0">
                                <a:latin typeface="Cambria Math" panose="02040503050406030204" pitchFamily="18" charset="0"/>
                              </a:rPr>
                              <m:t>WLS</m:t>
                            </m:r>
                          </m:sub>
                        </m:sSub>
                        <m:r>
                          <a:rPr lang="en-US" altLang="zh-CN" sz="2400" b="0" i="1" dirty="0" smtClean="0">
                            <a:latin typeface="Cambria Math" panose="02040503050406030204" pitchFamily="18" charset="0"/>
                          </a:rPr>
                          <m:t>=</m:t>
                        </m:r>
                        <m:r>
                          <a:rPr lang="en-US" altLang="zh-CN" sz="2400" b="0" i="1" dirty="0" smtClean="0">
                            <a:solidFill>
                              <a:srgbClr val="FF0000"/>
                            </a:solidFill>
                            <a:latin typeface="Cambria Math" panose="02040503050406030204" pitchFamily="18" charset="0"/>
                          </a:rPr>
                          <m:t>0</m:t>
                        </m:r>
                      </m:oMath>
                    </a14:m>
                    <a:endParaRPr lang="zh-CN" altLang="en-US" sz="2400" dirty="0">
                      <a:solidFill>
                        <a:srgbClr val="FF0000"/>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250576" y="2501153"/>
                    <a:ext cx="7958974" cy="707181"/>
                  </a:xfrm>
                  <a:prstGeom prst="rect">
                    <a:avLst/>
                  </a:prstGeom>
                  <a:blipFill>
                    <a:blip r:embed="rId3"/>
                    <a:stretch>
                      <a:fillRect b="-6897"/>
                    </a:stretch>
                  </a:blipFill>
                </p:spPr>
                <p:txBody>
                  <a:bodyPr/>
                  <a:lstStyle/>
                  <a:p>
                    <a:r>
                      <a:rPr lang="zh-CN" altLang="en-US">
                        <a:noFill/>
                      </a:rPr>
                      <a:t> </a:t>
                    </a:r>
                  </a:p>
                </p:txBody>
              </p:sp>
            </mc:Fallback>
          </mc:AlternateContent>
          <p:cxnSp>
            <p:nvCxnSpPr>
              <p:cNvPr id="9" name="直接连接符 8"/>
              <p:cNvCxnSpPr/>
              <p:nvPr/>
            </p:nvCxnSpPr>
            <p:spPr>
              <a:xfrm>
                <a:off x="2407024" y="2554941"/>
                <a:ext cx="0" cy="607273"/>
              </a:xfrm>
              <a:prstGeom prst="line">
                <a:avLst/>
              </a:prstGeom>
            </p:spPr>
            <p:style>
              <a:lnRef idx="1">
                <a:schemeClr val="dk1"/>
              </a:lnRef>
              <a:fillRef idx="0">
                <a:schemeClr val="dk1"/>
              </a:fillRef>
              <a:effectRef idx="0">
                <a:schemeClr val="dk1"/>
              </a:effectRef>
              <a:fontRef idx="minor">
                <a:schemeClr val="tx1"/>
              </a:fontRef>
            </p:style>
          </p:cxnSp>
        </p:grpSp>
        <p:cxnSp>
          <p:nvCxnSpPr>
            <p:cNvPr id="18" name="直接连接符 17"/>
            <p:cNvCxnSpPr/>
            <p:nvPr/>
          </p:nvCxnSpPr>
          <p:spPr>
            <a:xfrm>
              <a:off x="7745504" y="2147305"/>
              <a:ext cx="0" cy="681775"/>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745504" y="2136211"/>
              <a:ext cx="293670" cy="369332"/>
            </a:xfrm>
            <a:prstGeom prst="rect">
              <a:avLst/>
            </a:prstGeom>
            <a:noFill/>
          </p:spPr>
          <p:txBody>
            <a:bodyPr wrap="none" rtlCol="0">
              <a:spAutoFit/>
            </a:bodyPr>
            <a:lstStyle/>
            <a:p>
              <a:r>
                <a:rPr lang="en-US" altLang="zh-CN" dirty="0" smtClean="0"/>
                <a:t>^</a:t>
              </a:r>
              <a:endParaRPr lang="zh-CN" altLang="en-US" dirty="0"/>
            </a:p>
          </p:txBody>
        </p:sp>
        <p:sp>
          <p:nvSpPr>
            <p:cNvPr id="20" name="文本框 19"/>
            <p:cNvSpPr txBox="1"/>
            <p:nvPr/>
          </p:nvSpPr>
          <p:spPr>
            <a:xfrm>
              <a:off x="2443755" y="2195307"/>
              <a:ext cx="293670" cy="369332"/>
            </a:xfrm>
            <a:prstGeom prst="rect">
              <a:avLst/>
            </a:prstGeom>
            <a:noFill/>
          </p:spPr>
          <p:txBody>
            <a:bodyPr wrap="none" rtlCol="0">
              <a:spAutoFit/>
            </a:bodyPr>
            <a:lstStyle/>
            <a:p>
              <a:r>
                <a:rPr lang="en-US" altLang="zh-CN" dirty="0" smtClean="0"/>
                <a:t>^</a:t>
              </a:r>
              <a:endParaRPr lang="zh-CN" altLang="en-US" dirty="0"/>
            </a:p>
          </p:txBody>
        </p:sp>
      </p:grpSp>
      <p:sp>
        <p:nvSpPr>
          <p:cNvPr id="22" name="文本框 21"/>
          <p:cNvSpPr txBox="1"/>
          <p:nvPr/>
        </p:nvSpPr>
        <p:spPr>
          <a:xfrm>
            <a:off x="913616" y="3067468"/>
            <a:ext cx="5057795" cy="400110"/>
          </a:xfrm>
          <a:prstGeom prst="rect">
            <a:avLst/>
          </a:prstGeom>
          <a:noFill/>
        </p:spPr>
        <p:txBody>
          <a:bodyPr wrap="none" rtlCol="0">
            <a:spAutoFit/>
          </a:bodyPr>
          <a:lstStyle/>
          <a:p>
            <a:r>
              <a:rPr lang="zh-CN" altLang="en-US" sz="2000" dirty="0"/>
              <a:t>展开</a:t>
            </a:r>
            <a:r>
              <a:rPr lang="zh-CN" altLang="en-US" sz="2000" dirty="0" smtClean="0"/>
              <a:t>上式，并运用一下两个向量微分公式：</a:t>
            </a:r>
            <a:endParaRPr lang="zh-CN" altLang="en-US" sz="2000" dirty="0"/>
          </a:p>
        </p:txBody>
      </p:sp>
      <mc:AlternateContent xmlns:mc="http://schemas.openxmlformats.org/markup-compatibility/2006" xmlns:a14="http://schemas.microsoft.com/office/drawing/2010/main">
        <mc:Choice Requires="a14">
          <p:sp>
            <p:nvSpPr>
              <p:cNvPr id="23" name="文本框 22"/>
              <p:cNvSpPr txBox="1"/>
              <p:nvPr/>
            </p:nvSpPr>
            <p:spPr>
              <a:xfrm>
                <a:off x="1216004" y="3589733"/>
                <a:ext cx="3227294" cy="17571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rPr>
                          </m:ctrlPr>
                        </m:dPr>
                        <m:e>
                          <m:eqArr>
                            <m:eqArrPr>
                              <m:ctrlPr>
                                <a:rPr lang="en-US" altLang="zh-CN" sz="2400" i="1" smtClean="0">
                                  <a:latin typeface="Cambria Math" panose="02040503050406030204" pitchFamily="18" charset="0"/>
                                </a:rPr>
                              </m:ctrlPr>
                            </m:eqArrPr>
                            <m:e>
                              <m:f>
                                <m:fPr>
                                  <m:ctrlPr>
                                    <a:rPr lang="en-US" altLang="zh-CN" sz="2400" i="1" smtClean="0">
                                      <a:latin typeface="Cambria Math" panose="02040503050406030204" pitchFamily="18" charset="0"/>
                                    </a:rPr>
                                  </m:ctrlPr>
                                </m:fPr>
                                <m:num>
                                  <m:r>
                                    <a:rPr lang="zh-CN" altLang="en-US" sz="2400" i="1" smtClean="0">
                                      <a:latin typeface="Cambria Math" panose="02040503050406030204" pitchFamily="18" charset="0"/>
                                    </a:rPr>
                                    <m:t>𝜕</m:t>
                                  </m:r>
                                </m:num>
                                <m:den>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𝑥</m:t>
                                  </m:r>
                                </m:den>
                              </m:f>
                              <m:d>
                                <m:dPr>
                                  <m:begChr m:val="（"/>
                                  <m:endChr m:val="）"/>
                                  <m:ctrlPr>
                                    <a:rPr lang="zh-CN" altLang="en-US" sz="2400" i="1" smtClean="0">
                                      <a:latin typeface="Cambria Math" panose="02040503050406030204" pitchFamily="18" charset="0"/>
                                    </a:rPr>
                                  </m:ctrlPr>
                                </m:dPr>
                                <m:e>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𝑎</m:t>
                                  </m:r>
                                </m:e>
                                <m:sup>
                                  <m:r>
                                    <a:rPr lang="en-US" altLang="zh-CN" sz="2400" b="0" i="1" smtClean="0">
                                      <a:latin typeface="Cambria Math" panose="02040503050406030204" pitchFamily="18" charset="0"/>
                                    </a:rPr>
                                    <m:t>𝑇</m:t>
                                  </m:r>
                                </m:sup>
                              </m:sSup>
                            </m:e>
                            <m:e>
                              <m:f>
                                <m:fPr>
                                  <m:ctrlPr>
                                    <a:rPr lang="en-US" altLang="zh-CN" sz="2400" i="1" smtClean="0">
                                      <a:latin typeface="Cambria Math" panose="02040503050406030204" pitchFamily="18" charset="0"/>
                                    </a:rPr>
                                  </m:ctrlPr>
                                </m:fPr>
                                <m:num>
                                  <m:r>
                                    <a:rPr lang="zh-CN" altLang="en-US" sz="2400" i="1" smtClean="0">
                                      <a:latin typeface="Cambria Math" panose="02040503050406030204" pitchFamily="18" charset="0"/>
                                    </a:rPr>
                                    <m:t>𝜕</m:t>
                                  </m:r>
                                </m:num>
                                <m:den>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𝑥</m:t>
                                  </m:r>
                                </m:den>
                              </m:f>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𝐴𝑥</m:t>
                                  </m:r>
                                </m:e>
                              </m:d>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𝐴</m:t>
                              </m:r>
                            </m:e>
                          </m:eqArr>
                        </m:e>
                      </m:d>
                    </m:oMath>
                  </m:oMathPara>
                </a14:m>
                <a:endParaRPr lang="zh-CN" alt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216004" y="3589733"/>
                <a:ext cx="3227294" cy="17571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7588414" y="741600"/>
                <a:ext cx="4196598" cy="1319144"/>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m:t>
                        </m:r>
                      </m:e>
                      <m:sub>
                        <m:r>
                          <a:rPr lang="en-US" altLang="zh-CN" sz="2000" i="1">
                            <a:latin typeface="Cambria Math" panose="02040503050406030204" pitchFamily="18" charset="0"/>
                          </a:rPr>
                          <m:t>𝐿</m:t>
                        </m:r>
                      </m:sub>
                    </m:sSub>
                  </m:oMath>
                </a14:m>
                <a:r>
                  <a:rPr lang="en-US" altLang="zh-CN" sz="2000" dirty="0" smtClean="0"/>
                  <a:t>=</a:t>
                </a:r>
                <a14:m>
                  <m:oMath xmlns:m="http://schemas.openxmlformats.org/officeDocument/2006/math">
                    <m:d>
                      <m:dPr>
                        <m:begChr m:val="["/>
                        <m:endChr m:val="]"/>
                        <m:ctrlPr>
                          <a:rPr lang="en-US" altLang="zh-CN" sz="2000" i="1" dirty="0" smtClean="0">
                            <a:latin typeface="Cambria Math" panose="02040503050406030204" pitchFamily="18" charset="0"/>
                          </a:rPr>
                        </m:ctrlPr>
                      </m:dPr>
                      <m:e>
                        <m:eqArr>
                          <m:eqArrPr>
                            <m:ctrlPr>
                              <a:rPr lang="en-US" altLang="zh-CN" sz="2000" i="1" dirty="0" smtClean="0">
                                <a:latin typeface="Cambria Math" panose="02040503050406030204" pitchFamily="18" charset="0"/>
                              </a:rPr>
                            </m:ctrlPr>
                          </m:eqArrPr>
                          <m:e>
                            <m:m>
                              <m:mPr>
                                <m:plcHide m:val="on"/>
                                <m:mcs>
                                  <m:mc>
                                    <m:mcPr>
                                      <m:count m:val="3"/>
                                      <m:mcJc m:val="center"/>
                                    </m:mcPr>
                                  </m:mc>
                                </m:mcs>
                                <m:ctrlPr>
                                  <a:rPr lang="en-US" altLang="zh-CN" sz="2000" i="1" dirty="0" smtClean="0">
                                    <a:latin typeface="Cambria Math" panose="02040503050406030204" pitchFamily="18" charset="0"/>
                                  </a:rPr>
                                </m:ctrlPr>
                              </m:mPr>
                              <m:mr>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1</m:t>
                                  </m:r>
                                  <m:r>
                                    <a:rPr lang="zh-CN" altLang="en-US" sz="2000" i="1" dirty="0">
                                      <a:latin typeface="Cambria Math" panose="02040503050406030204" pitchFamily="18" charset="0"/>
                                      <a:ea typeface="Cambria Math" panose="02040503050406030204" pitchFamily="18" charset="0"/>
                                    </a:rPr>
                                    <m:t>）</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0</m:t>
                                  </m:r>
                                </m:e>
                                <m:e/>
                              </m:mr>
                              <m:mr>
                                <m:e/>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2</m:t>
                                  </m:r>
                                  <m:r>
                                    <a:rPr lang="zh-CN" altLang="en-US" sz="2000" i="1" dirty="0">
                                      <a:latin typeface="Cambria Math" panose="02040503050406030204" pitchFamily="18" charset="0"/>
                                      <a:ea typeface="Cambria Math" panose="02040503050406030204" pitchFamily="18" charset="0"/>
                                    </a:rPr>
                                    <m:t>）</m:t>
                                  </m:r>
                                </m:e>
                                <m:e/>
                              </m:mr>
                              <m:mr>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m:t>
                                  </m:r>
                                </m:e>
                                <m:e/>
                              </m:mr>
                            </m:m>
                          </m:e>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0                       </m:t>
                            </m:r>
                            <m:r>
                              <a:rPr lang="en-US" altLang="zh-CN" sz="2000" b="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𝐿</m:t>
                            </m:r>
                            <m:r>
                              <a:rPr lang="zh-CN" altLang="en-US" sz="2000" i="1" dirty="0">
                                <a:latin typeface="Cambria Math" panose="02040503050406030204" pitchFamily="18" charset="0"/>
                                <a:ea typeface="Cambria Math" panose="02040503050406030204" pitchFamily="18" charset="0"/>
                              </a:rPr>
                              <m:t>）</m:t>
                            </m:r>
                          </m:e>
                        </m:eqArr>
                      </m:e>
                    </m:d>
                  </m:oMath>
                </a14:m>
                <a:endParaRPr lang="zh-CN" altLang="en-US" sz="20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588414" y="741600"/>
                <a:ext cx="4196598" cy="131914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913616" y="5346881"/>
                <a:ext cx="6416500" cy="467051"/>
              </a:xfrm>
              <a:prstGeom prst="rect">
                <a:avLst/>
              </a:prstGeom>
              <a:noFill/>
            </p:spPr>
            <p:txBody>
              <a:bodyPr wrap="none" rtlCol="0">
                <a:spAutoFit/>
              </a:bodyPr>
              <a:lstStyle/>
              <a:p>
                <a:r>
                  <a:rPr lang="zh-CN" altLang="en-US" sz="2400" dirty="0" smtClean="0"/>
                  <a:t>⑨式为正则方程。当</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up>
                        <m:r>
                          <a:rPr lang="en-US" altLang="zh-CN" sz="2400" i="1">
                            <a:latin typeface="Cambria Math" panose="02040503050406030204" pitchFamily="18" charset="0"/>
                          </a:rPr>
                          <m:t>𝑇</m:t>
                        </m:r>
                      </m:sup>
                    </m:sSubSup>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𝑧</m:t>
                        </m:r>
                      </m:e>
                      <m:sub>
                        <m:r>
                          <a:rPr lang="en-US" altLang="zh-CN" sz="2400" i="1">
                            <a:latin typeface="Cambria Math" panose="02040503050406030204" pitchFamily="18" charset="0"/>
                          </a:rPr>
                          <m:t>𝐿</m:t>
                        </m:r>
                      </m:sub>
                    </m:sSub>
                  </m:oMath>
                </a14:m>
                <a:r>
                  <a:rPr lang="zh-CN" altLang="en-US" sz="2400" dirty="0" smtClean="0"/>
                  <a:t>是正则矩阵时，有</a:t>
                </a:r>
                <a:endParaRPr lang="en-US" altLang="zh-CN" sz="2400" dirty="0" smtClean="0"/>
              </a:p>
            </p:txBody>
          </p:sp>
        </mc:Choice>
        <mc:Fallback xmlns="">
          <p:sp>
            <p:nvSpPr>
              <p:cNvPr id="27" name="文本框 26"/>
              <p:cNvSpPr txBox="1">
                <a:spLocks noRot="1" noChangeAspect="1" noMove="1" noResize="1" noEditPoints="1" noAdjustHandles="1" noChangeArrowheads="1" noChangeShapeType="1" noTextEdit="1"/>
              </p:cNvSpPr>
              <p:nvPr/>
            </p:nvSpPr>
            <p:spPr>
              <a:xfrm>
                <a:off x="913616" y="5346881"/>
                <a:ext cx="6416500" cy="467051"/>
              </a:xfrm>
              <a:prstGeom prst="rect">
                <a:avLst/>
              </a:prstGeom>
              <a:blipFill>
                <a:blip r:embed="rId6"/>
                <a:stretch>
                  <a:fillRect l="-1521" t="-9091" r="-475" b="-28571"/>
                </a:stretch>
              </a:blipFill>
            </p:spPr>
            <p:txBody>
              <a:bodyPr/>
              <a:lstStyle/>
              <a:p>
                <a:r>
                  <a:rPr lang="zh-CN" altLang="en-US">
                    <a:noFill/>
                  </a:rPr>
                  <a:t> </a:t>
                </a:r>
              </a:p>
            </p:txBody>
          </p:sp>
        </mc:Fallback>
      </mc:AlternateContent>
      <p:grpSp>
        <p:nvGrpSpPr>
          <p:cNvPr id="31" name="组合 30"/>
          <p:cNvGrpSpPr/>
          <p:nvPr/>
        </p:nvGrpSpPr>
        <p:grpSpPr>
          <a:xfrm>
            <a:off x="4532282" y="3991330"/>
            <a:ext cx="6134564" cy="638573"/>
            <a:chOff x="4532282" y="3991330"/>
            <a:chExt cx="6134564" cy="638573"/>
          </a:xfrm>
        </p:grpSpPr>
        <mc:AlternateContent xmlns:mc="http://schemas.openxmlformats.org/markup-compatibility/2006" xmlns:a14="http://schemas.microsoft.com/office/drawing/2010/main">
          <mc:Choice Requires="a14">
            <p:sp>
              <p:nvSpPr>
                <p:cNvPr id="24" name="文本框 23"/>
                <p:cNvSpPr txBox="1"/>
                <p:nvPr/>
              </p:nvSpPr>
              <p:spPr>
                <a:xfrm>
                  <a:off x="4532282" y="4100399"/>
                  <a:ext cx="6134564" cy="529504"/>
                </a:xfrm>
                <a:prstGeom prst="rect">
                  <a:avLst/>
                </a:prstGeom>
                <a:noFill/>
              </p:spPr>
              <p:txBody>
                <a:bodyPr wrap="none" rtlCol="0">
                  <a:spAutoFit/>
                </a:bodyPr>
                <a:lstStyle/>
                <a:p>
                  <a:r>
                    <a:rPr lang="zh-CN" altLang="en-US" sz="2800" dirty="0" smtClean="0"/>
                    <a:t>可得：</a:t>
                  </a:r>
                  <a14:m>
                    <m:oMath xmlns:m="http://schemas.openxmlformats.org/officeDocument/2006/math">
                      <m:d>
                        <m:dPr>
                          <m:ctrlPr>
                            <a:rPr lang="en-US" altLang="zh-CN" sz="2800" b="0" i="1" smtClean="0">
                              <a:latin typeface="Cambria Math" panose="02040503050406030204" pitchFamily="18" charset="0"/>
                            </a:rPr>
                          </m:ctrlPr>
                        </m:dPr>
                        <m:e>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up>
                              <m:r>
                                <a:rPr lang="en-US" altLang="zh-CN" sz="2800" b="0" i="1" smtClean="0">
                                  <a:latin typeface="Cambria Math" panose="02040503050406030204" pitchFamily="18" charset="0"/>
                                </a:rPr>
                                <m:t>𝑇</m:t>
                              </m:r>
                            </m:sup>
                          </m:sSubSup>
                          <m:sSub>
                            <m:sSubPr>
                              <m:ctrlPr>
                                <a:rPr lang="en-US" altLang="zh-CN" sz="2800" b="0" i="1" smtClean="0">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𝐿</m:t>
                                  </m:r>
                                </m:sub>
                              </m:sSub>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Sub>
                        </m:e>
                      </m:d>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𝜃</m:t>
                          </m:r>
                        </m:e>
                        <m:sub>
                          <m:r>
                            <a:rPr lang="en-US" altLang="zh-CN" sz="2800" b="0" i="1" smtClean="0">
                              <a:latin typeface="Cambria Math" panose="02040503050406030204" pitchFamily="18" charset="0"/>
                            </a:rPr>
                            <m:t>𝑊𝐿𝑆</m:t>
                          </m:r>
                        </m:sub>
                      </m:sSub>
                      <m:r>
                        <a:rPr lang="en-US" altLang="zh-CN" sz="2800" b="0" i="1" smtClean="0">
                          <a:latin typeface="Cambria Math" panose="02040503050406030204" pitchFamily="18" charset="0"/>
                        </a:rPr>
                        <m:t>=</m:t>
                      </m:r>
                      <m:sSubSup>
                        <m:sSubSupPr>
                          <m:ctrlPr>
                            <a:rPr lang="en-US" altLang="zh-CN" sz="2800" b="0" i="1" smtClean="0">
                              <a:latin typeface="Cambria Math" panose="02040503050406030204" pitchFamily="18" charset="0"/>
                            </a:rPr>
                          </m:ctrlPr>
                        </m:sSubSup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up>
                          <m:r>
                            <a:rPr lang="en-US" altLang="zh-CN" sz="2800" b="0" i="1" smtClean="0">
                              <a:latin typeface="Cambria Math" panose="02040503050406030204" pitchFamily="18" charset="0"/>
                            </a:rPr>
                            <m:t>𝑇</m:t>
                          </m:r>
                        </m:sup>
                      </m:sSubSup>
                      <m:sSub>
                        <m:sSubPr>
                          <m:ctrlPr>
                            <a:rPr lang="en-US" altLang="zh-CN" sz="2800" b="0" i="1" smtClean="0">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𝐿</m:t>
                              </m:r>
                            </m:sub>
                          </m:sSub>
                          <m:r>
                            <a:rPr lang="en-US" altLang="zh-CN" sz="2800" b="0" i="1" smtClean="0">
                              <a:latin typeface="Cambria Math" panose="02040503050406030204" pitchFamily="18" charset="0"/>
                            </a:rPr>
                            <m:t>𝑧</m:t>
                          </m:r>
                        </m:e>
                        <m:sub>
                          <m:r>
                            <a:rPr lang="en-US" altLang="zh-CN" sz="2800" b="0" i="1" smtClean="0">
                              <a:latin typeface="Cambria Math" panose="02040503050406030204" pitchFamily="18" charset="0"/>
                            </a:rPr>
                            <m:t>𝐿</m:t>
                          </m:r>
                        </m:sub>
                      </m:sSub>
                    </m:oMath>
                  </a14:m>
                  <a:r>
                    <a:rPr lang="zh-CN" altLang="en-US" sz="2800" dirty="0" smtClean="0"/>
                    <a:t>      </a:t>
                  </a:r>
                  <a:r>
                    <a:rPr lang="zh-CN" altLang="en-US" sz="2800" dirty="0" smtClean="0">
                      <a:solidFill>
                        <a:srgbClr val="FF0000"/>
                      </a:solidFill>
                    </a:rPr>
                    <a:t>⑨</a:t>
                  </a:r>
                  <a:endParaRPr lang="zh-CN" altLang="en-US" sz="2800" dirty="0">
                    <a:solidFill>
                      <a:srgbClr val="FF0000"/>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4532282" y="4100399"/>
                  <a:ext cx="6134564" cy="529504"/>
                </a:xfrm>
                <a:prstGeom prst="rect">
                  <a:avLst/>
                </a:prstGeom>
                <a:blipFill>
                  <a:blip r:embed="rId7"/>
                  <a:stretch>
                    <a:fillRect l="-1986" t="-11628" r="-993" b="-32558"/>
                  </a:stretch>
                </a:blipFill>
              </p:spPr>
              <p:txBody>
                <a:bodyPr/>
                <a:lstStyle/>
                <a:p>
                  <a:r>
                    <a:rPr lang="zh-CN" altLang="en-US">
                      <a:noFill/>
                    </a:rPr>
                    <a:t> </a:t>
                  </a:r>
                </a:p>
              </p:txBody>
            </p:sp>
          </mc:Fallback>
        </mc:AlternateContent>
        <p:sp>
          <p:nvSpPr>
            <p:cNvPr id="30" name="文本框 29"/>
            <p:cNvSpPr txBox="1"/>
            <p:nvPr/>
          </p:nvSpPr>
          <p:spPr>
            <a:xfrm>
              <a:off x="7183281" y="3991330"/>
              <a:ext cx="293670" cy="369332"/>
            </a:xfrm>
            <a:prstGeom prst="rect">
              <a:avLst/>
            </a:prstGeom>
            <a:noFill/>
          </p:spPr>
          <p:txBody>
            <a:bodyPr wrap="none" rtlCol="0">
              <a:spAutoFit/>
            </a:bodyPr>
            <a:lstStyle/>
            <a:p>
              <a:r>
                <a:rPr lang="en-US" altLang="zh-CN" dirty="0" smtClean="0"/>
                <a:t>^</a:t>
              </a:r>
              <a:endParaRPr lang="zh-CN" altLang="en-US" dirty="0"/>
            </a:p>
          </p:txBody>
        </p:sp>
      </p:grpSp>
      <p:grpSp>
        <p:nvGrpSpPr>
          <p:cNvPr id="36" name="组合 35"/>
          <p:cNvGrpSpPr/>
          <p:nvPr/>
        </p:nvGrpSpPr>
        <p:grpSpPr>
          <a:xfrm>
            <a:off x="913616" y="1360297"/>
            <a:ext cx="5412572" cy="682077"/>
            <a:chOff x="913616" y="1360297"/>
            <a:chExt cx="5412572" cy="682077"/>
          </a:xfrm>
        </p:grpSpPr>
        <p:grpSp>
          <p:nvGrpSpPr>
            <p:cNvPr id="33" name="组合 32"/>
            <p:cNvGrpSpPr/>
            <p:nvPr/>
          </p:nvGrpSpPr>
          <p:grpSpPr>
            <a:xfrm>
              <a:off x="913616" y="1360297"/>
              <a:ext cx="5412572" cy="682077"/>
              <a:chOff x="913616" y="1360297"/>
              <a:chExt cx="5412572" cy="682077"/>
            </a:xfrm>
          </p:grpSpPr>
          <mc:AlternateContent xmlns:mc="http://schemas.openxmlformats.org/markup-compatibility/2006" xmlns:a14="http://schemas.microsoft.com/office/drawing/2010/main">
            <mc:Choice Requires="a14">
              <p:sp>
                <p:nvSpPr>
                  <p:cNvPr id="2" name="文本框 1"/>
                  <p:cNvSpPr txBox="1"/>
                  <p:nvPr/>
                </p:nvSpPr>
                <p:spPr>
                  <a:xfrm>
                    <a:off x="913616" y="1536210"/>
                    <a:ext cx="5412572" cy="506164"/>
                  </a:xfrm>
                  <a:prstGeom prst="rect">
                    <a:avLst/>
                  </a:prstGeom>
                  <a:noFill/>
                </p:spPr>
                <p:txBody>
                  <a:bodyPr wrap="square" rtlCol="0">
                    <a:spAutoFit/>
                  </a:bodyPr>
                  <a:lstStyle/>
                  <a:p>
                    <a:r>
                      <a:rPr lang="zh-CN" altLang="en-US" sz="2400" dirty="0" smtClean="0"/>
                      <a:t>设</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zh-CN" altLang="en-US" sz="2400" i="1" smtClean="0">
                                <a:solidFill>
                                  <a:srgbClr val="FF0000"/>
                                </a:solidFill>
                                <a:latin typeface="Cambria Math" panose="02040503050406030204" pitchFamily="18" charset="0"/>
                              </a:rPr>
                              <m:t>𝜃</m:t>
                            </m:r>
                          </m:e>
                          <m:sub>
                            <m:r>
                              <m:rPr>
                                <m:sty m:val="p"/>
                              </m:rPr>
                              <a:rPr lang="en-US" altLang="zh-CN" sz="2400" i="1">
                                <a:solidFill>
                                  <a:srgbClr val="FF0000"/>
                                </a:solidFill>
                                <a:latin typeface="Cambria Math" panose="02040503050406030204" pitchFamily="18" charset="0"/>
                              </a:rPr>
                              <m:t>WLS</m:t>
                            </m:r>
                          </m:sub>
                        </m:sSub>
                        <m:r>
                          <a:rPr lang="zh-CN" altLang="en-US" sz="2400" i="1">
                            <a:latin typeface="Cambria Math" panose="02040503050406030204" pitchFamily="18" charset="0"/>
                          </a:rPr>
                          <m:t>使得</m:t>
                        </m:r>
                        <m:r>
                          <a:rPr lang="en-US" altLang="zh-CN" sz="2400" b="0" i="1" smtClean="0">
                            <a:latin typeface="Cambria Math" panose="02040503050406030204" pitchFamily="18" charset="0"/>
                          </a:rPr>
                          <m:t>𝐽</m:t>
                        </m:r>
                        <m:d>
                          <m:dPr>
                            <m:ctrlPr>
                              <a:rPr lang="en-US" altLang="zh-CN" sz="2400" b="0" i="1" smtClean="0">
                                <a:latin typeface="Cambria Math" panose="02040503050406030204" pitchFamily="18" charset="0"/>
                              </a:rPr>
                            </m:ctrlPr>
                          </m:dPr>
                          <m:e>
                            <m:r>
                              <a:rPr lang="zh-CN" altLang="en-US" sz="2400" b="0" i="1" smtClean="0">
                                <a:latin typeface="Cambria Math" panose="02040503050406030204" pitchFamily="18" charset="0"/>
                              </a:rPr>
                              <m:t>𝜃</m:t>
                            </m:r>
                          </m:e>
                        </m:d>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e>
                          <m: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𝑊𝐿𝑆</m:t>
                                </m:r>
                              </m:sub>
                            </m:sSub>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𝑚𝑖𝑛</m:t>
                        </m:r>
                        <m:r>
                          <a:rPr lang="en-US" altLang="zh-CN" sz="2400" b="0" i="1" smtClean="0">
                            <a:latin typeface="Cambria Math" panose="02040503050406030204" pitchFamily="18" charset="0"/>
                          </a:rPr>
                          <m:t>,</m:t>
                        </m:r>
                        <m:r>
                          <a:rPr lang="zh-CN" altLang="en-US" sz="2400" i="1">
                            <a:latin typeface="Cambria Math" panose="02040503050406030204" pitchFamily="18" charset="0"/>
                          </a:rPr>
                          <m:t>则有</m:t>
                        </m:r>
                      </m:oMath>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913616" y="1536210"/>
                    <a:ext cx="5412572" cy="506164"/>
                  </a:xfrm>
                  <a:prstGeom prst="rect">
                    <a:avLst/>
                  </a:prstGeom>
                  <a:blipFill>
                    <a:blip r:embed="rId8"/>
                    <a:stretch>
                      <a:fillRect l="-1802" t="-8434" b="-19277"/>
                    </a:stretch>
                  </a:blipFill>
                </p:spPr>
                <p:txBody>
                  <a:bodyPr/>
                  <a:lstStyle/>
                  <a:p>
                    <a:r>
                      <a:rPr lang="zh-CN" altLang="en-US">
                        <a:noFill/>
                      </a:rPr>
                      <a:t> </a:t>
                    </a:r>
                  </a:p>
                </p:txBody>
              </p:sp>
            </mc:Fallback>
          </mc:AlternateContent>
          <p:sp>
            <p:nvSpPr>
              <p:cNvPr id="32" name="文本框 31"/>
              <p:cNvSpPr txBox="1"/>
              <p:nvPr/>
            </p:nvSpPr>
            <p:spPr>
              <a:xfrm>
                <a:off x="1237129" y="1360297"/>
                <a:ext cx="328936" cy="461665"/>
              </a:xfrm>
              <a:prstGeom prst="rect">
                <a:avLst/>
              </a:prstGeom>
              <a:noFill/>
            </p:spPr>
            <p:txBody>
              <a:bodyPr wrap="none" rtlCol="0">
                <a:spAutoFit/>
              </a:bodyPr>
              <a:lstStyle/>
              <a:p>
                <a:r>
                  <a:rPr lang="en-US" altLang="zh-CN" sz="2400" dirty="0" smtClean="0">
                    <a:solidFill>
                      <a:srgbClr val="FF0000"/>
                    </a:solidFill>
                  </a:rPr>
                  <a:t>^</a:t>
                </a:r>
                <a:endParaRPr lang="zh-CN" altLang="en-US" sz="2400" dirty="0">
                  <a:solidFill>
                    <a:srgbClr val="FF0000"/>
                  </a:solidFill>
                </a:endParaRPr>
              </a:p>
            </p:txBody>
          </p:sp>
        </p:grpSp>
        <p:sp>
          <p:nvSpPr>
            <p:cNvPr id="35" name="文本框 34"/>
            <p:cNvSpPr txBox="1"/>
            <p:nvPr/>
          </p:nvSpPr>
          <p:spPr>
            <a:xfrm>
              <a:off x="3133497" y="1511388"/>
              <a:ext cx="328936" cy="461665"/>
            </a:xfrm>
            <a:prstGeom prst="rect">
              <a:avLst/>
            </a:prstGeom>
            <a:noFill/>
          </p:spPr>
          <p:txBody>
            <a:bodyPr wrap="square" rtlCol="0">
              <a:spAutoFit/>
            </a:bodyPr>
            <a:lstStyle/>
            <a:p>
              <a:r>
                <a:rPr lang="en-US" altLang="zh-CN" sz="2400" dirty="0" smtClean="0"/>
                <a:t>^</a:t>
              </a:r>
              <a:endParaRPr lang="zh-CN" altLang="en-US" sz="2400" dirty="0"/>
            </a:p>
          </p:txBody>
        </p:sp>
      </p:grpSp>
      <p:grpSp>
        <p:nvGrpSpPr>
          <p:cNvPr id="38" name="组合 37"/>
          <p:cNvGrpSpPr/>
          <p:nvPr/>
        </p:nvGrpSpPr>
        <p:grpSpPr>
          <a:xfrm>
            <a:off x="4038333" y="5732262"/>
            <a:ext cx="5625386" cy="686076"/>
            <a:chOff x="4038333" y="5732262"/>
            <a:chExt cx="5625386" cy="686076"/>
          </a:xfrm>
        </p:grpSpPr>
        <mc:AlternateContent xmlns:mc="http://schemas.openxmlformats.org/markup-compatibility/2006" xmlns:a14="http://schemas.microsoft.com/office/drawing/2010/main">
          <mc:Choice Requires="a14">
            <p:sp>
              <p:nvSpPr>
                <p:cNvPr id="28" name="文本框 27"/>
                <p:cNvSpPr txBox="1"/>
                <p:nvPr/>
              </p:nvSpPr>
              <p:spPr>
                <a:xfrm>
                  <a:off x="4038333" y="5888834"/>
                  <a:ext cx="5625386" cy="529504"/>
                </a:xfrm>
                <a:prstGeom prst="rect">
                  <a:avLst/>
                </a:prstGeom>
                <a:noFill/>
              </p:spPr>
              <p:txBody>
                <a:bodyPr wrap="non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𝑊𝐿𝑆</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up>
                              <m:r>
                                <a:rPr lang="en-US" altLang="zh-CN" sz="2800" b="0" i="1" smtClean="0">
                                  <a:latin typeface="Cambria Math" panose="02040503050406030204" pitchFamily="18" charset="0"/>
                                </a:rPr>
                                <m:t>𝑇</m:t>
                              </m:r>
                            </m:sup>
                          </m:sSubSup>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ea typeface="Cambria Math" panose="02040503050406030204" pitchFamily="18" charset="0"/>
                                </a:rPr>
                                <m:t>∆</m:t>
                              </m:r>
                            </m:e>
                            <m:sub>
                              <m:r>
                                <a:rPr lang="en-US" altLang="zh-CN" sz="2800" b="0" i="1" smtClean="0">
                                  <a:latin typeface="Cambria Math" panose="02040503050406030204" pitchFamily="18" charset="0"/>
                                </a:rPr>
                                <m:t>𝐿</m:t>
                              </m:r>
                            </m:sub>
                          </m:s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Sub>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−1</m:t>
                              </m:r>
                            </m:sup>
                          </m:sSup>
                          <m:r>
                            <a:rPr lang="en-US" altLang="zh-CN" sz="2800" i="1">
                              <a:latin typeface="Cambria Math" panose="02040503050406030204" pitchFamily="18" charset="0"/>
                            </a:rPr>
                            <m:t>𝐻</m:t>
                          </m:r>
                        </m:e>
                        <m:sub>
                          <m:r>
                            <a:rPr lang="en-US" altLang="zh-CN" sz="2800" i="1">
                              <a:latin typeface="Cambria Math" panose="02040503050406030204" pitchFamily="18" charset="0"/>
                            </a:rPr>
                            <m:t>𝐿</m:t>
                          </m:r>
                        </m:sub>
                        <m:sup>
                          <m:r>
                            <a:rPr lang="en-US" altLang="zh-CN" sz="2800" i="1">
                              <a:latin typeface="Cambria Math" panose="02040503050406030204" pitchFamily="18" charset="0"/>
                            </a:rPr>
                            <m:t>𝑇</m:t>
                          </m:r>
                        </m:sup>
                      </m:sSubSup>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𝐿</m:t>
                              </m:r>
                            </m:sub>
                          </m:sSub>
                          <m:r>
                            <a:rPr lang="en-US" altLang="zh-CN" sz="2800" i="1">
                              <a:latin typeface="Cambria Math" panose="02040503050406030204" pitchFamily="18" charset="0"/>
                            </a:rPr>
                            <m:t>𝑧</m:t>
                          </m:r>
                        </m:e>
                        <m:sub>
                          <m:r>
                            <a:rPr lang="en-US" altLang="zh-CN" sz="2800" i="1">
                              <a:latin typeface="Cambria Math" panose="02040503050406030204" pitchFamily="18" charset="0"/>
                            </a:rPr>
                            <m:t>𝐿</m:t>
                          </m:r>
                        </m:sub>
                      </m:sSub>
                    </m:oMath>
                  </a14:m>
                  <a:r>
                    <a:rPr lang="zh-CN" altLang="en-US" sz="2800" dirty="0" smtClean="0"/>
                    <a:t>     </a:t>
                  </a:r>
                  <a:r>
                    <a:rPr lang="zh-CN" altLang="en-US" sz="2800" dirty="0" smtClean="0">
                      <a:solidFill>
                        <a:srgbClr val="FF0000"/>
                      </a:solidFill>
                    </a:rPr>
                    <a:t> </a:t>
                  </a:r>
                  <a:r>
                    <a:rPr lang="zh-CN" altLang="en-US" sz="2800" dirty="0">
                      <a:solidFill>
                        <a:srgbClr val="FF0000"/>
                      </a:solidFill>
                    </a:rPr>
                    <a:t>⑩</a:t>
                  </a:r>
                </a:p>
              </p:txBody>
            </p:sp>
          </mc:Choice>
          <mc:Fallback xmlns="">
            <p:sp>
              <p:nvSpPr>
                <p:cNvPr id="28" name="文本框 27"/>
                <p:cNvSpPr txBox="1">
                  <a:spLocks noRot="1" noChangeAspect="1" noMove="1" noResize="1" noEditPoints="1" noAdjustHandles="1" noChangeArrowheads="1" noChangeShapeType="1" noTextEdit="1"/>
                </p:cNvSpPr>
                <p:nvPr/>
              </p:nvSpPr>
              <p:spPr>
                <a:xfrm>
                  <a:off x="4038333" y="5888834"/>
                  <a:ext cx="5625386" cy="529504"/>
                </a:xfrm>
                <a:prstGeom prst="rect">
                  <a:avLst/>
                </a:prstGeom>
                <a:blipFill>
                  <a:blip r:embed="rId9"/>
                  <a:stretch>
                    <a:fillRect t="-10345" r="-1300" b="-31034"/>
                  </a:stretch>
                </a:blipFill>
              </p:spPr>
              <p:txBody>
                <a:bodyPr/>
                <a:lstStyle/>
                <a:p>
                  <a:r>
                    <a:rPr lang="zh-CN" altLang="en-US">
                      <a:noFill/>
                    </a:rPr>
                    <a:t> </a:t>
                  </a:r>
                </a:p>
              </p:txBody>
            </p:sp>
          </mc:Fallback>
        </mc:AlternateContent>
        <p:sp>
          <p:nvSpPr>
            <p:cNvPr id="37" name="文本框 36"/>
            <p:cNvSpPr txBox="1"/>
            <p:nvPr/>
          </p:nvSpPr>
          <p:spPr>
            <a:xfrm>
              <a:off x="4100852" y="5732262"/>
              <a:ext cx="328936" cy="461665"/>
            </a:xfrm>
            <a:prstGeom prst="rect">
              <a:avLst/>
            </a:prstGeom>
            <a:noFill/>
          </p:spPr>
          <p:txBody>
            <a:bodyPr wrap="none" rtlCol="0">
              <a:spAutoFit/>
            </a:bodyPr>
            <a:lstStyle/>
            <a:p>
              <a:r>
                <a:rPr lang="en-US" altLang="zh-CN" sz="2400" dirty="0" smtClean="0"/>
                <a:t>^</a:t>
              </a:r>
              <a:endParaRPr lang="zh-CN" altLang="en-US" sz="2400" dirty="0"/>
            </a:p>
          </p:txBody>
        </p:sp>
      </p:grpSp>
    </p:spTree>
    <p:extLst>
      <p:ext uri="{BB962C8B-B14F-4D97-AF65-F5344CB8AC3E}">
        <p14:creationId xmlns:p14="http://schemas.microsoft.com/office/powerpoint/2010/main" val="105741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p:bldP spid="22" grpId="0"/>
      <p:bldP spid="23"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最小二乘法原理</a:t>
            </a:r>
            <a:endParaRPr lang="zh-CN" altLang="en-US" sz="2800" noProof="1"/>
          </a:p>
        </p:txBody>
      </p:sp>
      <mc:AlternateContent xmlns:mc="http://schemas.openxmlformats.org/markup-compatibility/2006" xmlns:a14="http://schemas.microsoft.com/office/drawing/2010/main">
        <mc:Choice Requires="a14">
          <p:sp>
            <p:nvSpPr>
              <p:cNvPr id="26" name="文本框 25"/>
              <p:cNvSpPr txBox="1"/>
              <p:nvPr/>
            </p:nvSpPr>
            <p:spPr>
              <a:xfrm>
                <a:off x="7160795" y="609159"/>
                <a:ext cx="4196598" cy="1319144"/>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m:t>
                        </m:r>
                      </m:e>
                      <m:sub>
                        <m:r>
                          <a:rPr lang="en-US" altLang="zh-CN" sz="2000" i="1">
                            <a:latin typeface="Cambria Math" panose="02040503050406030204" pitchFamily="18" charset="0"/>
                          </a:rPr>
                          <m:t>𝐿</m:t>
                        </m:r>
                      </m:sub>
                    </m:sSub>
                  </m:oMath>
                </a14:m>
                <a:r>
                  <a:rPr lang="en-US" altLang="zh-CN" sz="2000" dirty="0" smtClean="0"/>
                  <a:t>=</a:t>
                </a:r>
                <a14:m>
                  <m:oMath xmlns:m="http://schemas.openxmlformats.org/officeDocument/2006/math">
                    <m:d>
                      <m:dPr>
                        <m:begChr m:val="["/>
                        <m:endChr m:val="]"/>
                        <m:ctrlPr>
                          <a:rPr lang="en-US" altLang="zh-CN" sz="2000" i="1" dirty="0" smtClean="0">
                            <a:latin typeface="Cambria Math" panose="02040503050406030204" pitchFamily="18" charset="0"/>
                          </a:rPr>
                        </m:ctrlPr>
                      </m:dPr>
                      <m:e>
                        <m:eqArr>
                          <m:eqArrPr>
                            <m:ctrlPr>
                              <a:rPr lang="en-US" altLang="zh-CN" sz="2000" i="1" dirty="0" smtClean="0">
                                <a:latin typeface="Cambria Math" panose="02040503050406030204" pitchFamily="18" charset="0"/>
                              </a:rPr>
                            </m:ctrlPr>
                          </m:eqArrPr>
                          <m:e>
                            <m:m>
                              <m:mPr>
                                <m:plcHide m:val="on"/>
                                <m:mcs>
                                  <m:mc>
                                    <m:mcPr>
                                      <m:count m:val="3"/>
                                      <m:mcJc m:val="center"/>
                                    </m:mcPr>
                                  </m:mc>
                                </m:mcs>
                                <m:ctrlPr>
                                  <a:rPr lang="en-US" altLang="zh-CN" sz="2000" i="1" dirty="0" smtClean="0">
                                    <a:latin typeface="Cambria Math" panose="02040503050406030204" pitchFamily="18" charset="0"/>
                                  </a:rPr>
                                </m:ctrlPr>
                              </m:mPr>
                              <m:mr>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1</m:t>
                                  </m:r>
                                  <m:r>
                                    <a:rPr lang="zh-CN" altLang="en-US" sz="2000" i="1" dirty="0">
                                      <a:latin typeface="Cambria Math" panose="02040503050406030204" pitchFamily="18" charset="0"/>
                                      <a:ea typeface="Cambria Math" panose="02040503050406030204" pitchFamily="18" charset="0"/>
                                    </a:rPr>
                                    <m:t>）</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0</m:t>
                                  </m:r>
                                </m:e>
                                <m:e/>
                              </m:mr>
                              <m:mr>
                                <m:e/>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2</m:t>
                                  </m:r>
                                  <m:r>
                                    <a:rPr lang="zh-CN" altLang="en-US" sz="2000" i="1" dirty="0">
                                      <a:latin typeface="Cambria Math" panose="02040503050406030204" pitchFamily="18" charset="0"/>
                                      <a:ea typeface="Cambria Math" panose="02040503050406030204" pitchFamily="18" charset="0"/>
                                    </a:rPr>
                                    <m:t>）</m:t>
                                  </m:r>
                                </m:e>
                                <m:e/>
                              </m:mr>
                              <m:mr>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m:t>
                                  </m:r>
                                </m:e>
                                <m:e/>
                              </m:mr>
                            </m:m>
                          </m:e>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0                       </m:t>
                            </m:r>
                            <m:r>
                              <a:rPr lang="en-US" altLang="zh-CN" sz="2000" b="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𝐿</m:t>
                            </m:r>
                            <m:r>
                              <a:rPr lang="zh-CN" altLang="en-US" sz="2000" i="1" dirty="0">
                                <a:latin typeface="Cambria Math" panose="02040503050406030204" pitchFamily="18" charset="0"/>
                                <a:ea typeface="Cambria Math" panose="02040503050406030204" pitchFamily="18" charset="0"/>
                              </a:rPr>
                              <m:t>）</m:t>
                            </m:r>
                          </m:e>
                        </m:eqArr>
                      </m:e>
                    </m:d>
                  </m:oMath>
                </a14:m>
                <a:endParaRPr lang="zh-CN" altLang="en-US" sz="20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160795" y="609159"/>
                <a:ext cx="4196598" cy="1319144"/>
              </a:xfrm>
              <a:prstGeom prst="rect">
                <a:avLst/>
              </a:prstGeom>
              <a:blipFill>
                <a:blip r:embed="rId2"/>
                <a:stretch>
                  <a:fillRect/>
                </a:stretch>
              </a:blipFill>
            </p:spPr>
            <p:txBody>
              <a:bodyPr/>
              <a:lstStyle/>
              <a:p>
                <a:r>
                  <a:rPr lang="zh-CN" altLang="en-US">
                    <a:noFill/>
                  </a:rPr>
                  <a:t> </a:t>
                </a:r>
              </a:p>
            </p:txBody>
          </p:sp>
        </mc:Fallback>
      </mc:AlternateContent>
      <p:pic>
        <p:nvPicPr>
          <p:cNvPr id="29"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文本框 4"/>
              <p:cNvSpPr txBox="1"/>
              <p:nvPr/>
            </p:nvSpPr>
            <p:spPr>
              <a:xfrm>
                <a:off x="2205318" y="2151529"/>
                <a:ext cx="6506012" cy="467051"/>
              </a:xfrm>
              <a:prstGeom prst="rect">
                <a:avLst/>
              </a:prstGeom>
              <a:noFill/>
            </p:spPr>
            <p:txBody>
              <a:bodyPr wrap="none" rtlCol="0">
                <a:spAutoFit/>
              </a:bodyPr>
              <a:lstStyle/>
              <a:p>
                <a:r>
                  <a:rPr lang="zh-CN" altLang="en-US" sz="2400" dirty="0" smtClean="0"/>
                  <a:t>因</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𝐿</m:t>
                        </m:r>
                      </m:sub>
                    </m:sSub>
                    <m:r>
                      <a:rPr lang="zh-CN" altLang="en-US" sz="2400" b="0" i="1" smtClean="0">
                        <a:latin typeface="Cambria Math" panose="02040503050406030204" pitchFamily="18" charset="0"/>
                      </a:rPr>
                      <m:t>是</m:t>
                    </m:r>
                    <m:r>
                      <a:rPr lang="zh-CN" altLang="en-US" sz="2400" i="1">
                        <a:latin typeface="Cambria Math" panose="02040503050406030204" pitchFamily="18" charset="0"/>
                      </a:rPr>
                      <m:t>正定</m:t>
                    </m:r>
                    <m:r>
                      <a:rPr lang="zh-CN" altLang="en-US" sz="2400" i="1" smtClean="0">
                        <a:latin typeface="Cambria Math" panose="02040503050406030204" pitchFamily="18" charset="0"/>
                      </a:rPr>
                      <m:t>矩阵</m:t>
                    </m:r>
                    <m:r>
                      <a:rPr lang="zh-CN" altLang="en-US" sz="2400" b="0" i="1" smtClean="0">
                        <a:latin typeface="Cambria Math" panose="02040503050406030204" pitchFamily="18" charset="0"/>
                      </a:rPr>
                      <m:t>，故</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up>
                        <m:r>
                          <a:rPr lang="en-US" altLang="zh-CN" sz="2400" i="1">
                            <a:latin typeface="Cambria Math" panose="02040503050406030204" pitchFamily="18" charset="0"/>
                          </a:rPr>
                          <m:t>𝑇</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Sub>
                    <m:r>
                      <a:rPr lang="zh-CN" altLang="en-US" sz="2400" i="1" dirty="0">
                        <a:latin typeface="Cambria Math" panose="02040503050406030204" pitchFamily="18" charset="0"/>
                      </a:rPr>
                      <m:t>也是</m:t>
                    </m:r>
                    <m:r>
                      <a:rPr lang="zh-CN" altLang="en-US" sz="2400" i="1" dirty="0" smtClean="0">
                        <a:latin typeface="Cambria Math" panose="02040503050406030204" pitchFamily="18" charset="0"/>
                      </a:rPr>
                      <m:t>正定</m:t>
                    </m:r>
                    <m:r>
                      <a:rPr lang="zh-CN" altLang="en-US" sz="2400" i="1" dirty="0">
                        <a:latin typeface="Cambria Math" panose="02040503050406030204" pitchFamily="18" charset="0"/>
                      </a:rPr>
                      <m:t>矩阵</m:t>
                    </m:r>
                    <m:r>
                      <a:rPr lang="zh-CN" altLang="en-US" sz="2400" b="0" i="1" dirty="0" smtClean="0">
                        <a:latin typeface="Cambria Math" panose="02040503050406030204" pitchFamily="18" charset="0"/>
                      </a:rPr>
                      <m:t>，有</m:t>
                    </m:r>
                  </m:oMath>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2205318" y="2151529"/>
                <a:ext cx="6506012" cy="467051"/>
              </a:xfrm>
              <a:prstGeom prst="rect">
                <a:avLst/>
              </a:prstGeom>
              <a:blipFill>
                <a:blip r:embed="rId4"/>
                <a:stretch>
                  <a:fillRect l="-1500" t="-9091" b="-28571"/>
                </a:stretch>
              </a:blipFill>
            </p:spPr>
            <p:txBody>
              <a:bodyPr/>
              <a:lstStyle/>
              <a:p>
                <a:r>
                  <a:rPr lang="zh-CN" altLang="en-US">
                    <a:noFill/>
                  </a:rPr>
                  <a:t> </a:t>
                </a:r>
              </a:p>
            </p:txBody>
          </p:sp>
        </mc:Fallback>
      </mc:AlternateContent>
      <p:grpSp>
        <p:nvGrpSpPr>
          <p:cNvPr id="31" name="组合 30"/>
          <p:cNvGrpSpPr/>
          <p:nvPr/>
        </p:nvGrpSpPr>
        <p:grpSpPr>
          <a:xfrm>
            <a:off x="1936376" y="3457684"/>
            <a:ext cx="7273914" cy="1884626"/>
            <a:chOff x="1936376" y="3457684"/>
            <a:chExt cx="7273914" cy="1884626"/>
          </a:xfrm>
        </p:grpSpPr>
        <p:grpSp>
          <p:nvGrpSpPr>
            <p:cNvPr id="17" name="组合 16"/>
            <p:cNvGrpSpPr/>
            <p:nvPr/>
          </p:nvGrpSpPr>
          <p:grpSpPr>
            <a:xfrm>
              <a:off x="1936376" y="3457684"/>
              <a:ext cx="7273914" cy="1884626"/>
              <a:chOff x="1936376" y="3457684"/>
              <a:chExt cx="7273914" cy="1884626"/>
            </a:xfrm>
          </p:grpSpPr>
          <mc:AlternateContent xmlns:mc="http://schemas.openxmlformats.org/markup-compatibility/2006" xmlns:a14="http://schemas.microsoft.com/office/drawing/2010/main">
            <mc:Choice Requires="a14">
              <p:sp>
                <p:nvSpPr>
                  <p:cNvPr id="10" name="文本框 9"/>
                  <p:cNvSpPr txBox="1"/>
                  <p:nvPr/>
                </p:nvSpPr>
                <p:spPr>
                  <a:xfrm>
                    <a:off x="1936376" y="3644153"/>
                    <a:ext cx="7273914" cy="1698157"/>
                  </a:xfrm>
                  <a:prstGeom prst="rect">
                    <a:avLst/>
                  </a:prstGeom>
                  <a:noFill/>
                </p:spPr>
                <p:txBody>
                  <a:bodyPr wrap="none" rtlCol="0">
                    <a:spAutoFit/>
                  </a:bodyPr>
                  <a:lstStyle/>
                  <a:p>
                    <a:r>
                      <a:rPr lang="zh-CN" altLang="en-US" sz="2400" dirty="0" smtClean="0"/>
                      <a:t>说明，满足</a:t>
                    </a:r>
                    <a14:m>
                      <m:oMath xmlns:m="http://schemas.openxmlformats.org/officeDocument/2006/math">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up>
                                <m:r>
                                  <a:rPr lang="en-US" altLang="zh-CN" sz="2400" i="1">
                                    <a:latin typeface="Cambria Math" panose="02040503050406030204" pitchFamily="18" charset="0"/>
                                  </a:rPr>
                                  <m:t>𝑇</m:t>
                                </m:r>
                              </m:sup>
                            </m:sSubSup>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Sub>
                          </m:e>
                        </m:d>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𝑊𝐿𝑆</m:t>
                            </m:r>
                          </m:sub>
                        </m:sSub>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𝐻</m:t>
                            </m:r>
                          </m:e>
                          <m:sub>
                            <m:r>
                              <a:rPr lang="en-US" altLang="zh-CN" sz="2400" i="1">
                                <a:latin typeface="Cambria Math" panose="02040503050406030204" pitchFamily="18" charset="0"/>
                              </a:rPr>
                              <m:t>𝐿</m:t>
                            </m:r>
                          </m:sub>
                          <m:sup>
                            <m:r>
                              <a:rPr lang="en-US" altLang="zh-CN" sz="2400" i="1">
                                <a:latin typeface="Cambria Math" panose="02040503050406030204" pitchFamily="18" charset="0"/>
                              </a:rPr>
                              <m:t>𝑇</m:t>
                            </m:r>
                          </m:sup>
                        </m:sSubSup>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r>
                              <a:rPr lang="en-US" altLang="zh-CN" sz="2400" i="1">
                                <a:latin typeface="Cambria Math" panose="02040503050406030204" pitchFamily="18" charset="0"/>
                              </a:rPr>
                              <m:t>𝑧</m:t>
                            </m:r>
                          </m:e>
                          <m:sub>
                            <m:r>
                              <a:rPr lang="en-US" altLang="zh-CN" sz="2400" i="1">
                                <a:latin typeface="Cambria Math" panose="02040503050406030204" pitchFamily="18" charset="0"/>
                              </a:rPr>
                              <m:t>𝐿</m:t>
                            </m:r>
                          </m:sub>
                        </m:sSub>
                        <m:r>
                          <a:rPr lang="zh-CN" altLang="en-US" sz="2400" i="1" dirty="0">
                            <a:latin typeface="Cambria Math" panose="02040503050406030204" pitchFamily="18" charset="0"/>
                          </a:rPr>
                          <m:t>求得的</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𝑊𝐿𝑆</m:t>
                            </m:r>
                          </m:sub>
                        </m:sSub>
                        <m:r>
                          <a:rPr lang="zh-CN" altLang="en-US" sz="2400" i="1" dirty="0">
                            <a:latin typeface="Cambria Math" panose="02040503050406030204" pitchFamily="18" charset="0"/>
                          </a:rPr>
                          <m:t>使得</m:t>
                        </m:r>
                      </m:oMath>
                    </a14:m>
                    <a:endParaRPr lang="en-US" altLang="zh-CN" sz="2400" dirty="0" smtClean="0"/>
                  </a:p>
                  <a:p>
                    <a:endParaRPr lang="en-US" altLang="zh-CN" sz="2400" i="1" dirty="0" smtClean="0">
                      <a:latin typeface="Cambria Math" panose="02040503050406030204" pitchFamily="18" charset="0"/>
                    </a:endParaRPr>
                  </a:p>
                  <a:p>
                    <a14:m>
                      <m:oMath xmlns:m="http://schemas.openxmlformats.org/officeDocument/2006/math">
                        <m:r>
                          <a:rPr lang="en-US" altLang="zh-CN" sz="2800" i="1">
                            <a:latin typeface="Cambria Math" panose="02040503050406030204" pitchFamily="18" charset="0"/>
                          </a:rPr>
                          <m:t>𝐽</m:t>
                        </m:r>
                        <m:d>
                          <m:dPr>
                            <m:ctrlPr>
                              <a:rPr lang="en-US" altLang="zh-CN" sz="2800" i="1">
                                <a:latin typeface="Cambria Math" panose="02040503050406030204" pitchFamily="18" charset="0"/>
                              </a:rPr>
                            </m:ctrlPr>
                          </m:dPr>
                          <m:e>
                            <m:r>
                              <a:rPr lang="zh-CN" altLang="en-US" sz="2800" i="1">
                                <a:latin typeface="Cambria Math" panose="02040503050406030204" pitchFamily="18" charset="0"/>
                              </a:rPr>
                              <m:t>𝜃</m:t>
                            </m:r>
                          </m:e>
                        </m:d>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m:t>
                            </m:r>
                          </m:e>
                          <m:sub>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𝑊𝐿𝑆</m:t>
                                </m:r>
                              </m:sub>
                            </m:sSub>
                          </m:sub>
                        </m:sSub>
                        <m:r>
                          <a:rPr lang="en-US" altLang="zh-CN" sz="2800" i="1">
                            <a:latin typeface="Cambria Math" panose="02040503050406030204" pitchFamily="18" charset="0"/>
                          </a:rPr>
                          <m:t>=</m:t>
                        </m:r>
                        <m:r>
                          <a:rPr lang="en-US" altLang="zh-CN" sz="2800" i="1">
                            <a:latin typeface="Cambria Math" panose="02040503050406030204" pitchFamily="18" charset="0"/>
                          </a:rPr>
                          <m:t>𝑚𝑖𝑛</m:t>
                        </m:r>
                      </m:oMath>
                    </a14:m>
                    <a:r>
                      <a:rPr lang="en-US" altLang="zh-CN" sz="2800" dirty="0" smtClean="0"/>
                      <a:t>,</a:t>
                    </a:r>
                    <a:r>
                      <a:rPr lang="zh-CN" altLang="en-US" sz="2800" dirty="0" smtClean="0"/>
                      <a:t>且</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𝑊𝐿𝑆</m:t>
                            </m:r>
                          </m:sub>
                        </m:sSub>
                      </m:oMath>
                    </a14:m>
                    <a:r>
                      <a:rPr lang="zh-CN" altLang="en-US" sz="2800" dirty="0" smtClean="0"/>
                      <a:t>是</a:t>
                    </a:r>
                    <a:r>
                      <a:rPr lang="zh-CN" altLang="en-US" sz="2800" dirty="0" smtClean="0">
                        <a:solidFill>
                          <a:srgbClr val="FF0000"/>
                        </a:solidFill>
                      </a:rPr>
                      <a:t>唯一的</a:t>
                    </a:r>
                    <a:endParaRPr lang="en-US" altLang="zh-CN" sz="2800" dirty="0" smtClean="0">
                      <a:solidFill>
                        <a:srgbClr val="FF0000"/>
                      </a:solidFill>
                    </a:endParaRPr>
                  </a:p>
                  <a:p>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936376" y="3644153"/>
                    <a:ext cx="7273914" cy="1698157"/>
                  </a:xfrm>
                  <a:prstGeom prst="rect">
                    <a:avLst/>
                  </a:prstGeom>
                  <a:blipFill>
                    <a:blip r:embed="rId6"/>
                    <a:stretch>
                      <a:fillRect l="-1341" t="-2518"/>
                    </a:stretch>
                  </a:blipFill>
                </p:spPr>
                <p:txBody>
                  <a:bodyPr/>
                  <a:lstStyle/>
                  <a:p>
                    <a:r>
                      <a:rPr lang="zh-CN" altLang="en-US">
                        <a:noFill/>
                      </a:rPr>
                      <a:t> </a:t>
                    </a:r>
                  </a:p>
                </p:txBody>
              </p:sp>
            </mc:Fallback>
          </mc:AlternateContent>
          <p:sp>
            <p:nvSpPr>
              <p:cNvPr id="14" name="文本框 13"/>
              <p:cNvSpPr txBox="1"/>
              <p:nvPr/>
            </p:nvSpPr>
            <p:spPr>
              <a:xfrm>
                <a:off x="7738130" y="3457684"/>
                <a:ext cx="328936" cy="461665"/>
              </a:xfrm>
              <a:prstGeom prst="rect">
                <a:avLst/>
              </a:prstGeom>
              <a:noFill/>
            </p:spPr>
            <p:txBody>
              <a:bodyPr wrap="none" rtlCol="0">
                <a:spAutoFit/>
              </a:bodyPr>
              <a:lstStyle/>
              <a:p>
                <a:r>
                  <a:rPr lang="en-US" altLang="zh-CN" sz="2400" dirty="0" smtClean="0"/>
                  <a:t>^</a:t>
                </a:r>
                <a:endParaRPr lang="zh-CN" altLang="en-US" sz="2400" dirty="0"/>
              </a:p>
            </p:txBody>
          </p:sp>
          <p:sp>
            <p:nvSpPr>
              <p:cNvPr id="15" name="文本框 14"/>
              <p:cNvSpPr txBox="1"/>
              <p:nvPr/>
            </p:nvSpPr>
            <p:spPr>
              <a:xfrm>
                <a:off x="2751793" y="4344748"/>
                <a:ext cx="293670" cy="369332"/>
              </a:xfrm>
              <a:prstGeom prst="rect">
                <a:avLst/>
              </a:prstGeom>
              <a:noFill/>
            </p:spPr>
            <p:txBody>
              <a:bodyPr wrap="none" rtlCol="0">
                <a:spAutoFit/>
              </a:bodyPr>
              <a:lstStyle/>
              <a:p>
                <a:r>
                  <a:rPr lang="en-US" altLang="zh-CN" dirty="0" smtClean="0"/>
                  <a:t>^</a:t>
                </a:r>
                <a:endParaRPr lang="zh-CN" altLang="en-US" dirty="0"/>
              </a:p>
            </p:txBody>
          </p:sp>
        </p:grpSp>
        <p:sp>
          <p:nvSpPr>
            <p:cNvPr id="30" name="文本框 29"/>
            <p:cNvSpPr txBox="1"/>
            <p:nvPr/>
          </p:nvSpPr>
          <p:spPr>
            <a:xfrm>
              <a:off x="4982280" y="4196811"/>
              <a:ext cx="328936" cy="461665"/>
            </a:xfrm>
            <a:prstGeom prst="rect">
              <a:avLst/>
            </a:prstGeom>
            <a:noFill/>
          </p:spPr>
          <p:txBody>
            <a:bodyPr wrap="none" rtlCol="0">
              <a:spAutoFit/>
            </a:bodyPr>
            <a:lstStyle/>
            <a:p>
              <a:r>
                <a:rPr lang="en-US" altLang="zh-CN" sz="2400" dirty="0" smtClean="0"/>
                <a:t>^</a:t>
              </a:r>
              <a:endParaRPr lang="zh-CN" altLang="en-US" sz="2400" dirty="0"/>
            </a:p>
          </p:txBody>
        </p:sp>
      </p:grpSp>
      <p:grpSp>
        <p:nvGrpSpPr>
          <p:cNvPr id="4" name="组合 3"/>
          <p:cNvGrpSpPr/>
          <p:nvPr/>
        </p:nvGrpSpPr>
        <p:grpSpPr>
          <a:xfrm>
            <a:off x="3213847" y="2565241"/>
            <a:ext cx="6634188" cy="867288"/>
            <a:chOff x="3213847" y="2565241"/>
            <a:chExt cx="6634188" cy="867288"/>
          </a:xfrm>
        </p:grpSpPr>
        <p:grpSp>
          <p:nvGrpSpPr>
            <p:cNvPr id="13" name="组合 12"/>
            <p:cNvGrpSpPr/>
            <p:nvPr/>
          </p:nvGrpSpPr>
          <p:grpSpPr>
            <a:xfrm>
              <a:off x="3213847" y="2565241"/>
              <a:ext cx="6634188" cy="867288"/>
              <a:chOff x="3213847" y="2565241"/>
              <a:chExt cx="6634188" cy="867288"/>
            </a:xfrm>
          </p:grpSpPr>
          <mc:AlternateContent xmlns:mc="http://schemas.openxmlformats.org/markup-compatibility/2006" xmlns:a14="http://schemas.microsoft.com/office/drawing/2010/main">
            <mc:Choice Requires="a14">
              <p:sp>
                <p:nvSpPr>
                  <p:cNvPr id="8" name="文本框 7"/>
                  <p:cNvSpPr txBox="1"/>
                  <p:nvPr/>
                </p:nvSpPr>
                <p:spPr>
                  <a:xfrm>
                    <a:off x="3213847" y="2572101"/>
                    <a:ext cx="6634188" cy="860428"/>
                  </a:xfrm>
                  <a:prstGeom prst="rect">
                    <a:avLst/>
                  </a:prstGeom>
                  <a:noFill/>
                </p:spPr>
                <p:txBody>
                  <a:bodyPr wrap="none" rtlCol="0">
                    <a:spAutoFit/>
                  </a:bodyPr>
                  <a:lstStyle/>
                  <a:p>
                    <a14:m>
                      <m:oMath xmlns:m="http://schemas.openxmlformats.org/officeDocument/2006/math">
                        <m:f>
                          <m:fPr>
                            <m:ctrlPr>
                              <a:rPr lang="en-US" altLang="zh-CN" sz="3200" i="1" smtClean="0">
                                <a:latin typeface="Cambria Math" panose="02040503050406030204" pitchFamily="18" charset="0"/>
                              </a:rPr>
                            </m:ctrlPr>
                          </m:fPr>
                          <m:num>
                            <m:sSup>
                              <m:sSupPr>
                                <m:ctrlPr>
                                  <a:rPr lang="en-US" altLang="zh-CN" sz="3200" i="1" smtClean="0">
                                    <a:latin typeface="Cambria Math" panose="02040503050406030204" pitchFamily="18" charset="0"/>
                                  </a:rPr>
                                </m:ctrlPr>
                              </m:sSupPr>
                              <m:e>
                                <m:r>
                                  <a:rPr lang="zh-CN" altLang="en-US" sz="3200" i="1" smtClean="0">
                                    <a:latin typeface="Cambria Math" panose="02040503050406030204" pitchFamily="18" charset="0"/>
                                  </a:rPr>
                                  <m:t>𝜕</m:t>
                                </m:r>
                              </m:e>
                              <m:sup>
                                <m:r>
                                  <a:rPr lang="en-US" altLang="zh-CN" sz="3200" b="0" i="1" smtClean="0">
                                    <a:latin typeface="Cambria Math" panose="02040503050406030204" pitchFamily="18" charset="0"/>
                                  </a:rPr>
                                  <m:t>2</m:t>
                                </m:r>
                              </m:sup>
                            </m:sSup>
                            <m:r>
                              <a:rPr lang="en-US" altLang="zh-CN" sz="3200" b="0" i="1" smtClean="0">
                                <a:latin typeface="Cambria Math" panose="02040503050406030204" pitchFamily="18" charset="0"/>
                              </a:rPr>
                              <m:t>𝐽</m:t>
                            </m:r>
                            <m:r>
                              <a:rPr lang="en-US" altLang="zh-CN" sz="3200" b="0" i="1" smtClean="0">
                                <a:latin typeface="Cambria Math" panose="02040503050406030204" pitchFamily="18" charset="0"/>
                              </a:rPr>
                              <m:t>(</m:t>
                            </m:r>
                            <m:r>
                              <a:rPr lang="zh-CN" altLang="en-US" sz="3200" b="0" i="1" smtClean="0">
                                <a:latin typeface="Cambria Math" panose="02040503050406030204" pitchFamily="18" charset="0"/>
                              </a:rPr>
                              <m:t>𝜃</m:t>
                            </m:r>
                            <m:r>
                              <a:rPr lang="en-US" altLang="zh-CN" sz="3200" b="0" i="1" smtClean="0">
                                <a:latin typeface="Cambria Math" panose="02040503050406030204" pitchFamily="18" charset="0"/>
                              </a:rPr>
                              <m:t>)</m:t>
                            </m:r>
                          </m:num>
                          <m:den>
                            <m:r>
                              <a:rPr lang="zh-CN" altLang="en-US" sz="3200" i="1" smtClean="0">
                                <a:latin typeface="Cambria Math" panose="02040503050406030204" pitchFamily="18" charset="0"/>
                              </a:rPr>
                              <m:t>𝜕</m:t>
                            </m:r>
                            <m:sSup>
                              <m:sSupPr>
                                <m:ctrlPr>
                                  <a:rPr lang="en-US" altLang="zh-CN" sz="3200" i="1" smtClean="0">
                                    <a:latin typeface="Cambria Math" panose="02040503050406030204" pitchFamily="18" charset="0"/>
                                  </a:rPr>
                                </m:ctrlPr>
                              </m:sSupPr>
                              <m:e>
                                <m:r>
                                  <a:rPr lang="zh-CN" altLang="en-US" sz="3200" i="1" smtClean="0">
                                    <a:latin typeface="Cambria Math" panose="02040503050406030204" pitchFamily="18" charset="0"/>
                                  </a:rPr>
                                  <m:t>𝜃</m:t>
                                </m:r>
                              </m:e>
                              <m:sup>
                                <m:r>
                                  <a:rPr lang="en-US" altLang="zh-CN" sz="3200" b="0" i="1" smtClean="0">
                                    <a:latin typeface="Cambria Math" panose="02040503050406030204" pitchFamily="18" charset="0"/>
                                  </a:rPr>
                                  <m:t>2</m:t>
                                </m:r>
                              </m:sup>
                            </m:sSup>
                          </m:den>
                        </m:f>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zh-CN" altLang="en-US" sz="3200" b="0" i="1" smtClean="0">
                                <a:latin typeface="Cambria Math" panose="02040503050406030204" pitchFamily="18" charset="0"/>
                              </a:rPr>
                              <m:t>𝜃</m:t>
                            </m:r>
                          </m:e>
                          <m:sub>
                            <m:r>
                              <a:rPr lang="en-US" altLang="zh-CN" sz="3200" b="0" i="1" smtClean="0">
                                <a:latin typeface="Cambria Math" panose="02040503050406030204" pitchFamily="18" charset="0"/>
                              </a:rPr>
                              <m:t>𝑊𝐿𝑆</m:t>
                            </m:r>
                          </m:sub>
                        </m:sSub>
                        <m:r>
                          <a:rPr lang="en-US" altLang="zh-CN" sz="3200" b="0" i="1" smtClean="0">
                            <a:latin typeface="Cambria Math" panose="02040503050406030204" pitchFamily="18" charset="0"/>
                          </a:rPr>
                          <m:t>=2</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𝐻</m:t>
                            </m:r>
                          </m:e>
                          <m:sub>
                            <m:r>
                              <a:rPr lang="en-US" altLang="zh-CN" sz="3200" b="0" i="1" smtClean="0">
                                <a:latin typeface="Cambria Math" panose="02040503050406030204" pitchFamily="18" charset="0"/>
                              </a:rPr>
                              <m:t>𝐿</m:t>
                            </m:r>
                          </m:sub>
                          <m:sup>
                            <m:r>
                              <a:rPr lang="en-US" altLang="zh-CN" sz="3200" b="0" i="1" smtClean="0">
                                <a:latin typeface="Cambria Math" panose="02040503050406030204" pitchFamily="18" charset="0"/>
                              </a:rPr>
                              <m:t>𝑇</m:t>
                            </m:r>
                          </m:sup>
                        </m:sSubSup>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m:t>
                            </m:r>
                          </m:e>
                          <m:sub>
                            <m:r>
                              <a:rPr lang="en-US" altLang="zh-CN" sz="3200" b="0" i="1" smtClean="0">
                                <a:latin typeface="Cambria Math" panose="02040503050406030204" pitchFamily="18" charset="0"/>
                              </a:rPr>
                              <m:t>𝐿</m:t>
                            </m:r>
                          </m:sub>
                        </m:sSub>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𝐻</m:t>
                            </m:r>
                          </m:e>
                          <m:sub>
                            <m:r>
                              <a:rPr lang="en-US" altLang="zh-CN" sz="3200" b="0" i="1" smtClean="0">
                                <a:latin typeface="Cambria Math" panose="02040503050406030204" pitchFamily="18" charset="0"/>
                              </a:rPr>
                              <m:t>𝐿</m:t>
                            </m:r>
                          </m:sub>
                        </m:sSub>
                      </m:oMath>
                    </a14:m>
                    <a:r>
                      <a:rPr lang="zh-CN" altLang="en-US" sz="3200" dirty="0" smtClean="0"/>
                      <a:t>     </a:t>
                    </a:r>
                    <a:r>
                      <a:rPr lang="zh-CN" altLang="en-US" sz="3200" dirty="0" smtClean="0">
                        <a:solidFill>
                          <a:srgbClr val="FF0000"/>
                        </a:solidFill>
                      </a:rPr>
                      <a:t>为正定阵</a:t>
                    </a:r>
                    <a:endParaRPr lang="zh-CN" altLang="en-US" sz="3200" dirty="0">
                      <a:solidFill>
                        <a:srgbClr val="FF000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3213847" y="2572101"/>
                    <a:ext cx="6634188" cy="860428"/>
                  </a:xfrm>
                  <a:prstGeom prst="rect">
                    <a:avLst/>
                  </a:prstGeom>
                  <a:blipFill>
                    <a:blip r:embed="rId5"/>
                    <a:stretch>
                      <a:fillRect r="-1563" b="-9929"/>
                    </a:stretch>
                  </a:blipFill>
                </p:spPr>
                <p:txBody>
                  <a:bodyPr/>
                  <a:lstStyle/>
                  <a:p>
                    <a:r>
                      <a:rPr lang="zh-CN" altLang="en-US">
                        <a:noFill/>
                      </a:rPr>
                      <a:t> </a:t>
                    </a:r>
                  </a:p>
                </p:txBody>
              </p:sp>
            </mc:Fallback>
          </mc:AlternateContent>
          <p:sp>
            <p:nvSpPr>
              <p:cNvPr id="12" name="文本框 11"/>
              <p:cNvSpPr txBox="1"/>
              <p:nvPr/>
            </p:nvSpPr>
            <p:spPr>
              <a:xfrm>
                <a:off x="4480258" y="2565241"/>
                <a:ext cx="328936" cy="461665"/>
              </a:xfrm>
              <a:prstGeom prst="rect">
                <a:avLst/>
              </a:prstGeom>
              <a:noFill/>
            </p:spPr>
            <p:txBody>
              <a:bodyPr wrap="none" rtlCol="0">
                <a:spAutoFit/>
              </a:bodyPr>
              <a:lstStyle/>
              <a:p>
                <a:r>
                  <a:rPr lang="en-US" altLang="zh-CN" sz="2400" dirty="0" smtClean="0"/>
                  <a:t>^</a:t>
                </a:r>
                <a:endParaRPr lang="zh-CN" altLang="en-US" sz="2400" dirty="0"/>
              </a:p>
            </p:txBody>
          </p:sp>
        </p:grpSp>
        <p:cxnSp>
          <p:nvCxnSpPr>
            <p:cNvPr id="3" name="直接连接符 2"/>
            <p:cNvCxnSpPr/>
            <p:nvPr/>
          </p:nvCxnSpPr>
          <p:spPr>
            <a:xfrm>
              <a:off x="4376057" y="2618580"/>
              <a:ext cx="0" cy="813949"/>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0911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randombar(horizontal)">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最小二乘法原理</a:t>
            </a:r>
            <a:endParaRPr lang="zh-CN" altLang="en-US" sz="2800" noProof="1"/>
          </a:p>
        </p:txBody>
      </p:sp>
      <mc:AlternateContent xmlns:mc="http://schemas.openxmlformats.org/markup-compatibility/2006" xmlns:a14="http://schemas.microsoft.com/office/drawing/2010/main">
        <mc:Choice Requires="a14">
          <p:sp>
            <p:nvSpPr>
              <p:cNvPr id="26" name="文本框 25"/>
              <p:cNvSpPr txBox="1"/>
              <p:nvPr/>
            </p:nvSpPr>
            <p:spPr>
              <a:xfrm>
                <a:off x="316242" y="1039465"/>
                <a:ext cx="4196598" cy="1319144"/>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m:t>
                        </m:r>
                      </m:e>
                      <m:sub>
                        <m:r>
                          <a:rPr lang="en-US" altLang="zh-CN" sz="2000" i="1">
                            <a:latin typeface="Cambria Math" panose="02040503050406030204" pitchFamily="18" charset="0"/>
                          </a:rPr>
                          <m:t>𝐿</m:t>
                        </m:r>
                      </m:sub>
                    </m:sSub>
                  </m:oMath>
                </a14:m>
                <a:r>
                  <a:rPr lang="en-US" altLang="zh-CN" sz="2000" dirty="0" smtClean="0"/>
                  <a:t>=</a:t>
                </a:r>
                <a14:m>
                  <m:oMath xmlns:m="http://schemas.openxmlformats.org/officeDocument/2006/math">
                    <m:d>
                      <m:dPr>
                        <m:begChr m:val="["/>
                        <m:endChr m:val="]"/>
                        <m:ctrlPr>
                          <a:rPr lang="en-US" altLang="zh-CN" sz="2000" i="1" dirty="0" smtClean="0">
                            <a:latin typeface="Cambria Math" panose="02040503050406030204" pitchFamily="18" charset="0"/>
                          </a:rPr>
                        </m:ctrlPr>
                      </m:dPr>
                      <m:e>
                        <m:eqArr>
                          <m:eqArrPr>
                            <m:ctrlPr>
                              <a:rPr lang="en-US" altLang="zh-CN" sz="2000" i="1" dirty="0" smtClean="0">
                                <a:latin typeface="Cambria Math" panose="02040503050406030204" pitchFamily="18" charset="0"/>
                              </a:rPr>
                            </m:ctrlPr>
                          </m:eqArrPr>
                          <m:e>
                            <m:m>
                              <m:mPr>
                                <m:plcHide m:val="on"/>
                                <m:mcs>
                                  <m:mc>
                                    <m:mcPr>
                                      <m:count m:val="3"/>
                                      <m:mcJc m:val="center"/>
                                    </m:mcPr>
                                  </m:mc>
                                </m:mcs>
                                <m:ctrlPr>
                                  <a:rPr lang="en-US" altLang="zh-CN" sz="2000" i="1" dirty="0" smtClean="0">
                                    <a:latin typeface="Cambria Math" panose="02040503050406030204" pitchFamily="18" charset="0"/>
                                  </a:rPr>
                                </m:ctrlPr>
                              </m:mPr>
                              <m:mr>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1</m:t>
                                  </m:r>
                                  <m:r>
                                    <a:rPr lang="zh-CN" altLang="en-US" sz="2000" i="1" dirty="0">
                                      <a:latin typeface="Cambria Math" panose="02040503050406030204" pitchFamily="18" charset="0"/>
                                      <a:ea typeface="Cambria Math" panose="02040503050406030204" pitchFamily="18" charset="0"/>
                                    </a:rPr>
                                    <m:t>）</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0</m:t>
                                  </m:r>
                                </m:e>
                                <m:e/>
                              </m:mr>
                              <m:mr>
                                <m:e/>
                                <m:e>
                                  <m:r>
                                    <a:rPr lang="en-US" altLang="zh-CN" sz="200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2</m:t>
                                  </m:r>
                                  <m:r>
                                    <a:rPr lang="zh-CN" altLang="en-US" sz="2000" i="1" dirty="0">
                                      <a:latin typeface="Cambria Math" panose="02040503050406030204" pitchFamily="18" charset="0"/>
                                      <a:ea typeface="Cambria Math" panose="02040503050406030204" pitchFamily="18" charset="0"/>
                                    </a:rPr>
                                    <m:t>）</m:t>
                                  </m:r>
                                </m:e>
                                <m:e/>
                              </m:mr>
                              <m:mr>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m:t>
                                  </m:r>
                                  <m:r>
                                    <a:rPr lang="en-US" altLang="zh-CN" sz="2000" i="1" dirty="0" smtClean="0">
                                      <a:latin typeface="Cambria Math" panose="02040503050406030204" pitchFamily="18" charset="0"/>
                                    </a:rPr>
                                    <m:t>⋱</m:t>
                                  </m:r>
                                </m:e>
                                <m:e/>
                              </m:mr>
                            </m:m>
                          </m:e>
                          <m:e>
                            <m:r>
                              <a:rPr lang="en-US" altLang="zh-CN" sz="2000" b="0" i="1" dirty="0" smtClean="0">
                                <a:latin typeface="Cambria Math" panose="02040503050406030204" pitchFamily="18" charset="0"/>
                              </a:rPr>
                              <m:t>                                     </m:t>
                            </m:r>
                          </m:e>
                          <m:e>
                            <m:r>
                              <a:rPr lang="en-US" altLang="zh-CN" sz="2000" b="0" i="1" dirty="0" smtClean="0">
                                <a:latin typeface="Cambria Math" panose="02040503050406030204" pitchFamily="18" charset="0"/>
                              </a:rPr>
                              <m:t>                     0                       </m:t>
                            </m:r>
                            <m:r>
                              <a:rPr lang="en-US" altLang="zh-CN" sz="2000" b="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𝐿</m:t>
                            </m:r>
                            <m:r>
                              <a:rPr lang="zh-CN" altLang="en-US" sz="2000" i="1" dirty="0">
                                <a:latin typeface="Cambria Math" panose="02040503050406030204" pitchFamily="18" charset="0"/>
                                <a:ea typeface="Cambria Math" panose="02040503050406030204" pitchFamily="18" charset="0"/>
                              </a:rPr>
                              <m:t>）</m:t>
                            </m:r>
                          </m:e>
                        </m:eqArr>
                      </m:e>
                    </m:d>
                  </m:oMath>
                </a14:m>
                <a:endParaRPr lang="zh-CN" altLang="en-US" sz="2000" dirty="0"/>
              </a:p>
            </p:txBody>
          </p:sp>
        </mc:Choice>
        <mc:Fallback xmlns="">
          <p:sp>
            <p:nvSpPr>
              <p:cNvPr id="26" name="文本框 25"/>
              <p:cNvSpPr txBox="1">
                <a:spLocks noRot="1" noChangeAspect="1" noMove="1" noResize="1" noEditPoints="1" noAdjustHandles="1" noChangeArrowheads="1" noChangeShapeType="1" noTextEdit="1"/>
              </p:cNvSpPr>
              <p:nvPr/>
            </p:nvSpPr>
            <p:spPr>
              <a:xfrm>
                <a:off x="316242" y="1039465"/>
                <a:ext cx="4196598" cy="1319144"/>
              </a:xfrm>
              <a:prstGeom prst="rect">
                <a:avLst/>
              </a:prstGeom>
              <a:blipFill>
                <a:blip r:embed="rId2"/>
                <a:stretch>
                  <a:fillRect/>
                </a:stretch>
              </a:blipFill>
            </p:spPr>
            <p:txBody>
              <a:bodyPr/>
              <a:lstStyle/>
              <a:p>
                <a:r>
                  <a:rPr lang="zh-CN" altLang="en-US">
                    <a:noFill/>
                  </a:rPr>
                  <a:t> </a:t>
                </a:r>
              </a:p>
            </p:txBody>
          </p:sp>
        </mc:Fallback>
      </mc:AlternateContent>
      <p:pic>
        <p:nvPicPr>
          <p:cNvPr id="29"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文本框 1"/>
              <p:cNvSpPr txBox="1"/>
              <p:nvPr/>
            </p:nvSpPr>
            <p:spPr>
              <a:xfrm>
                <a:off x="5204012" y="1573306"/>
                <a:ext cx="3576172" cy="462884"/>
              </a:xfrm>
              <a:prstGeom prst="rect">
                <a:avLst/>
              </a:prstGeom>
              <a:noFill/>
            </p:spPr>
            <p:txBody>
              <a:bodyPr wrap="none" rtlCol="0">
                <a:spAutoFit/>
              </a:bodyPr>
              <a:lstStyle/>
              <a:p>
                <a:r>
                  <a:rPr lang="zh-CN" altLang="en-US" sz="2400" dirty="0" smtClean="0"/>
                  <a:t>当</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m:t>
                        </m:r>
                      </m:e>
                      <m:sub>
                        <m:r>
                          <a:rPr lang="en-US" altLang="zh-CN" sz="2400" i="1">
                            <a:latin typeface="Cambria Math" panose="02040503050406030204" pitchFamily="18" charset="0"/>
                          </a:rPr>
                          <m:t>𝐿</m:t>
                        </m:r>
                      </m:sub>
                    </m:sSub>
                  </m:oMath>
                </a14:m>
                <a:r>
                  <a:rPr lang="en-US" altLang="zh-CN" sz="2400" dirty="0" smtClean="0"/>
                  <a:t>=</a:t>
                </a:r>
                <a14:m>
                  <m:oMath xmlns:m="http://schemas.openxmlformats.org/officeDocument/2006/math">
                    <m:r>
                      <a:rPr lang="en-US" altLang="zh-CN" sz="2400" b="0" i="1" dirty="0" smtClean="0">
                        <a:latin typeface="Cambria Math" panose="02040503050406030204" pitchFamily="18" charset="0"/>
                      </a:rPr>
                      <m:t>𝐼</m:t>
                    </m:r>
                    <m:r>
                      <a:rPr lang="zh-CN" altLang="en-US" sz="2400" b="0" i="1" dirty="0" smtClean="0">
                        <a:latin typeface="Cambria Math" panose="02040503050406030204" pitchFamily="18" charset="0"/>
                      </a:rPr>
                      <m:t>时，式⑩</m:t>
                    </m:r>
                    <m:r>
                      <a:rPr lang="zh-CN" altLang="en-US" sz="2400" i="1" dirty="0">
                        <a:latin typeface="Cambria Math" panose="02040503050406030204" pitchFamily="18" charset="0"/>
                      </a:rPr>
                      <m:t>简化为</m:t>
                    </m:r>
                    <m:r>
                      <a:rPr lang="zh-CN" altLang="en-US" sz="2400" b="0" i="1" dirty="0" smtClean="0">
                        <a:latin typeface="Cambria Math" panose="02040503050406030204" pitchFamily="18" charset="0"/>
                      </a:rPr>
                      <m:t>：</m:t>
                    </m:r>
                  </m:oMath>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5204012" y="1573306"/>
                <a:ext cx="3576172" cy="462884"/>
              </a:xfrm>
              <a:prstGeom prst="rect">
                <a:avLst/>
              </a:prstGeom>
              <a:blipFill>
                <a:blip r:embed="rId4"/>
                <a:stretch>
                  <a:fillRect l="-2730" t="-10526" b="-28947"/>
                </a:stretch>
              </a:blipFill>
            </p:spPr>
            <p:txBody>
              <a:bodyPr/>
              <a:lstStyle/>
              <a:p>
                <a:r>
                  <a:rPr lang="zh-CN" altLang="en-US">
                    <a:noFill/>
                  </a:rPr>
                  <a:t> </a:t>
                </a:r>
              </a:p>
            </p:txBody>
          </p:sp>
        </mc:Fallback>
      </mc:AlternateContent>
      <p:sp>
        <p:nvSpPr>
          <p:cNvPr id="4" name="右箭头 3"/>
          <p:cNvSpPr/>
          <p:nvPr/>
        </p:nvSpPr>
        <p:spPr>
          <a:xfrm rot="1179249">
            <a:off x="3529200" y="3399982"/>
            <a:ext cx="1419318" cy="26475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2846850" y="3988685"/>
                <a:ext cx="4628318" cy="529504"/>
              </a:xfrm>
              <a:prstGeom prst="rect">
                <a:avLst/>
              </a:prstGeom>
              <a:noFill/>
            </p:spPr>
            <p:txBody>
              <a:bodyPr wrap="non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𝐿𝑆</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up>
                            <m:r>
                              <a:rPr lang="en-US" altLang="zh-CN" sz="2800" b="0" i="1" smtClean="0">
                                <a:latin typeface="Cambria Math" panose="02040503050406030204" pitchFamily="18" charset="0"/>
                              </a:rPr>
                              <m:t>𝑇</m:t>
                            </m:r>
                          </m:sup>
                        </m:sSubSup>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Sub>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−1</m:t>
                            </m:r>
                          </m:sup>
                        </m:sSup>
                        <m:r>
                          <a:rPr lang="en-US" altLang="zh-CN" sz="2800" i="1">
                            <a:latin typeface="Cambria Math" panose="02040503050406030204" pitchFamily="18" charset="0"/>
                          </a:rPr>
                          <m:t>𝐻</m:t>
                        </m:r>
                      </m:e>
                      <m:sub>
                        <m:r>
                          <a:rPr lang="en-US" altLang="zh-CN" sz="2800" i="1">
                            <a:latin typeface="Cambria Math" panose="02040503050406030204" pitchFamily="18" charset="0"/>
                          </a:rPr>
                          <m:t>𝐿</m:t>
                        </m:r>
                      </m:sub>
                      <m:sup>
                        <m:r>
                          <a:rPr lang="en-US" altLang="zh-CN" sz="2800" i="1">
                            <a:latin typeface="Cambria Math" panose="02040503050406030204" pitchFamily="18" charset="0"/>
                          </a:rPr>
                          <m:t>𝑇</m:t>
                        </m:r>
                      </m:sup>
                    </m:sSubSup>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𝐿</m:t>
                        </m:r>
                      </m:sub>
                    </m:sSub>
                  </m:oMath>
                </a14:m>
                <a:r>
                  <a:rPr lang="zh-CN" altLang="en-US" sz="2800" dirty="0" smtClean="0"/>
                  <a:t>     </a:t>
                </a:r>
                <a:r>
                  <a:rPr lang="zh-CN" altLang="en-US" sz="2800" dirty="0" smtClean="0">
                    <a:solidFill>
                      <a:srgbClr val="FF0000"/>
                    </a:solidFill>
                  </a:rPr>
                  <a:t> </a:t>
                </a:r>
                <a:r>
                  <a:rPr lang="en-US" altLang="zh-CN" sz="2800" dirty="0" smtClean="0">
                    <a:solidFill>
                      <a:srgbClr val="FF0000"/>
                    </a:solidFill>
                  </a:rPr>
                  <a:t>11</a:t>
                </a:r>
                <a:endParaRPr lang="zh-CN" altLang="en-US" sz="2800" dirty="0">
                  <a:solidFill>
                    <a:srgbClr val="FF0000"/>
                  </a:solidFill>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2846850" y="3988685"/>
                <a:ext cx="4628318" cy="529504"/>
              </a:xfrm>
              <a:prstGeom prst="rect">
                <a:avLst/>
              </a:prstGeom>
              <a:blipFill>
                <a:blip r:embed="rId5"/>
                <a:stretch>
                  <a:fillRect t="-10345" r="-1713" b="-31034"/>
                </a:stretch>
              </a:blipFill>
            </p:spPr>
            <p:txBody>
              <a:bodyPr/>
              <a:lstStyle/>
              <a:p>
                <a:r>
                  <a:rPr lang="zh-CN" altLang="en-US">
                    <a:noFill/>
                  </a:rPr>
                  <a:t> </a:t>
                </a:r>
              </a:p>
            </p:txBody>
          </p:sp>
        </mc:Fallback>
      </mc:AlternateContent>
      <p:grpSp>
        <p:nvGrpSpPr>
          <p:cNvPr id="9" name="组合 8"/>
          <p:cNvGrpSpPr/>
          <p:nvPr/>
        </p:nvGrpSpPr>
        <p:grpSpPr>
          <a:xfrm>
            <a:off x="596713" y="2497217"/>
            <a:ext cx="5625386" cy="671789"/>
            <a:chOff x="596713" y="2497217"/>
            <a:chExt cx="5625386" cy="671789"/>
          </a:xfrm>
        </p:grpSpPr>
        <mc:AlternateContent xmlns:mc="http://schemas.openxmlformats.org/markup-compatibility/2006" xmlns:a14="http://schemas.microsoft.com/office/drawing/2010/main">
          <mc:Choice Requires="a14">
            <p:sp>
              <p:nvSpPr>
                <p:cNvPr id="18" name="文本框 17"/>
                <p:cNvSpPr txBox="1"/>
                <p:nvPr/>
              </p:nvSpPr>
              <p:spPr>
                <a:xfrm>
                  <a:off x="596713" y="2639502"/>
                  <a:ext cx="5625386" cy="529504"/>
                </a:xfrm>
                <a:prstGeom prst="rect">
                  <a:avLst/>
                </a:prstGeom>
                <a:noFill/>
              </p:spPr>
              <p:txBody>
                <a:bodyPr wrap="none" rtlCol="0">
                  <a:spAutoFit/>
                </a:bodyPr>
                <a:lstStyle/>
                <a:p>
                  <a14:m>
                    <m:oMath xmlns:m="http://schemas.openxmlformats.org/officeDocument/2006/math">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𝑊𝐿𝑆</m:t>
                          </m:r>
                        </m:sub>
                      </m:sSub>
                      <m:r>
                        <a:rPr lang="en-US" altLang="zh-CN" sz="2800" i="1">
                          <a:latin typeface="Cambria Math" panose="02040503050406030204" pitchFamily="18" charset="0"/>
                        </a:rPr>
                        <m:t>=</m:t>
                      </m:r>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up>
                              <m:r>
                                <a:rPr lang="en-US" altLang="zh-CN" sz="2800" b="0" i="1" smtClean="0">
                                  <a:latin typeface="Cambria Math" panose="02040503050406030204" pitchFamily="18" charset="0"/>
                                </a:rPr>
                                <m:t>𝑇</m:t>
                              </m:r>
                            </m:sup>
                          </m:sSubSup>
                          <m:sSub>
                            <m:sSubPr>
                              <m:ctrlPr>
                                <a:rPr lang="en-US" altLang="zh-CN" sz="2800" i="1" smtClean="0">
                                  <a:latin typeface="Cambria Math" panose="02040503050406030204" pitchFamily="18" charset="0"/>
                                </a:rPr>
                              </m:ctrlPr>
                            </m:sSubPr>
                            <m:e>
                              <m:r>
                                <a:rPr lang="en-US" altLang="zh-CN" sz="2800" i="1" smtClean="0">
                                  <a:latin typeface="Cambria Math" panose="02040503050406030204" pitchFamily="18" charset="0"/>
                                  <a:ea typeface="Cambria Math" panose="02040503050406030204" pitchFamily="18" charset="0"/>
                                </a:rPr>
                                <m:t>∆</m:t>
                              </m:r>
                            </m:e>
                            <m:sub>
                              <m:r>
                                <a:rPr lang="en-US" altLang="zh-CN" sz="2800" b="0" i="1" smtClean="0">
                                  <a:latin typeface="Cambria Math" panose="02040503050406030204" pitchFamily="18" charset="0"/>
                                </a:rPr>
                                <m:t>𝐿</m:t>
                              </m:r>
                            </m:sub>
                          </m:s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𝐻</m:t>
                              </m:r>
                            </m:e>
                            <m:sub>
                              <m:r>
                                <a:rPr lang="en-US" altLang="zh-CN" sz="2800" b="0" i="1" smtClean="0">
                                  <a:latin typeface="Cambria Math" panose="02040503050406030204" pitchFamily="18" charset="0"/>
                                </a:rPr>
                                <m:t>𝐿</m:t>
                              </m:r>
                            </m:sub>
                          </m:sSub>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m:t>
                              </m:r>
                            </m:e>
                            <m:sup>
                              <m:r>
                                <a:rPr lang="en-US" altLang="zh-CN" sz="2800" b="0" i="1" smtClean="0">
                                  <a:latin typeface="Cambria Math" panose="02040503050406030204" pitchFamily="18" charset="0"/>
                                </a:rPr>
                                <m:t>−1</m:t>
                              </m:r>
                            </m:sup>
                          </m:sSup>
                          <m:r>
                            <a:rPr lang="en-US" altLang="zh-CN" sz="2800" i="1">
                              <a:latin typeface="Cambria Math" panose="02040503050406030204" pitchFamily="18" charset="0"/>
                            </a:rPr>
                            <m:t>𝐻</m:t>
                          </m:r>
                        </m:e>
                        <m:sub>
                          <m:r>
                            <a:rPr lang="en-US" altLang="zh-CN" sz="2800" i="1">
                              <a:latin typeface="Cambria Math" panose="02040503050406030204" pitchFamily="18" charset="0"/>
                            </a:rPr>
                            <m:t>𝐿</m:t>
                          </m:r>
                        </m:sub>
                        <m:sup>
                          <m:r>
                            <a:rPr lang="en-US" altLang="zh-CN" sz="2800" i="1">
                              <a:latin typeface="Cambria Math" panose="02040503050406030204" pitchFamily="18" charset="0"/>
                            </a:rPr>
                            <m:t>𝑇</m:t>
                          </m:r>
                        </m:sup>
                      </m:sSubSup>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𝐿</m:t>
                              </m:r>
                            </m:sub>
                          </m:sSub>
                          <m:r>
                            <a:rPr lang="en-US" altLang="zh-CN" sz="2800" i="1">
                              <a:latin typeface="Cambria Math" panose="02040503050406030204" pitchFamily="18" charset="0"/>
                            </a:rPr>
                            <m:t>𝑧</m:t>
                          </m:r>
                        </m:e>
                        <m:sub>
                          <m:r>
                            <a:rPr lang="en-US" altLang="zh-CN" sz="2800" i="1">
                              <a:latin typeface="Cambria Math" panose="02040503050406030204" pitchFamily="18" charset="0"/>
                            </a:rPr>
                            <m:t>𝐿</m:t>
                          </m:r>
                        </m:sub>
                      </m:sSub>
                    </m:oMath>
                  </a14:m>
                  <a:r>
                    <a:rPr lang="zh-CN" altLang="en-US" sz="2800" dirty="0" smtClean="0"/>
                    <a:t>     </a:t>
                  </a:r>
                  <a:r>
                    <a:rPr lang="zh-CN" altLang="en-US" sz="2800" dirty="0" smtClean="0">
                      <a:solidFill>
                        <a:srgbClr val="FF0000"/>
                      </a:solidFill>
                    </a:rPr>
                    <a:t> </a:t>
                  </a:r>
                  <a:r>
                    <a:rPr lang="zh-CN" altLang="en-US" sz="2800" dirty="0">
                      <a:solidFill>
                        <a:srgbClr val="FF0000"/>
                      </a:solidFill>
                    </a:rPr>
                    <a:t>⑩</a:t>
                  </a:r>
                </a:p>
              </p:txBody>
            </p:sp>
          </mc:Choice>
          <mc:Fallback xmlns="">
            <p:sp>
              <p:nvSpPr>
                <p:cNvPr id="18" name="文本框 17"/>
                <p:cNvSpPr txBox="1">
                  <a:spLocks noRot="1" noChangeAspect="1" noMove="1" noResize="1" noEditPoints="1" noAdjustHandles="1" noChangeArrowheads="1" noChangeShapeType="1" noTextEdit="1"/>
                </p:cNvSpPr>
                <p:nvPr/>
              </p:nvSpPr>
              <p:spPr>
                <a:xfrm>
                  <a:off x="596713" y="2639502"/>
                  <a:ext cx="5625386" cy="529504"/>
                </a:xfrm>
                <a:prstGeom prst="rect">
                  <a:avLst/>
                </a:prstGeom>
                <a:blipFill>
                  <a:blip r:embed="rId6"/>
                  <a:stretch>
                    <a:fillRect t="-11494" r="-1192" b="-31034"/>
                  </a:stretch>
                </a:blipFill>
              </p:spPr>
              <p:txBody>
                <a:bodyPr/>
                <a:lstStyle/>
                <a:p>
                  <a:r>
                    <a:rPr lang="zh-CN" altLang="en-US">
                      <a:noFill/>
                    </a:rPr>
                    <a:t> </a:t>
                  </a:r>
                </a:p>
              </p:txBody>
            </p:sp>
          </mc:Fallback>
        </mc:AlternateContent>
        <p:sp>
          <p:nvSpPr>
            <p:cNvPr id="6" name="文本框 5"/>
            <p:cNvSpPr txBox="1"/>
            <p:nvPr/>
          </p:nvSpPr>
          <p:spPr>
            <a:xfrm>
              <a:off x="672357" y="2497217"/>
              <a:ext cx="328936" cy="461665"/>
            </a:xfrm>
            <a:prstGeom prst="rect">
              <a:avLst/>
            </a:prstGeom>
            <a:noFill/>
          </p:spPr>
          <p:txBody>
            <a:bodyPr wrap="none" rtlCol="0">
              <a:spAutoFit/>
            </a:bodyPr>
            <a:lstStyle/>
            <a:p>
              <a:r>
                <a:rPr lang="en-US" altLang="zh-CN" sz="2400" dirty="0" smtClean="0"/>
                <a:t>^</a:t>
              </a:r>
              <a:endParaRPr lang="zh-CN" altLang="en-US" sz="2400" dirty="0"/>
            </a:p>
          </p:txBody>
        </p:sp>
      </p:grpSp>
      <p:sp>
        <p:nvSpPr>
          <p:cNvPr id="11" name="文本框 10"/>
          <p:cNvSpPr txBox="1"/>
          <p:nvPr/>
        </p:nvSpPr>
        <p:spPr>
          <a:xfrm>
            <a:off x="2904565" y="3868816"/>
            <a:ext cx="328936" cy="461665"/>
          </a:xfrm>
          <a:prstGeom prst="rect">
            <a:avLst/>
          </a:prstGeom>
          <a:noFill/>
        </p:spPr>
        <p:txBody>
          <a:bodyPr wrap="none" rtlCol="0">
            <a:spAutoFit/>
          </a:bodyPr>
          <a:lstStyle/>
          <a:p>
            <a:r>
              <a:rPr lang="en-US" altLang="zh-CN" sz="2400" dirty="0" smtClean="0"/>
              <a:t>^</a:t>
            </a:r>
            <a:endParaRPr lang="zh-CN" altLang="en-US" sz="2400" dirty="0"/>
          </a:p>
        </p:txBody>
      </p:sp>
      <p:grpSp>
        <p:nvGrpSpPr>
          <p:cNvPr id="21" name="组合 20"/>
          <p:cNvGrpSpPr/>
          <p:nvPr/>
        </p:nvGrpSpPr>
        <p:grpSpPr>
          <a:xfrm>
            <a:off x="934058" y="4629613"/>
            <a:ext cx="11066491" cy="601391"/>
            <a:chOff x="1001293" y="4831318"/>
            <a:chExt cx="11066491" cy="601391"/>
          </a:xfrm>
        </p:grpSpPr>
        <mc:AlternateContent xmlns:mc="http://schemas.openxmlformats.org/markup-compatibility/2006" xmlns:a14="http://schemas.microsoft.com/office/drawing/2010/main">
          <mc:Choice Requires="a14">
            <p:sp>
              <p:nvSpPr>
                <p:cNvPr id="16" name="文本框 15"/>
                <p:cNvSpPr txBox="1"/>
                <p:nvPr/>
              </p:nvSpPr>
              <p:spPr>
                <a:xfrm>
                  <a:off x="1001293" y="5030291"/>
                  <a:ext cx="11066491" cy="402418"/>
                </a:xfrm>
                <a:prstGeom prst="rect">
                  <a:avLst/>
                </a:prstGeom>
                <a:noFill/>
              </p:spPr>
              <p:txBody>
                <a:bodyPr wrap="none" rtlCol="0">
                  <a:spAutoFit/>
                </a:bodyPr>
                <a:lstStyle/>
                <a:p>
                  <a:r>
                    <a:rPr lang="zh-CN" altLang="en-US" sz="2000" dirty="0" smtClean="0"/>
                    <a:t>式</a:t>
                  </a:r>
                  <a:r>
                    <a:rPr lang="en-US" altLang="zh-CN" sz="2000" dirty="0" smtClean="0"/>
                    <a:t>11</a:t>
                  </a:r>
                  <a:r>
                    <a:rPr lang="zh-CN" altLang="en-US" sz="2000" dirty="0" smtClean="0"/>
                    <a:t>中，</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𝜃</m:t>
                          </m:r>
                        </m:e>
                        <m:sub>
                          <m:r>
                            <a:rPr lang="en-US" altLang="zh-CN" sz="2000" i="1">
                              <a:latin typeface="Cambria Math" panose="02040503050406030204" pitchFamily="18" charset="0"/>
                            </a:rPr>
                            <m:t>𝐿𝑆</m:t>
                          </m:r>
                        </m:sub>
                      </m:sSub>
                      <m:r>
                        <a:rPr lang="zh-CN" altLang="en-US" sz="2000" i="1">
                          <a:latin typeface="Cambria Math" panose="02040503050406030204" pitchFamily="18" charset="0"/>
                        </a:rPr>
                        <m:t>称作最小二乘估计</m:t>
                      </m:r>
                      <m:r>
                        <a:rPr lang="zh-CN" altLang="en-US" sz="2000" b="0" i="1" smtClean="0">
                          <a:latin typeface="Cambria Math" panose="02040503050406030204" pitchFamily="18" charset="0"/>
                        </a:rPr>
                        <m:t>值，</m:t>
                      </m:r>
                      <m:r>
                        <a:rPr lang="zh-CN" altLang="en-US" sz="2000" i="1">
                          <a:latin typeface="Cambria Math" panose="02040503050406030204" pitchFamily="18" charset="0"/>
                        </a:rPr>
                        <m:t>对应的</m:t>
                      </m:r>
                      <m:r>
                        <a:rPr lang="zh-CN" altLang="en-US" sz="2000" i="1" smtClean="0">
                          <a:latin typeface="Cambria Math" panose="02040503050406030204" pitchFamily="18" charset="0"/>
                        </a:rPr>
                        <m:t>方法</m:t>
                      </m:r>
                      <m:r>
                        <a:rPr lang="zh-CN" altLang="en-US" sz="2000" b="0" i="1" smtClean="0">
                          <a:latin typeface="Cambria Math" panose="02040503050406030204" pitchFamily="18" charset="0"/>
                        </a:rPr>
                        <m:t>为</m:t>
                      </m:r>
                      <m:r>
                        <a:rPr lang="zh-CN" altLang="en-US" sz="2000" i="1">
                          <a:latin typeface="Cambria Math" panose="02040503050406030204" pitchFamily="18" charset="0"/>
                        </a:rPr>
                        <m:t>最小二乘法</m:t>
                      </m:r>
                      <m:r>
                        <a:rPr lang="zh-CN" altLang="en-US" sz="2000" b="0" i="1" smtClean="0">
                          <a:latin typeface="Cambria Math" panose="02040503050406030204" pitchFamily="18" charset="0"/>
                        </a:rPr>
                        <m:t>，</m:t>
                      </m:r>
                      <m:r>
                        <a:rPr lang="zh-CN" altLang="en-US" sz="2000" i="1">
                          <a:latin typeface="Cambria Math" panose="02040503050406030204" pitchFamily="18" charset="0"/>
                        </a:rPr>
                        <m:t>它是</m:t>
                      </m:r>
                      <m:r>
                        <a:rPr lang="zh-CN" altLang="en-US" sz="2000" i="1" smtClean="0">
                          <a:latin typeface="Cambria Math" panose="02040503050406030204" pitchFamily="18" charset="0"/>
                        </a:rPr>
                        <m:t>加权最小二乘法</m:t>
                      </m:r>
                      <m:r>
                        <a:rPr lang="zh-CN" altLang="en-US" sz="2000" b="0" i="1" smtClean="0">
                          <a:latin typeface="Cambria Math" panose="02040503050406030204" pitchFamily="18" charset="0"/>
                        </a:rPr>
                        <m:t>的</m:t>
                      </m:r>
                      <m:r>
                        <a:rPr lang="zh-CN" altLang="en-US" sz="2000" i="1">
                          <a:latin typeface="Cambria Math" panose="02040503050406030204" pitchFamily="18" charset="0"/>
                        </a:rPr>
                        <m:t>一种特例</m:t>
                      </m:r>
                      <m:r>
                        <a:rPr lang="zh-CN" altLang="en-US" sz="2000" b="0" i="1" smtClean="0">
                          <a:latin typeface="Cambria Math" panose="02040503050406030204" pitchFamily="18" charset="0"/>
                        </a:rPr>
                        <m:t>。</m:t>
                      </m:r>
                    </m:oMath>
                  </a14:m>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001293" y="5030291"/>
                  <a:ext cx="11066491" cy="402418"/>
                </a:xfrm>
                <a:prstGeom prst="rect">
                  <a:avLst/>
                </a:prstGeom>
                <a:blipFill>
                  <a:blip r:embed="rId7"/>
                  <a:stretch>
                    <a:fillRect l="-551" t="-6061" b="-27273"/>
                  </a:stretch>
                </a:blipFill>
              </p:spPr>
              <p:txBody>
                <a:bodyPr/>
                <a:lstStyle/>
                <a:p>
                  <a:r>
                    <a:rPr lang="zh-CN" altLang="en-US">
                      <a:noFill/>
                    </a:rPr>
                    <a:t> </a:t>
                  </a:r>
                </a:p>
              </p:txBody>
            </p:sp>
          </mc:Fallback>
        </mc:AlternateContent>
        <p:sp>
          <p:nvSpPr>
            <p:cNvPr id="20" name="文本框 19"/>
            <p:cNvSpPr txBox="1"/>
            <p:nvPr/>
          </p:nvSpPr>
          <p:spPr>
            <a:xfrm>
              <a:off x="2057400" y="4831318"/>
              <a:ext cx="328936" cy="461665"/>
            </a:xfrm>
            <a:prstGeom prst="rect">
              <a:avLst/>
            </a:prstGeom>
            <a:noFill/>
          </p:spPr>
          <p:txBody>
            <a:bodyPr wrap="none" rtlCol="0">
              <a:spAutoFit/>
            </a:bodyPr>
            <a:lstStyle/>
            <a:p>
              <a:r>
                <a:rPr lang="en-US" altLang="zh-CN" sz="2400" dirty="0"/>
                <a:t>^</a:t>
              </a:r>
              <a:endParaRPr lang="zh-CN" altLang="en-US" sz="2400" dirty="0"/>
            </a:p>
          </p:txBody>
        </p:sp>
      </p:grpSp>
    </p:spTree>
    <p:extLst>
      <p:ext uri="{BB962C8B-B14F-4D97-AF65-F5344CB8AC3E}">
        <p14:creationId xmlns:p14="http://schemas.microsoft.com/office/powerpoint/2010/main" val="405943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randombar(horizontal)">
                                      <p:cBhvr>
                                        <p:cTn id="25" dur="500"/>
                                        <p:tgtEl>
                                          <p:spTgt spid="1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randombar(horizontal)">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6" grpId="0"/>
      <p:bldP spid="4" grpId="0" animBg="1"/>
      <p:bldP spid="1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380128" y="1793840"/>
                <a:ext cx="3020827" cy="523220"/>
              </a:xfrm>
              <a:prstGeom prst="rect">
                <a:avLst/>
              </a:prstGeom>
              <a:noFill/>
            </p:spPr>
            <p:txBody>
              <a:bodyPr wrap="none" rtlCol="0">
                <a:spAutoFit/>
              </a:bodyPr>
              <a:lstStyle/>
              <a:p>
                <a:r>
                  <a:rPr lang="en-US" altLang="zh-CN" sz="2800" dirty="0" smtClean="0">
                    <a:latin typeface="Cambria Math" pitchFamily="18" charset="0"/>
                    <a:ea typeface="Cambria Math" pitchFamily="18" charset="0"/>
                  </a:rPr>
                  <a:t>y(t)=</a:t>
                </a:r>
                <a14:m>
                  <m:oMath xmlns:m="http://schemas.openxmlformats.org/officeDocument/2006/math">
                    <m:sSup>
                      <m:sSupPr>
                        <m:ctrlPr>
                          <a:rPr lang="en-US" altLang="zh-CN" sz="2800" i="1" smtClean="0">
                            <a:latin typeface="Cambria Math" panose="02040503050406030204" pitchFamily="18" charset="0"/>
                            <a:ea typeface="Cambria Math" pitchFamily="18" charset="0"/>
                          </a:rPr>
                        </m:ctrlPr>
                      </m:sSupPr>
                      <m:e>
                        <m:r>
                          <a:rPr lang="zh-CN" altLang="en-US" sz="2800" i="1" smtClean="0">
                            <a:latin typeface="Cambria Math" panose="02040503050406030204" pitchFamily="18" charset="0"/>
                          </a:rPr>
                          <m:t>𝜑</m:t>
                        </m:r>
                      </m:e>
                      <m:sup>
                        <m:r>
                          <a:rPr lang="en-US" altLang="zh-CN" sz="2800" b="0" i="1" smtClean="0">
                            <a:latin typeface="Cambria Math" panose="02040503050406030204" pitchFamily="18" charset="0"/>
                            <a:ea typeface="Cambria Math" pitchFamily="18" charset="0"/>
                          </a:rPr>
                          <m:t>𝑇</m:t>
                        </m:r>
                      </m:sup>
                    </m:sSup>
                    <m:r>
                      <a:rPr lang="en-US" altLang="zh-CN" sz="2800" b="0" i="1" smtClean="0">
                        <a:latin typeface="Cambria Math" pitchFamily="18" charset="0"/>
                        <a:ea typeface="Cambria Math" pitchFamily="18" charset="0"/>
                      </a:rPr>
                      <m:t>(</m:t>
                    </m:r>
                    <m:r>
                      <a:rPr lang="en-US" altLang="zh-CN" sz="2800" b="0" i="1" smtClean="0">
                        <a:latin typeface="Cambria Math" pitchFamily="18" charset="0"/>
                        <a:ea typeface="Cambria Math" pitchFamily="18" charset="0"/>
                      </a:rPr>
                      <m:t>𝑡</m:t>
                    </m:r>
                    <m:r>
                      <a:rPr lang="en-US" altLang="zh-CN" sz="2800" b="0" i="1" smtClean="0">
                        <a:latin typeface="Cambria Math" pitchFamily="18" charset="0"/>
                        <a:ea typeface="Cambria Math" pitchFamily="18" charset="0"/>
                      </a:rPr>
                      <m:t>)</m:t>
                    </m:r>
                    <m:r>
                      <a:rPr lang="zh-CN" altLang="en-US" sz="2800" b="0" i="1" smtClean="0">
                        <a:latin typeface="Cambria Math" pitchFamily="18" charset="0"/>
                      </a:rPr>
                      <m:t>𝜃</m:t>
                    </m:r>
                  </m:oMath>
                </a14:m>
                <a:r>
                  <a:rPr lang="en-US" altLang="zh-CN" sz="2800" dirty="0" smtClean="0">
                    <a:latin typeface="Cambria Math" pitchFamily="18" charset="0"/>
                    <a:ea typeface="Cambria Math" pitchFamily="18" charset="0"/>
                  </a:rPr>
                  <a:t>+v(t)</a:t>
                </a:r>
                <a:endParaRPr lang="zh-CN" altLang="en-US" sz="2800" dirty="0">
                  <a:latin typeface="Cambria Math"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80128" y="1793840"/>
                <a:ext cx="3020827" cy="523220"/>
              </a:xfrm>
              <a:prstGeom prst="rect">
                <a:avLst/>
              </a:prstGeom>
              <a:blipFill>
                <a:blip r:embed="rId2"/>
                <a:stretch>
                  <a:fillRect l="-4032" t="-11628" r="-2621"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198974" y="2473247"/>
                <a:ext cx="5255614" cy="3069430"/>
              </a:xfrm>
              <a:prstGeom prst="rect">
                <a:avLst/>
              </a:prstGeom>
              <a:noFill/>
            </p:spPr>
            <p:txBody>
              <a:bodyPr wrap="square" rtlCol="0">
                <a:spAutoFit/>
              </a:bodyPr>
              <a:lstStyle/>
              <a:p>
                <a:pPr>
                  <a:lnSpc>
                    <a:spcPct val="200000"/>
                  </a:lnSpc>
                </a:pPr>
                <a14:m>
                  <m:oMathPara xmlns:m="http://schemas.openxmlformats.org/officeDocument/2006/math">
                    <m:oMathParaPr>
                      <m:jc m:val="left"/>
                    </m:oMathParaPr>
                    <m:oMath xmlns:m="http://schemas.openxmlformats.org/officeDocument/2006/math">
                      <m:r>
                        <m:rPr>
                          <m:sty m:val="p"/>
                        </m:rPr>
                        <a:rPr lang="en-US" altLang="zh-CN" sz="2400" i="1" smtClean="0">
                          <a:latin typeface="Cambria Math" pitchFamily="18" charset="0"/>
                          <a:ea typeface="Cambria Math" pitchFamily="18" charset="0"/>
                        </a:rPr>
                        <m:t>y</m:t>
                      </m:r>
                      <m:d>
                        <m:dPr>
                          <m:ctrlPr>
                            <a:rPr lang="en-US" altLang="zh-CN" sz="2400" b="0" i="1" smtClean="0">
                              <a:latin typeface="Cambria Math" panose="02040503050406030204" pitchFamily="18" charset="0"/>
                              <a:ea typeface="Cambria Math" pitchFamily="18" charset="0"/>
                            </a:rPr>
                          </m:ctrlPr>
                        </m:dPr>
                        <m:e>
                          <m:r>
                            <a:rPr lang="en-US" altLang="zh-CN" sz="2400" b="0" i="1" smtClean="0">
                              <a:latin typeface="Cambria Math" panose="02040503050406030204" pitchFamily="18" charset="0"/>
                              <a:ea typeface="Cambria Math" pitchFamily="18" charset="0"/>
                            </a:rPr>
                            <m:t>𝑡</m:t>
                          </m:r>
                        </m:e>
                      </m:d>
                      <m:r>
                        <a:rPr lang="zh-CN" altLang="en-US" sz="2400" b="0" i="1" smtClean="0">
                          <a:latin typeface="Cambria Math" pitchFamily="18" charset="0"/>
                        </a:rPr>
                        <m:t>𝜖</m:t>
                      </m:r>
                      <m:sSup>
                        <m:sSupPr>
                          <m:ctrlPr>
                            <a:rPr lang="en-US" altLang="zh-CN" sz="2400" b="0" i="1" smtClean="0">
                              <a:latin typeface="Cambria Math" panose="02040503050406030204" pitchFamily="18" charset="0"/>
                              <a:ea typeface="Cambria Math" pitchFamily="18" charset="0"/>
                            </a:rPr>
                          </m:ctrlPr>
                        </m:sSupPr>
                        <m:e>
                          <m:r>
                            <a:rPr lang="en-US" altLang="zh-CN" sz="2400" b="0" i="1" smtClean="0">
                              <a:latin typeface="Cambria Math" panose="02040503050406030204" pitchFamily="18" charset="0"/>
                              <a:ea typeface="Cambria Math" pitchFamily="18" charset="0"/>
                            </a:rPr>
                            <m:t>𝑅</m:t>
                          </m:r>
                        </m:e>
                        <m:sup>
                          <m:r>
                            <a:rPr lang="en-US" altLang="zh-CN" sz="2400" b="0" i="1" smtClean="0">
                              <a:latin typeface="Cambria Math" panose="02040503050406030204" pitchFamily="18" charset="0"/>
                              <a:ea typeface="Cambria Math" pitchFamily="18" charset="0"/>
                            </a:rPr>
                            <m:t>1</m:t>
                          </m:r>
                        </m:sup>
                      </m:sSup>
                      <m:r>
                        <a:rPr lang="zh-CN" altLang="en-US" sz="2400" i="1">
                          <a:latin typeface="Cambria Math" pitchFamily="18" charset="0"/>
                        </a:rPr>
                        <m:t>是系统</m:t>
                      </m:r>
                      <m:r>
                        <a:rPr lang="zh-CN" altLang="en-US" sz="2400" i="1" smtClean="0">
                          <a:latin typeface="Cambria Math" pitchFamily="18" charset="0"/>
                        </a:rPr>
                        <m:t>输入</m:t>
                      </m:r>
                    </m:oMath>
                  </m:oMathPara>
                </a14:m>
                <a:endParaRPr lang="en-US" altLang="zh-CN" sz="2400" i="1" dirty="0" smtClean="0">
                  <a:latin typeface="Cambria Math" pitchFamily="18" charset="0"/>
                </a:endParaRPr>
              </a:p>
              <a:p>
                <a:pPr>
                  <a:lnSpc>
                    <a:spcPct val="200000"/>
                  </a:lnSpc>
                </a:pPr>
                <a14:m>
                  <m:oMathPara xmlns:m="http://schemas.openxmlformats.org/officeDocument/2006/math">
                    <m:oMathParaPr>
                      <m:jc m:val="left"/>
                    </m:oMathParaPr>
                    <m:oMath xmlns:m="http://schemas.openxmlformats.org/officeDocument/2006/math">
                      <m:r>
                        <a:rPr lang="zh-CN" altLang="en-US" sz="2400" i="1" smtClean="0">
                          <a:latin typeface="Cambria Math" pitchFamily="18" charset="0"/>
                        </a:rPr>
                        <m:t>𝜑</m:t>
                      </m:r>
                      <m:d>
                        <m:dPr>
                          <m:ctrlPr>
                            <a:rPr lang="en-US" altLang="zh-CN" sz="2400" b="0" i="1" smtClean="0">
                              <a:latin typeface="Cambria Math" panose="02040503050406030204" pitchFamily="18" charset="0"/>
                              <a:ea typeface="Cambria Math" pitchFamily="18" charset="0"/>
                            </a:rPr>
                          </m:ctrlPr>
                        </m:dPr>
                        <m:e>
                          <m:r>
                            <a:rPr lang="en-US" altLang="zh-CN" sz="2400" b="0" i="1" smtClean="0">
                              <a:latin typeface="Cambria Math" panose="02040503050406030204" pitchFamily="18" charset="0"/>
                              <a:ea typeface="Cambria Math" pitchFamily="18" charset="0"/>
                            </a:rPr>
                            <m:t>𝑡</m:t>
                          </m:r>
                        </m:e>
                      </m:d>
                      <m:r>
                        <a:rPr lang="zh-CN" altLang="en-US" sz="2400" b="0" i="1" smtClean="0">
                          <a:latin typeface="Cambria Math" pitchFamily="18" charset="0"/>
                        </a:rPr>
                        <m:t>𝜖</m:t>
                      </m:r>
                      <m:sSup>
                        <m:sSupPr>
                          <m:ctrlPr>
                            <a:rPr lang="en-US" altLang="zh-CN" sz="2400" b="0" i="1" smtClean="0">
                              <a:latin typeface="Cambria Math" panose="02040503050406030204" pitchFamily="18" charset="0"/>
                              <a:ea typeface="Cambria Math" pitchFamily="18" charset="0"/>
                            </a:rPr>
                          </m:ctrlPr>
                        </m:sSupPr>
                        <m:e>
                          <m:r>
                            <a:rPr lang="en-US" altLang="zh-CN" sz="2400" b="0" i="1" smtClean="0">
                              <a:latin typeface="Cambria Math" panose="02040503050406030204" pitchFamily="18" charset="0"/>
                              <a:ea typeface="Cambria Math" pitchFamily="18" charset="0"/>
                            </a:rPr>
                            <m:t>𝑅</m:t>
                          </m:r>
                        </m:e>
                        <m:sup>
                          <m:r>
                            <a:rPr lang="en-US" altLang="zh-CN" sz="2400" b="0" i="1" smtClean="0">
                              <a:latin typeface="Cambria Math" panose="02040503050406030204" pitchFamily="18" charset="0"/>
                              <a:ea typeface="Cambria Math" pitchFamily="18" charset="0"/>
                            </a:rPr>
                            <m:t>𝑛</m:t>
                          </m:r>
                        </m:sup>
                      </m:sSup>
                      <m:r>
                        <a:rPr lang="zh-CN" altLang="en-US" sz="2400" b="0" i="1" smtClean="0">
                          <a:latin typeface="Cambria Math" pitchFamily="18" charset="0"/>
                        </a:rPr>
                        <m:t>是</m:t>
                      </m:r>
                      <m:r>
                        <a:rPr lang="zh-CN" altLang="en-US" sz="2400" i="1">
                          <a:latin typeface="Cambria Math" pitchFamily="18" charset="0"/>
                        </a:rPr>
                        <m:t>系统</m:t>
                      </m:r>
                      <m:r>
                        <a:rPr lang="zh-CN" altLang="en-US" sz="2400" i="1" smtClean="0">
                          <a:latin typeface="Cambria Math" pitchFamily="18" charset="0"/>
                        </a:rPr>
                        <m:t>观测</m:t>
                      </m:r>
                      <m:r>
                        <a:rPr lang="zh-CN" altLang="en-US" sz="2400" i="1">
                          <a:latin typeface="Cambria Math" pitchFamily="18" charset="0"/>
                        </a:rPr>
                        <m:t>数据</m:t>
                      </m:r>
                      <m:r>
                        <a:rPr lang="zh-CN" altLang="en-US" sz="2400" i="1" smtClean="0">
                          <a:latin typeface="Cambria Math" pitchFamily="18" charset="0"/>
                        </a:rPr>
                        <m:t>组</m:t>
                      </m:r>
                      <m:r>
                        <a:rPr lang="zh-CN" altLang="en-US" sz="2400" b="0" i="1" smtClean="0">
                          <a:latin typeface="Cambria Math" pitchFamily="18" charset="0"/>
                        </a:rPr>
                        <m:t>成</m:t>
                      </m:r>
                      <m:r>
                        <a:rPr lang="zh-CN" altLang="en-US" sz="2400" i="1">
                          <a:latin typeface="Cambria Math" pitchFamily="18" charset="0"/>
                        </a:rPr>
                        <m:t>向量</m:t>
                      </m:r>
                    </m:oMath>
                  </m:oMathPara>
                </a14:m>
                <a:endParaRPr lang="en-US" altLang="zh-CN" sz="2400" dirty="0" smtClean="0">
                  <a:latin typeface="Cambria Math" pitchFamily="18" charset="0"/>
                  <a:ea typeface="Cambria Math" pitchFamily="18" charset="0"/>
                </a:endParaRPr>
              </a:p>
              <a:p>
                <a:pPr>
                  <a:lnSpc>
                    <a:spcPct val="200000"/>
                  </a:lnSpc>
                </a:pPr>
                <a:r>
                  <a:rPr lang="en-US" altLang="zh-CN" sz="2400" dirty="0" smtClean="0">
                    <a:latin typeface="Cambria Math" pitchFamily="18" charset="0"/>
                    <a:ea typeface="Cambria Math" pitchFamily="18" charset="0"/>
                  </a:rPr>
                  <a:t>V(t)</a:t>
                </a:r>
                <a14:m>
                  <m:oMath xmlns:m="http://schemas.openxmlformats.org/officeDocument/2006/math">
                    <m:r>
                      <a:rPr lang="zh-CN" altLang="en-US" sz="2400" i="1" smtClean="0">
                        <a:latin typeface="Cambria Math" pitchFamily="18" charset="0"/>
                      </a:rPr>
                      <m:t>𝜖</m:t>
                    </m:r>
                    <m:sSup>
                      <m:sSupPr>
                        <m:ctrlPr>
                          <a:rPr lang="en-US" altLang="zh-CN" sz="2400" i="1" smtClean="0">
                            <a:latin typeface="Cambria Math" panose="02040503050406030204" pitchFamily="18" charset="0"/>
                            <a:ea typeface="Cambria Math" pitchFamily="18" charset="0"/>
                          </a:rPr>
                        </m:ctrlPr>
                      </m:sSupPr>
                      <m:e>
                        <m:r>
                          <a:rPr lang="en-US" altLang="zh-CN" sz="2400" b="0" i="1" smtClean="0">
                            <a:latin typeface="Cambria Math" panose="02040503050406030204" pitchFamily="18" charset="0"/>
                            <a:ea typeface="Cambria Math" pitchFamily="18" charset="0"/>
                          </a:rPr>
                          <m:t>𝑅</m:t>
                        </m:r>
                      </m:e>
                      <m:sup>
                        <m:r>
                          <a:rPr lang="en-US" altLang="zh-CN" sz="2400" b="0" i="1" smtClean="0">
                            <a:latin typeface="Cambria Math" panose="02040503050406030204" pitchFamily="18" charset="0"/>
                            <a:ea typeface="Cambria Math" pitchFamily="18" charset="0"/>
                          </a:rPr>
                          <m:t>𝑛</m:t>
                        </m:r>
                      </m:sup>
                    </m:sSup>
                    <m:r>
                      <a:rPr lang="zh-CN" altLang="en-US" sz="2400" b="0" i="1" smtClean="0">
                        <a:latin typeface="Cambria Math" pitchFamily="18" charset="0"/>
                      </a:rPr>
                      <m:t>为</m:t>
                    </m:r>
                    <m:r>
                      <a:rPr lang="zh-CN" altLang="en-US" sz="2400" i="1">
                        <a:latin typeface="Cambria Math" panose="02040503050406030204" pitchFamily="18" charset="0"/>
                      </a:rPr>
                      <m:t>均值</m:t>
                    </m:r>
                    <m:r>
                      <a:rPr lang="zh-CN" altLang="en-US" sz="2400" b="0" i="1" smtClean="0">
                        <a:latin typeface="Cambria Math" panose="02040503050406030204" pitchFamily="18" charset="0"/>
                      </a:rPr>
                      <m:t>为</m:t>
                    </m:r>
                    <m:r>
                      <a:rPr lang="en-US" altLang="zh-CN" sz="2400" b="0" i="1" smtClean="0">
                        <a:latin typeface="Cambria Math" panose="02040503050406030204" pitchFamily="18" charset="0"/>
                      </a:rPr>
                      <m:t>0</m:t>
                    </m:r>
                    <m:r>
                      <a:rPr lang="zh-CN" altLang="en-US" sz="2400" b="0" i="1" smtClean="0">
                        <a:latin typeface="Cambria Math" pitchFamily="18" charset="0"/>
                      </a:rPr>
                      <m:t>的白</m:t>
                    </m:r>
                    <m:r>
                      <a:rPr lang="zh-CN" altLang="en-US" sz="2400" i="1">
                        <a:latin typeface="Cambria Math" pitchFamily="18" charset="0"/>
                      </a:rPr>
                      <m:t>噪声</m:t>
                    </m:r>
                  </m:oMath>
                </a14:m>
                <a:endParaRPr lang="en-US" altLang="zh-CN" sz="2400" dirty="0" smtClean="0">
                  <a:latin typeface="Cambria Math" pitchFamily="18" charset="0"/>
                  <a:ea typeface="Cambria Math" pitchFamily="18" charset="0"/>
                </a:endParaRPr>
              </a:p>
              <a:p>
                <a:pPr>
                  <a:lnSpc>
                    <a:spcPct val="200000"/>
                  </a:lnSpc>
                </a:pPr>
                <a14:m>
                  <m:oMathPara xmlns:m="http://schemas.openxmlformats.org/officeDocument/2006/math">
                    <m:oMathParaPr>
                      <m:jc m:val="left"/>
                    </m:oMathParaPr>
                    <m:oMath xmlns:m="http://schemas.openxmlformats.org/officeDocument/2006/math">
                      <m:r>
                        <a:rPr lang="zh-CN" altLang="en-US" sz="2400" i="1" smtClean="0">
                          <a:latin typeface="Cambria Math" pitchFamily="18" charset="0"/>
                        </a:rPr>
                        <m:t>𝜃𝜖</m:t>
                      </m:r>
                      <m:sSup>
                        <m:sSupPr>
                          <m:ctrlPr>
                            <a:rPr lang="en-US" altLang="zh-CN" sz="2400" i="1" smtClean="0">
                              <a:latin typeface="Cambria Math" panose="02040503050406030204" pitchFamily="18" charset="0"/>
                              <a:ea typeface="Cambria Math" pitchFamily="18" charset="0"/>
                            </a:rPr>
                          </m:ctrlPr>
                        </m:sSupPr>
                        <m:e>
                          <m:r>
                            <a:rPr lang="en-US" altLang="zh-CN" sz="2400" b="0" i="1" smtClean="0">
                              <a:latin typeface="Cambria Math" panose="02040503050406030204" pitchFamily="18" charset="0"/>
                              <a:ea typeface="Cambria Math" pitchFamily="18" charset="0"/>
                            </a:rPr>
                            <m:t>𝑅</m:t>
                          </m:r>
                        </m:e>
                        <m:sup>
                          <m:r>
                            <a:rPr lang="en-US" altLang="zh-CN" sz="2400" b="0" i="1" smtClean="0">
                              <a:latin typeface="Cambria Math" panose="02040503050406030204" pitchFamily="18" charset="0"/>
                              <a:ea typeface="Cambria Math" pitchFamily="18" charset="0"/>
                            </a:rPr>
                            <m:t>𝑛</m:t>
                          </m:r>
                        </m:sup>
                      </m:sSup>
                      <m:r>
                        <a:rPr lang="zh-CN" altLang="en-US" sz="2400" b="0" i="1" smtClean="0">
                          <a:latin typeface="Cambria Math"/>
                          <a:ea typeface="Cambria Math" pitchFamily="18" charset="0"/>
                        </a:rPr>
                        <m:t>是</m:t>
                      </m:r>
                      <m:r>
                        <a:rPr lang="zh-CN" altLang="en-US" sz="2400" i="1">
                          <a:latin typeface="Cambria Math" pitchFamily="18" charset="0"/>
                        </a:rPr>
                        <m:t>要</m:t>
                      </m:r>
                      <m:r>
                        <a:rPr lang="zh-CN" altLang="en-US" sz="2400" b="0" i="1" smtClean="0">
                          <a:latin typeface="Cambria Math"/>
                        </a:rPr>
                        <m:t>识</m:t>
                      </m:r>
                      <m:r>
                        <a:rPr lang="zh-CN" altLang="en-US" sz="2400" i="1">
                          <a:latin typeface="Cambria Math" pitchFamily="18" charset="0"/>
                        </a:rPr>
                        <m:t>别的</m:t>
                      </m:r>
                      <m:r>
                        <a:rPr lang="zh-CN" altLang="en-US" sz="2400" i="1" smtClean="0">
                          <a:latin typeface="Cambria Math" pitchFamily="18" charset="0"/>
                        </a:rPr>
                        <m:t>参数</m:t>
                      </m:r>
                      <m:r>
                        <a:rPr lang="zh-CN" altLang="en-US" sz="2400" i="1">
                          <a:latin typeface="Cambria Math" pitchFamily="18" charset="0"/>
                        </a:rPr>
                        <m:t>向量</m:t>
                      </m:r>
                    </m:oMath>
                  </m:oMathPara>
                </a14:m>
                <a:endParaRPr lang="zh-CN" altLang="en-US" sz="2400" dirty="0">
                  <a:latin typeface="Cambria Math"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198974" y="2473247"/>
                <a:ext cx="5255614" cy="3069430"/>
              </a:xfrm>
              <a:prstGeom prst="rect">
                <a:avLst/>
              </a:prstGeom>
              <a:blipFill>
                <a:blip r:embed="rId3"/>
                <a:stretch>
                  <a:fillRect l="-1856"/>
                </a:stretch>
              </a:blipFill>
            </p:spPr>
            <p:txBody>
              <a:bodyPr/>
              <a:lstStyle/>
              <a:p>
                <a:r>
                  <a:rPr lang="zh-CN" altLang="en-US">
                    <a:noFill/>
                  </a:rPr>
                  <a:t> </a:t>
                </a:r>
              </a:p>
            </p:txBody>
          </p:sp>
        </mc:Fallback>
      </mc:AlternateContent>
      <p:sp>
        <p:nvSpPr>
          <p:cNvPr id="11" name="TextBox 10"/>
          <p:cNvSpPr txBox="1"/>
          <p:nvPr/>
        </p:nvSpPr>
        <p:spPr>
          <a:xfrm>
            <a:off x="1247751" y="1080232"/>
            <a:ext cx="4426274" cy="461665"/>
          </a:xfrm>
          <a:prstGeom prst="rect">
            <a:avLst/>
          </a:prstGeom>
          <a:noFill/>
        </p:spPr>
        <p:txBody>
          <a:bodyPr wrap="square" rtlCol="0">
            <a:spAutoFit/>
          </a:bodyPr>
          <a:lstStyle/>
          <a:p>
            <a:r>
              <a:rPr lang="en-US" altLang="zh-CN" sz="2400" b="1" dirty="0">
                <a:solidFill>
                  <a:srgbClr val="5E80B0"/>
                </a:solidFill>
              </a:rPr>
              <a:t>MILS</a:t>
            </a:r>
            <a:r>
              <a:rPr lang="zh-CN" altLang="zh-CN" sz="2400" b="1" dirty="0">
                <a:solidFill>
                  <a:srgbClr val="5E80B0"/>
                </a:solidFill>
              </a:rPr>
              <a:t>算法辨识</a:t>
            </a:r>
            <a:r>
              <a:rPr lang="en-US" altLang="zh-CN" sz="2400" b="1" dirty="0">
                <a:solidFill>
                  <a:srgbClr val="5E80B0"/>
                </a:solidFill>
              </a:rPr>
              <a:t>ARX</a:t>
            </a:r>
            <a:r>
              <a:rPr lang="zh-CN" altLang="zh-CN" sz="2400" b="1" dirty="0">
                <a:solidFill>
                  <a:srgbClr val="5E80B0"/>
                </a:solidFill>
              </a:rPr>
              <a:t>系统</a:t>
            </a:r>
            <a:endParaRPr lang="zh-CN" altLang="en-US" sz="2400" b="1" dirty="0">
              <a:solidFill>
                <a:srgbClr val="5E80B0"/>
              </a:solidFill>
            </a:endParaRPr>
          </a:p>
        </p:txBody>
      </p:sp>
      <p:sp>
        <p:nvSpPr>
          <p:cNvPr id="6" name="矩形 5"/>
          <p:cNvSpPr/>
          <p:nvPr/>
        </p:nvSpPr>
        <p:spPr>
          <a:xfrm>
            <a:off x="-1" y="167889"/>
            <a:ext cx="4760259"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a:t>多</a:t>
            </a:r>
            <a:r>
              <a:rPr lang="zh-CN" altLang="en-US" sz="2800" noProof="1" smtClean="0"/>
              <a:t>新息最小二乘算法介绍</a:t>
            </a:r>
            <a:endParaRPr lang="zh-CN" altLang="en-US" sz="2800" noProof="1"/>
          </a:p>
        </p:txBody>
      </p:sp>
      <p:sp>
        <p:nvSpPr>
          <p:cNvPr id="7" name="TextBox 4"/>
          <p:cNvSpPr txBox="1">
            <a:spLocks noChangeArrowheads="1"/>
          </p:cNvSpPr>
          <p:nvPr/>
        </p:nvSpPr>
        <p:spPr bwMode="auto">
          <a:xfrm>
            <a:off x="7214985" y="2141196"/>
            <a:ext cx="41316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2400" dirty="0" smtClean="0">
                <a:latin typeface="Cambria Math" panose="02040503050406030204" pitchFamily="18" charset="0"/>
              </a:rPr>
              <a:t>对应的递推最小</a:t>
            </a:r>
            <a:r>
              <a:rPr lang="zh-CN" altLang="en-US" sz="2400" dirty="0">
                <a:latin typeface="Cambria Math" panose="02040503050406030204" pitchFamily="18" charset="0"/>
              </a:rPr>
              <a:t>二</a:t>
            </a:r>
            <a:r>
              <a:rPr lang="zh-CN" altLang="en-US" sz="2400" dirty="0" smtClean="0">
                <a:latin typeface="Cambria Math" panose="02040503050406030204" pitchFamily="18" charset="0"/>
              </a:rPr>
              <a:t>乘算法</a:t>
            </a:r>
            <a:endParaRPr lang="zh-CN" altLang="en-US" sz="24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TextBox 4"/>
              <p:cNvSpPr txBox="1"/>
              <p:nvPr/>
            </p:nvSpPr>
            <p:spPr>
              <a:xfrm>
                <a:off x="7214985" y="2994953"/>
                <a:ext cx="4433393"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smtClean="0">
                              <a:latin typeface="Cambria Math"/>
                            </a:rPr>
                            <m:t>𝜃</m:t>
                          </m:r>
                        </m:e>
                      </m:acc>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acc>
                        <m:accPr>
                          <m:chr m:val="̂"/>
                          <m:ctrlPr>
                            <a:rPr lang="en-US" altLang="zh-CN" sz="2400" b="0" i="1" smtClean="0">
                              <a:latin typeface="Cambria Math" panose="02040503050406030204" pitchFamily="18" charset="0"/>
                            </a:rPr>
                          </m:ctrlPr>
                        </m:accPr>
                        <m:e>
                          <m:r>
                            <a:rPr lang="zh-CN" altLang="en-US" sz="2400" b="0" i="1" smtClean="0">
                              <a:latin typeface="Cambria Math"/>
                            </a:rPr>
                            <m:t>𝜃</m:t>
                          </m:r>
                        </m:e>
                      </m:acc>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−1</m:t>
                          </m:r>
                        </m:e>
                      </m:d>
                      <m:r>
                        <a:rPr lang="en-US" altLang="zh-CN" sz="2400" b="0" i="1" smtClean="0">
                          <a:latin typeface="Cambria Math"/>
                        </a:rPr>
                        <m:t>+</m:t>
                      </m:r>
                      <m:r>
                        <a:rPr lang="en-US" altLang="zh-CN" sz="2400" b="0" i="1" smtClean="0">
                          <a:latin typeface="Cambria Math"/>
                        </a:rPr>
                        <m:t>𝑃</m:t>
                      </m:r>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zh-CN" altLang="en-US" sz="2400" b="0" i="1" smtClean="0">
                          <a:latin typeface="Cambria Math"/>
                        </a:rPr>
                        <m:t>𝜑</m:t>
                      </m:r>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𝑒</m:t>
                      </m:r>
                      <m:r>
                        <a:rPr lang="en-US" altLang="zh-CN" sz="2400" b="0" i="1" smtClean="0">
                          <a:latin typeface="Cambria Math" panose="02040503050406030204" pitchFamily="18" charset="0"/>
                        </a:rPr>
                        <m:t>(</m:t>
                      </m:r>
                      <m:r>
                        <a:rPr lang="en-US" altLang="zh-CN" sz="2400" b="0" i="1" smtClean="0">
                          <a:latin typeface="Cambria Math"/>
                        </a:rPr>
                        <m:t>𝑡</m:t>
                      </m:r>
                      <m:r>
                        <a:rPr lang="en-US" altLang="zh-CN" sz="2400" b="0" i="1" smtClean="0">
                          <a:latin typeface="Cambria Math"/>
                        </a:rPr>
                        <m:t>)</m:t>
                      </m:r>
                    </m:oMath>
                  </m:oMathPara>
                </a14:m>
                <a:endParaRPr lang="zh-CN" altLang="en-US" sz="2400" dirty="0"/>
              </a:p>
            </p:txBody>
          </p:sp>
        </mc:Choice>
        <mc:Fallback xmlns="">
          <p:sp>
            <p:nvSpPr>
              <p:cNvPr id="8" name="TextBox 4"/>
              <p:cNvSpPr txBox="1">
                <a:spLocks noRot="1" noChangeAspect="1" noMove="1" noResize="1" noEditPoints="1" noAdjustHandles="1" noChangeArrowheads="1" noChangeShapeType="1" noTextEdit="1"/>
              </p:cNvSpPr>
              <p:nvPr/>
            </p:nvSpPr>
            <p:spPr>
              <a:xfrm>
                <a:off x="7214985" y="2994953"/>
                <a:ext cx="4433393" cy="47711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214985" y="3409805"/>
                <a:ext cx="4066562"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𝑒</m:t>
                      </m:r>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r>
                        <a:rPr lang="en-US" altLang="zh-CN" sz="2400" b="0" i="1" smtClean="0">
                          <a:latin typeface="Cambria Math"/>
                        </a:rPr>
                        <m:t>𝑦</m:t>
                      </m:r>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sSup>
                        <m:sSupPr>
                          <m:ctrlPr>
                            <a:rPr lang="en-US" altLang="zh-CN" sz="2400" b="0" i="1" smtClean="0">
                              <a:latin typeface="Cambria Math" panose="02040503050406030204" pitchFamily="18" charset="0"/>
                            </a:rPr>
                          </m:ctrlPr>
                        </m:sSupPr>
                        <m:e>
                          <m:r>
                            <a:rPr lang="zh-CN" altLang="en-US" sz="2400" b="0" i="1" smtClean="0">
                              <a:latin typeface="Cambria Math"/>
                            </a:rPr>
                            <m:t>𝜑</m:t>
                          </m:r>
                        </m:e>
                        <m:sup>
                          <m:r>
                            <a:rPr lang="en-US" altLang="zh-CN" sz="2400" b="0" i="1" smtClean="0">
                              <a:latin typeface="Cambria Math"/>
                            </a:rPr>
                            <m:t>𝑇</m:t>
                          </m:r>
                        </m:sup>
                      </m:sSup>
                      <m:r>
                        <a:rPr lang="en-US" altLang="zh-CN" sz="2400" b="0" i="1" smtClean="0">
                          <a:latin typeface="Cambria Math"/>
                        </a:rPr>
                        <m:t>(</m:t>
                      </m:r>
                      <m:r>
                        <a:rPr lang="en-US" altLang="zh-CN" sz="2400" b="0" i="1" smtClean="0">
                          <a:latin typeface="Cambria Math"/>
                        </a:rPr>
                        <m:t>𝑇</m:t>
                      </m:r>
                      <m:r>
                        <a:rPr lang="en-US" altLang="zh-CN" sz="2400" b="0" i="1" smtClean="0">
                          <a:latin typeface="Cambria Math"/>
                        </a:rPr>
                        <m:t>)</m:t>
                      </m:r>
                      <m:acc>
                        <m:accPr>
                          <m:chr m:val="̂"/>
                          <m:ctrlPr>
                            <a:rPr lang="en-US" altLang="zh-CN" sz="2400" b="0" i="1" smtClean="0">
                              <a:latin typeface="Cambria Math" panose="02040503050406030204" pitchFamily="18" charset="0"/>
                            </a:rPr>
                          </m:ctrlPr>
                        </m:accPr>
                        <m:e>
                          <m:r>
                            <a:rPr lang="zh-CN" altLang="en-US" sz="2400" b="0" i="1" smtClean="0">
                              <a:latin typeface="Cambria Math" panose="02040503050406030204" pitchFamily="18" charset="0"/>
                            </a:rPr>
                            <m:t>𝜃</m:t>
                          </m:r>
                        </m:e>
                      </m:acc>
                      <m:r>
                        <a:rPr lang="en-US" altLang="zh-CN" sz="2400" b="0" i="1" smtClean="0">
                          <a:latin typeface="Cambria Math"/>
                        </a:rPr>
                        <m:t>(</m:t>
                      </m:r>
                      <m:r>
                        <a:rPr lang="en-US" altLang="zh-CN" sz="2400" b="0" i="1" smtClean="0">
                          <a:latin typeface="Cambria Math"/>
                        </a:rPr>
                        <m:t>𝑡</m:t>
                      </m:r>
                      <m:r>
                        <a:rPr lang="en-US" altLang="zh-CN" sz="2400" b="0" i="1" smtClean="0">
                          <a:latin typeface="Cambria Math"/>
                        </a:rPr>
                        <m:t>−1)</m:t>
                      </m:r>
                    </m:oMath>
                  </m:oMathPara>
                </a14:m>
                <a:endParaRPr lang="zh-CN" alt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7214985" y="3409805"/>
                <a:ext cx="4066562" cy="47711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214985" y="3879427"/>
                <a:ext cx="46723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a:rPr>
                            <m:t>𝑝</m:t>
                          </m:r>
                        </m:e>
                        <m:sup>
                          <m:r>
                            <a:rPr lang="en-US" altLang="zh-CN" sz="2400" b="0" i="1" smtClean="0">
                              <a:latin typeface="Cambria Math"/>
                            </a:rPr>
                            <m:t>−1</m:t>
                          </m:r>
                        </m:sup>
                      </m:sSup>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sSup>
                        <m:sSupPr>
                          <m:ctrlPr>
                            <a:rPr lang="en-US" altLang="zh-CN" sz="2400" b="0" i="1" smtClean="0">
                              <a:latin typeface="Cambria Math" panose="02040503050406030204" pitchFamily="18" charset="0"/>
                            </a:rPr>
                          </m:ctrlPr>
                        </m:sSupPr>
                        <m:e>
                          <m:r>
                            <a:rPr lang="en-US" altLang="zh-CN" sz="2400" b="0" i="1" smtClean="0">
                              <a:latin typeface="Cambria Math"/>
                            </a:rPr>
                            <m:t>𝑝</m:t>
                          </m:r>
                        </m:e>
                        <m:sup>
                          <m:r>
                            <a:rPr lang="en-US" altLang="zh-CN" sz="2400" b="0" i="1" smtClean="0">
                              <a:latin typeface="Cambria Math"/>
                            </a:rPr>
                            <m:t>−1</m:t>
                          </m:r>
                        </m:sup>
                      </m:sSup>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−1</m:t>
                          </m:r>
                        </m:e>
                      </m:d>
                      <m:r>
                        <a:rPr lang="en-US" altLang="zh-CN" sz="2400" b="0" i="1" smtClean="0">
                          <a:latin typeface="Cambria Math"/>
                        </a:rPr>
                        <m:t>+</m:t>
                      </m:r>
                      <m:r>
                        <a:rPr lang="zh-CN" altLang="en-US" sz="2400" b="0" i="1" smtClean="0">
                          <a:latin typeface="Cambria Math"/>
                        </a:rPr>
                        <m:t>𝜑</m:t>
                      </m:r>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sSup>
                        <m:sSupPr>
                          <m:ctrlPr>
                            <a:rPr lang="en-US" altLang="zh-CN" sz="2400" b="0" i="1" smtClean="0">
                              <a:latin typeface="Cambria Math" panose="02040503050406030204" pitchFamily="18" charset="0"/>
                            </a:rPr>
                          </m:ctrlPr>
                        </m:sSupPr>
                        <m:e>
                          <m:r>
                            <a:rPr lang="zh-CN" altLang="en-US" sz="2400" b="0" i="1" smtClean="0">
                              <a:latin typeface="Cambria Math"/>
                            </a:rPr>
                            <m:t>𝜑</m:t>
                          </m:r>
                        </m:e>
                        <m:sup>
                          <m:r>
                            <a:rPr lang="en-US" altLang="zh-CN" sz="2400" b="0" i="1" smtClean="0">
                              <a:latin typeface="Cambria Math"/>
                            </a:rPr>
                            <m:t>𝑇</m:t>
                          </m:r>
                        </m:sup>
                      </m:sSup>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oMath>
                  </m:oMathPara>
                </a14:m>
                <a:endParaRPr lang="zh-CN" alt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7214985" y="3879427"/>
                <a:ext cx="4672305" cy="461665"/>
              </a:xfrm>
              <a:prstGeom prst="rect">
                <a:avLst/>
              </a:prstGeom>
              <a:blipFill>
                <a:blip r:embed="rId6"/>
                <a:stretch>
                  <a:fillRect b="-19737"/>
                </a:stretch>
              </a:blipFill>
            </p:spPr>
            <p:txBody>
              <a:bodyPr/>
              <a:lstStyle/>
              <a:p>
                <a:r>
                  <a:rPr lang="zh-CN" altLang="en-US">
                    <a:noFill/>
                  </a:rPr>
                  <a:t> </a:t>
                </a:r>
              </a:p>
            </p:txBody>
          </p:sp>
        </mc:Fallback>
      </mc:AlternateContent>
      <p:pic>
        <p:nvPicPr>
          <p:cNvPr id="12" name="图片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p:bldP spid="6" grpId="0" animBg="1"/>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p:cNvSpPr txBox="1"/>
              <p:nvPr/>
            </p:nvSpPr>
            <p:spPr>
              <a:xfrm>
                <a:off x="2556761" y="4019438"/>
                <a:ext cx="7009355"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其中</m:t>
                      </m:r>
                      <m:r>
                        <a:rPr lang="en-US" altLang="zh-CN" sz="2400" b="0" i="1" smtClean="0">
                          <a:latin typeface="Cambria Math"/>
                        </a:rPr>
                        <m:t>𝑒</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m:t>
                          </m:r>
                          <m:r>
                            <a:rPr lang="en-US" altLang="zh-CN" sz="2400" b="0" i="1" smtClean="0">
                              <a:latin typeface="Cambria Math"/>
                            </a:rPr>
                            <m:t>𝑖</m:t>
                          </m:r>
                        </m:e>
                      </m:d>
                      <m:r>
                        <a:rPr lang="en-US" altLang="zh-CN" sz="2400" b="0" i="1" smtClean="0">
                          <a:latin typeface="Cambria Math"/>
                        </a:rPr>
                        <m:t>=</m:t>
                      </m:r>
                      <m:r>
                        <a:rPr lang="en-US" altLang="zh-CN" sz="2400" b="0" i="1" smtClean="0">
                          <a:latin typeface="Cambria Math"/>
                        </a:rPr>
                        <m:t>𝑦</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m:t>
                          </m:r>
                          <m:r>
                            <a:rPr lang="en-US" altLang="zh-CN" sz="2400" b="0" i="1" smtClean="0">
                              <a:latin typeface="Cambria Math"/>
                            </a:rPr>
                            <m:t>𝑖</m:t>
                          </m:r>
                        </m:e>
                      </m:d>
                      <m:r>
                        <a:rPr lang="en-US" altLang="zh-CN" sz="2400" b="0" i="1" smtClean="0">
                          <a:latin typeface="Cambria Math"/>
                        </a:rPr>
                        <m:t>−</m:t>
                      </m:r>
                      <m:sSup>
                        <m:sSupPr>
                          <m:ctrlPr>
                            <a:rPr lang="en-US" altLang="zh-CN" sz="2400" b="0" i="1" smtClean="0">
                              <a:latin typeface="Cambria Math" panose="02040503050406030204" pitchFamily="18" charset="0"/>
                            </a:rPr>
                          </m:ctrlPr>
                        </m:sSupPr>
                        <m:e>
                          <m:r>
                            <a:rPr lang="zh-CN" altLang="en-US" sz="2400" b="0" i="1" smtClean="0">
                              <a:latin typeface="Cambria Math"/>
                            </a:rPr>
                            <m:t>𝜑</m:t>
                          </m:r>
                        </m:e>
                        <m:sup>
                          <m:r>
                            <a:rPr lang="en-US" altLang="zh-CN" sz="2400" b="0" i="1" smtClean="0">
                              <a:latin typeface="Cambria Math"/>
                            </a:rPr>
                            <m:t>𝑇</m:t>
                          </m:r>
                        </m:sup>
                      </m:sSup>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r>
                        <a:rPr lang="en-US" altLang="zh-CN" sz="2400" b="0" i="1" smtClean="0">
                          <a:latin typeface="Cambria Math"/>
                        </a:rPr>
                        <m:t>𝑖</m:t>
                      </m:r>
                      <m:r>
                        <a:rPr lang="en-US" altLang="zh-CN" sz="2400" b="0" i="1" smtClean="0">
                          <a:latin typeface="Cambria Math"/>
                        </a:rPr>
                        <m:t>)</m:t>
                      </m:r>
                      <m:acc>
                        <m:accPr>
                          <m:chr m:val="̂"/>
                          <m:ctrlPr>
                            <a:rPr lang="en-US" altLang="zh-CN" sz="2400" b="0" i="1" smtClean="0">
                              <a:latin typeface="Cambria Math" panose="02040503050406030204" pitchFamily="18" charset="0"/>
                            </a:rPr>
                          </m:ctrlPr>
                        </m:accPr>
                        <m:e>
                          <m:r>
                            <a:rPr lang="zh-CN" altLang="en-US" sz="2400" b="0" i="1" smtClean="0">
                              <a:latin typeface="Cambria Math"/>
                            </a:rPr>
                            <m:t>𝜃</m:t>
                          </m:r>
                        </m:e>
                      </m:acc>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r>
                        <a:rPr lang="en-US" altLang="zh-CN" sz="2400" b="0" i="1" smtClean="0">
                          <a:latin typeface="Cambria Math"/>
                        </a:rPr>
                        <m:t>𝑖</m:t>
                      </m:r>
                      <m:r>
                        <a:rPr lang="en-US" altLang="zh-CN" sz="2400" b="0" i="1" smtClean="0">
                          <a:latin typeface="Cambria Math"/>
                        </a:rPr>
                        <m:t>−1)</m:t>
                      </m:r>
                      <m:r>
                        <a:rPr lang="zh-CN" altLang="en-US" sz="2400" b="0" i="1" smtClean="0">
                          <a:latin typeface="Cambria Math"/>
                        </a:rPr>
                        <m:t>𝜖</m:t>
                      </m:r>
                      <m:sSup>
                        <m:sSupPr>
                          <m:ctrlPr>
                            <a:rPr lang="en-US" altLang="zh-CN" sz="2400" b="0" i="1" smtClean="0">
                              <a:latin typeface="Cambria Math" panose="02040503050406030204" pitchFamily="18" charset="0"/>
                            </a:rPr>
                          </m:ctrlPr>
                        </m:sSupPr>
                        <m:e>
                          <m:r>
                            <a:rPr lang="en-US" altLang="zh-CN" sz="2400" b="0" i="1" smtClean="0">
                              <a:latin typeface="Cambria Math"/>
                            </a:rPr>
                            <m:t>𝑅</m:t>
                          </m:r>
                        </m:e>
                        <m:sup>
                          <m:r>
                            <a:rPr lang="en-US" altLang="zh-CN" sz="2400" b="0" i="1" smtClean="0">
                              <a:latin typeface="Cambria Math"/>
                            </a:rPr>
                            <m:t>1</m:t>
                          </m:r>
                        </m:sup>
                      </m:sSup>
                    </m:oMath>
                  </m:oMathPara>
                </a14:m>
                <a:endParaRPr lang="zh-CN" alt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556761" y="4019438"/>
                <a:ext cx="7009355" cy="47711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299226" y="1995719"/>
                <a:ext cx="3524426" cy="1888081"/>
              </a:xfrm>
              <a:prstGeom prst="rect">
                <a:avLst/>
              </a:prstGeom>
              <a:noFill/>
            </p:spPr>
            <p:txBody>
              <a:bodyPr wrap="none" rtlCol="0">
                <a:spAutoFit/>
              </a:bodyPr>
              <a:lstStyle/>
              <a:p>
                <a:r>
                  <a:rPr lang="en-US" altLang="zh-CN" sz="2400" dirty="0" smtClean="0"/>
                  <a:t>E(</a:t>
                </a:r>
                <a:r>
                  <a:rPr lang="en-US" altLang="zh-CN" sz="2400" dirty="0" err="1" smtClean="0"/>
                  <a:t>p,t</a:t>
                </a:r>
                <a:r>
                  <a:rPr lang="en-US" altLang="zh-CN" sz="2400" dirty="0" smtClean="0"/>
                  <a:t>)=</a:t>
                </a:r>
                <a14:m>
                  <m:oMath xmlns:m="http://schemas.openxmlformats.org/officeDocument/2006/math">
                    <m:d>
                      <m:dPr>
                        <m:begChr m:val="["/>
                        <m:endChr m:val="]"/>
                        <m:ctrlPr>
                          <a:rPr lang="en-US" altLang="zh-CN" sz="240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a:rPr>
                              <m:t>𝑒</m:t>
                            </m:r>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e>
                          <m:e>
                            <m:r>
                              <a:rPr lang="en-US" altLang="zh-CN" sz="2400" b="0" i="1" smtClean="0">
                                <a:latin typeface="Cambria Math"/>
                              </a:rPr>
                              <m:t>𝑒</m:t>
                            </m:r>
                            <m:r>
                              <a:rPr lang="en-US" altLang="zh-CN" sz="2400" b="0" i="1" smtClean="0">
                                <a:latin typeface="Cambria Math"/>
                              </a:rPr>
                              <m:t>(</m:t>
                            </m:r>
                            <m:r>
                              <a:rPr lang="en-US" altLang="zh-CN" sz="2400" b="0" i="1" smtClean="0">
                                <a:latin typeface="Cambria Math"/>
                              </a:rPr>
                              <m:t>𝑡</m:t>
                            </m:r>
                            <m:r>
                              <a:rPr lang="en-US" altLang="zh-CN" sz="2400" b="0" i="1" smtClean="0">
                                <a:latin typeface="Cambria Math"/>
                              </a:rPr>
                              <m:t>−1)</m:t>
                            </m:r>
                          </m:e>
                          <m:e>
                            <m:r>
                              <a:rPr lang="en-US" altLang="zh-CN" sz="2400" b="0" i="1" smtClean="0">
                                <a:latin typeface="Cambria Math"/>
                              </a:rPr>
                              <m:t>.</m:t>
                            </m:r>
                          </m:e>
                          <m:e>
                            <m:r>
                              <a:rPr lang="en-US" altLang="zh-CN" sz="2400" b="0" i="1" smtClean="0">
                                <a:latin typeface="Cambria Math"/>
                              </a:rPr>
                              <m:t>.</m:t>
                            </m:r>
                          </m:e>
                          <m:e>
                            <m:r>
                              <a:rPr lang="en-US" altLang="zh-CN" sz="2400" b="0" i="1" smtClean="0">
                                <a:latin typeface="Cambria Math"/>
                              </a:rPr>
                              <m:t>𝑒</m:t>
                            </m:r>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r>
                              <a:rPr lang="en-US" altLang="zh-CN" sz="2400" b="0" i="1" smtClean="0">
                                <a:latin typeface="Cambria Math"/>
                              </a:rPr>
                              <m:t>𝑝</m:t>
                            </m:r>
                            <m:r>
                              <a:rPr lang="en-US" altLang="zh-CN" sz="2400" b="0" i="1" smtClean="0">
                                <a:latin typeface="Cambria Math"/>
                              </a:rPr>
                              <m:t>+1)</m:t>
                            </m:r>
                          </m:e>
                        </m:eqArr>
                      </m:e>
                    </m:d>
                    <m:r>
                      <a:rPr lang="zh-CN" altLang="en-US" sz="2400" i="1" smtClean="0">
                        <a:latin typeface="Cambria Math"/>
                      </a:rPr>
                      <m:t>𝜖</m:t>
                    </m:r>
                    <m:sSup>
                      <m:sSupPr>
                        <m:ctrlPr>
                          <a:rPr lang="en-US" altLang="zh-CN" sz="2400" i="1" smtClean="0">
                            <a:latin typeface="Cambria Math" panose="02040503050406030204" pitchFamily="18" charset="0"/>
                          </a:rPr>
                        </m:ctrlPr>
                      </m:sSupPr>
                      <m:e>
                        <m:r>
                          <a:rPr lang="en-US" altLang="zh-CN" sz="2400" b="0" i="1" smtClean="0">
                            <a:latin typeface="Cambria Math"/>
                          </a:rPr>
                          <m:t>𝑅</m:t>
                        </m:r>
                      </m:e>
                      <m:sup>
                        <m:r>
                          <a:rPr lang="en-US" altLang="zh-CN" sz="2400" b="0" i="1" smtClean="0">
                            <a:latin typeface="Cambria Math"/>
                          </a:rPr>
                          <m:t>𝑛</m:t>
                        </m:r>
                      </m:sup>
                    </m:sSup>
                  </m:oMath>
                </a14:m>
                <a:endParaRPr lang="zh-CN" alt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299226" y="1995719"/>
                <a:ext cx="3524426" cy="1888081"/>
              </a:xfrm>
              <a:prstGeom prst="rect">
                <a:avLst/>
              </a:prstGeom>
              <a:blipFill>
                <a:blip r:embed="rId3"/>
                <a:stretch>
                  <a:fillRect l="-2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4280" y="1213750"/>
                <a:ext cx="11194319" cy="646331"/>
              </a:xfrm>
              <a:prstGeom prst="rect">
                <a:avLst/>
              </a:prstGeom>
              <a:noFill/>
            </p:spPr>
            <p:txBody>
              <a:bodyPr wrap="square" rtlCol="0">
                <a:spAutoFit/>
              </a:bodyPr>
              <a:lstStyle/>
              <a:p>
                <a:pPr indent="457200">
                  <a:lnSpc>
                    <a:spcPct val="150000"/>
                  </a:lnSpc>
                </a:pPr>
                <a:r>
                  <a:rPr lang="zh-CN" altLang="en-US" sz="2400" dirty="0" smtClean="0"/>
                  <a:t>为了推导多新息最小二乘</a:t>
                </a:r>
                <a:r>
                  <a:rPr lang="en-US" altLang="zh-CN" sz="2400" dirty="0" smtClean="0"/>
                  <a:t>MILS</a:t>
                </a:r>
                <a:r>
                  <a:rPr lang="zh-CN" altLang="en-US" sz="2400" dirty="0" smtClean="0"/>
                  <a:t>算法，将标量新息</a:t>
                </a:r>
                <a:r>
                  <a:rPr lang="en-US" altLang="zh-CN" sz="2400" dirty="0" smtClean="0"/>
                  <a:t>e(t)</a:t>
                </a:r>
                <a:r>
                  <a:rPr lang="zh-CN" altLang="en-US" sz="2400" dirty="0" smtClean="0"/>
                  <a:t>拓展为多新息</a:t>
                </a:r>
                <a:r>
                  <a:rPr lang="en-US" altLang="zh-CN" sz="2400" dirty="0" smtClean="0">
                    <a:latin typeface="Cambria Math" pitchFamily="18" charset="0"/>
                    <a:ea typeface="Cambria Math" pitchFamily="18" charset="0"/>
                  </a:rPr>
                  <a:t>E(</a:t>
                </a:r>
                <a:r>
                  <a:rPr lang="en-US" altLang="zh-CN" sz="2400" dirty="0" err="1" smtClean="0">
                    <a:latin typeface="Cambria Math" pitchFamily="18" charset="0"/>
                    <a:ea typeface="Cambria Math" pitchFamily="18" charset="0"/>
                  </a:rPr>
                  <a:t>p,t</a:t>
                </a:r>
                <a:r>
                  <a:rPr lang="en-US" altLang="zh-CN" sz="2400" dirty="0" smtClean="0">
                    <a:latin typeface="Cambria Math" pitchFamily="18" charset="0"/>
                    <a:ea typeface="Cambria Math" pitchFamily="18" charset="0"/>
                  </a:rPr>
                  <a:t>)</a:t>
                </a:r>
                <a14:m>
                  <m:oMath xmlns:m="http://schemas.openxmlformats.org/officeDocument/2006/math">
                    <m:r>
                      <a:rPr lang="zh-CN" altLang="en-US" sz="2400" i="1" smtClean="0">
                        <a:latin typeface="Cambria Math" pitchFamily="18" charset="0"/>
                      </a:rPr>
                      <m:t>𝜖</m:t>
                    </m:r>
                    <m:sSup>
                      <m:sSupPr>
                        <m:ctrlPr>
                          <a:rPr lang="en-US" altLang="zh-CN" sz="2400" i="1" smtClean="0">
                            <a:latin typeface="Cambria Math" panose="02040503050406030204" pitchFamily="18" charset="0"/>
                            <a:ea typeface="Cambria Math" pitchFamily="18" charset="0"/>
                          </a:rPr>
                        </m:ctrlPr>
                      </m:sSupPr>
                      <m:e>
                        <m:r>
                          <a:rPr lang="en-US" altLang="zh-CN" sz="2400" b="0" i="1" smtClean="0">
                            <a:latin typeface="Cambria Math" panose="02040503050406030204" pitchFamily="18" charset="0"/>
                            <a:ea typeface="Cambria Math" pitchFamily="18" charset="0"/>
                          </a:rPr>
                          <m:t>𝑅</m:t>
                        </m:r>
                      </m:e>
                      <m:sup>
                        <m:r>
                          <a:rPr lang="en-US" altLang="zh-CN" sz="2400" b="0" i="1" smtClean="0">
                            <a:latin typeface="Cambria Math" panose="02040503050406030204" pitchFamily="18" charset="0"/>
                            <a:ea typeface="Cambria Math" pitchFamily="18" charset="0"/>
                          </a:rPr>
                          <m:t>𝑝</m:t>
                        </m:r>
                      </m:sup>
                    </m:sSup>
                  </m:oMath>
                </a14:m>
                <a:endParaRPr lang="zh-CN" altLang="en-US" sz="2400" dirty="0">
                  <a:latin typeface="Cambria Math"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64280" y="1213750"/>
                <a:ext cx="11194319" cy="646331"/>
              </a:xfrm>
              <a:prstGeom prst="rect">
                <a:avLst/>
              </a:prstGeom>
              <a:blipFill>
                <a:blip r:embed="rId4"/>
                <a:stretch>
                  <a:fillRect b="-11321"/>
                </a:stretch>
              </a:blipFill>
            </p:spPr>
            <p:txBody>
              <a:bodyPr/>
              <a:lstStyle/>
              <a:p>
                <a:r>
                  <a:rPr lang="zh-CN" altLang="en-US">
                    <a:noFill/>
                  </a:rPr>
                  <a:t> </a:t>
                </a:r>
              </a:p>
            </p:txBody>
          </p:sp>
        </mc:Fallback>
      </mc:AlternateContent>
      <p:sp>
        <p:nvSpPr>
          <p:cNvPr id="14" name="矩形 13"/>
          <p:cNvSpPr/>
          <p:nvPr/>
        </p:nvSpPr>
        <p:spPr>
          <a:xfrm>
            <a:off x="-1" y="167889"/>
            <a:ext cx="4760259"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a:t>多</a:t>
            </a:r>
            <a:r>
              <a:rPr lang="zh-CN" altLang="en-US" sz="2800" noProof="1" smtClean="0"/>
              <a:t>新息最小二乘算法介绍</a:t>
            </a:r>
            <a:endParaRPr lang="zh-CN" altLang="en-US" sz="2800" noProof="1"/>
          </a:p>
        </p:txBody>
      </p:sp>
      <p:pic>
        <p:nvPicPr>
          <p:cNvPr id="16" name="图片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562136" y="1892451"/>
                <a:ext cx="3477234"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a:rPr>
                            <m:t>𝜃</m:t>
                          </m:r>
                        </m:e>
                      </m:acc>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zh-CN" altLang="en-US" sz="2000" i="1">
                          <a:latin typeface="Cambria Math"/>
                        </a:rPr>
                        <m:t>相对</m:t>
                      </m:r>
                      <m:acc>
                        <m:accPr>
                          <m:chr m:val="̂"/>
                          <m:ctrlPr>
                            <a:rPr lang="zh-CN" altLang="en-US" sz="2000" i="1" smtClean="0">
                              <a:latin typeface="Cambria Math" panose="02040503050406030204" pitchFamily="18" charset="0"/>
                            </a:rPr>
                          </m:ctrlPr>
                        </m:accPr>
                        <m:e>
                          <m:r>
                            <a:rPr lang="zh-CN" altLang="en-US" sz="2000" i="1" smtClean="0">
                              <a:latin typeface="Cambria Math"/>
                            </a:rPr>
                            <m:t>𝜃</m:t>
                          </m:r>
                        </m:e>
                      </m:acc>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m:t>
                      </m:r>
                      <m:r>
                        <a:rPr lang="en-US" altLang="zh-CN" sz="2000" b="0" i="1" smtClean="0">
                          <a:latin typeface="Cambria Math"/>
                        </a:rPr>
                        <m:t>更接近</m:t>
                      </m:r>
                      <m:r>
                        <a:rPr lang="zh-CN" altLang="en-US" sz="2000" i="1" smtClean="0">
                          <a:latin typeface="Cambria Math"/>
                        </a:rPr>
                        <m:t>𝜃</m:t>
                      </m:r>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62136" y="1892451"/>
                <a:ext cx="3477234" cy="413190"/>
              </a:xfrm>
              <a:prstGeom prst="rect">
                <a:avLst/>
              </a:prstGeom>
              <a:blipFill rotWithShape="1">
                <a:blip r:embed="rId2"/>
                <a:stretch>
                  <a:fillRect t="-2941"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66545" y="1255641"/>
                <a:ext cx="6251007" cy="1686808"/>
              </a:xfrm>
              <a:prstGeom prst="rect">
                <a:avLst/>
              </a:prstGeom>
              <a:noFill/>
            </p:spPr>
            <p:txBody>
              <a:bodyPr wrap="none" rtlCol="0">
                <a:spAutoFit/>
              </a:bodyPr>
              <a:lstStyle/>
              <a:p>
                <a:r>
                  <a:rPr lang="en-US" altLang="zh-CN" sz="2000" dirty="0" smtClean="0">
                    <a:latin typeface="Cambria Math" pitchFamily="18" charset="0"/>
                    <a:ea typeface="Cambria Math" pitchFamily="18" charset="0"/>
                  </a:rPr>
                  <a:t>E(</a:t>
                </a:r>
                <a:r>
                  <a:rPr lang="en-US" altLang="zh-CN" sz="2000" dirty="0" err="1" smtClean="0">
                    <a:latin typeface="Cambria Math" pitchFamily="18" charset="0"/>
                    <a:ea typeface="Cambria Math" pitchFamily="18" charset="0"/>
                  </a:rPr>
                  <a:t>p,t</a:t>
                </a:r>
                <a:r>
                  <a:rPr lang="en-US" altLang="zh-CN" sz="2000" dirty="0" smtClean="0">
                    <a:latin typeface="Cambria Math" pitchFamily="18" charset="0"/>
                    <a:ea typeface="Cambria Math" pitchFamily="18" charset="0"/>
                  </a:rPr>
                  <a:t>)=</a:t>
                </a:r>
                <a14:m>
                  <m:oMath xmlns:m="http://schemas.openxmlformats.org/officeDocument/2006/math">
                    <m:d>
                      <m:dPr>
                        <m:begChr m:val="["/>
                        <m:endChr m:val="]"/>
                        <m:ctrlPr>
                          <a:rPr lang="en-US" altLang="zh-CN" sz="2000" i="1" smtClean="0">
                            <a:latin typeface="Cambria Math" panose="02040503050406030204" pitchFamily="18" charset="0"/>
                            <a:ea typeface="Cambria Math" pitchFamily="18" charset="0"/>
                          </a:rPr>
                        </m:ctrlPr>
                      </m:dPr>
                      <m:e>
                        <m:eqArr>
                          <m:eqArrPr>
                            <m:ctrlPr>
                              <a:rPr lang="en-US" altLang="zh-CN" sz="2000" b="0" i="1" smtClean="0">
                                <a:latin typeface="Cambria Math" panose="02040503050406030204" pitchFamily="18" charset="0"/>
                                <a:ea typeface="Cambria Math" pitchFamily="18" charset="0"/>
                              </a:rPr>
                            </m:ctrlPr>
                          </m:eqArrPr>
                          <m:e>
                            <m:r>
                              <a:rPr lang="en-US" altLang="zh-CN" sz="2000" b="0" i="1" smtClean="0">
                                <a:latin typeface="Cambria Math" panose="02040503050406030204" pitchFamily="18" charset="0"/>
                                <a:ea typeface="Cambria Math" pitchFamily="18" charset="0"/>
                              </a:rPr>
                              <m:t>𝑦</m:t>
                            </m:r>
                            <m:d>
                              <m:dPr>
                                <m:ctrlPr>
                                  <a:rPr lang="en-US" altLang="zh-CN" sz="2000" b="0" i="1" smtClean="0">
                                    <a:latin typeface="Cambria Math" panose="02040503050406030204" pitchFamily="18" charset="0"/>
                                    <a:ea typeface="Cambria Math" pitchFamily="18" charset="0"/>
                                  </a:rPr>
                                </m:ctrlPr>
                              </m:dPr>
                              <m:e>
                                <m:r>
                                  <a:rPr lang="en-US" altLang="zh-CN" sz="2000" b="0" i="1" smtClean="0">
                                    <a:latin typeface="Cambria Math" panose="02040503050406030204" pitchFamily="18" charset="0"/>
                                    <a:ea typeface="Cambria Math" pitchFamily="18" charset="0"/>
                                  </a:rPr>
                                  <m:t>𝑡</m:t>
                                </m:r>
                              </m:e>
                            </m:d>
                            <m:r>
                              <a:rPr lang="en-US" altLang="zh-CN" sz="2000" b="0" i="1" smtClean="0">
                                <a:latin typeface="Cambria Math" pitchFamily="18" charset="0"/>
                                <a:ea typeface="Cambria Math" pitchFamily="18" charset="0"/>
                              </a:rPr>
                              <m:t>−</m:t>
                            </m:r>
                            <m:sSup>
                              <m:sSupPr>
                                <m:ctrlPr>
                                  <a:rPr lang="en-US" altLang="zh-CN" sz="2000" b="0" i="1" smtClean="0">
                                    <a:latin typeface="Cambria Math" pitchFamily="18" charset="0"/>
                                    <a:ea typeface="Cambria Math" pitchFamily="18" charset="0"/>
                                  </a:rPr>
                                </m:ctrlPr>
                              </m:sSupPr>
                              <m:e>
                                <m:r>
                                  <a:rPr lang="zh-CN" altLang="en-US" sz="2000" b="0" i="1" smtClean="0">
                                    <a:latin typeface="Cambria Math" panose="02040503050406030204" pitchFamily="18" charset="0"/>
                                  </a:rPr>
                                  <m:t>𝜑</m:t>
                                </m:r>
                              </m:e>
                              <m:sup>
                                <m:r>
                                  <a:rPr lang="en-US" altLang="zh-CN" sz="2000" b="0" i="1" smtClean="0">
                                    <a:latin typeface="Cambria Math" panose="02040503050406030204" pitchFamily="18" charset="0"/>
                                    <a:ea typeface="Cambria Math" pitchFamily="18" charset="0"/>
                                  </a:rPr>
                                  <m:t>𝑇</m:t>
                                </m:r>
                              </m:sup>
                            </m:sSup>
                            <m:r>
                              <a:rPr lang="en-US" altLang="zh-CN" sz="2000" b="0" i="1" smtClean="0">
                                <a:latin typeface="Cambria Math" pitchFamily="18" charset="0"/>
                                <a:ea typeface="Cambria Math" pitchFamily="18" charset="0"/>
                              </a:rPr>
                              <m:t>(</m:t>
                            </m:r>
                            <m:r>
                              <a:rPr lang="en-US" altLang="zh-CN" sz="2000" b="0" i="1" smtClean="0">
                                <a:latin typeface="Cambria Math" pitchFamily="18" charset="0"/>
                                <a:ea typeface="Cambria Math" pitchFamily="18" charset="0"/>
                              </a:rPr>
                              <m:t>𝑡</m:t>
                            </m:r>
                            <m:r>
                              <a:rPr lang="en-US" altLang="zh-CN" sz="2000" b="0" i="1" smtClean="0">
                                <a:latin typeface="Cambria Math" pitchFamily="18" charset="0"/>
                                <a:ea typeface="Cambria Math" pitchFamily="18" charset="0"/>
                              </a:rPr>
                              <m:t>)</m:t>
                            </m:r>
                            <m:acc>
                              <m:accPr>
                                <m:chr m:val="̂"/>
                                <m:ctrlPr>
                                  <a:rPr lang="en-US" altLang="zh-CN" sz="2000" b="0" i="1" smtClean="0">
                                    <a:latin typeface="Cambria Math" pitchFamily="18" charset="0"/>
                                    <a:ea typeface="Cambria Math" pitchFamily="18" charset="0"/>
                                  </a:rPr>
                                </m:ctrlPr>
                              </m:accPr>
                              <m:e>
                                <m:r>
                                  <a:rPr lang="zh-CN" altLang="en-US" sz="2000" b="0" i="1" smtClean="0">
                                    <a:latin typeface="Cambria Math" panose="02040503050406030204" pitchFamily="18" charset="0"/>
                                  </a:rPr>
                                  <m:t>𝜃</m:t>
                                </m:r>
                              </m:e>
                            </m:acc>
                            <m:r>
                              <a:rPr lang="en-US" altLang="zh-CN" sz="2000" b="0" i="1" smtClean="0">
                                <a:latin typeface="Cambria Math" panose="02040503050406030204" pitchFamily="18" charset="0"/>
                                <a:ea typeface="Cambria Math" pitchFamily="18" charset="0"/>
                              </a:rPr>
                              <m:t>(</m:t>
                            </m:r>
                            <m:r>
                              <a:rPr lang="en-US" altLang="zh-CN" sz="2000" b="0" i="1" smtClean="0">
                                <a:latin typeface="Cambria Math" panose="02040503050406030204" pitchFamily="18" charset="0"/>
                                <a:ea typeface="Cambria Math" pitchFamily="18" charset="0"/>
                              </a:rPr>
                              <m:t>𝑡</m:t>
                            </m:r>
                            <m:r>
                              <a:rPr lang="en-US" altLang="zh-CN" sz="2000" b="0" i="1" smtClean="0">
                                <a:latin typeface="Cambria Math" panose="02040503050406030204" pitchFamily="18" charset="0"/>
                                <a:ea typeface="Cambria Math" pitchFamily="18" charset="0"/>
                              </a:rPr>
                              <m:t>−1)</m:t>
                            </m:r>
                          </m:e>
                          <m:e>
                            <m:r>
                              <a:rPr lang="en-US" altLang="zh-CN" sz="2000" b="0" i="1" smtClean="0">
                                <a:latin typeface="Cambria Math" panose="02040503050406030204" pitchFamily="18" charset="0"/>
                                <a:ea typeface="Cambria Math" pitchFamily="18" charset="0"/>
                              </a:rPr>
                              <m:t>𝑦</m:t>
                            </m:r>
                            <m:d>
                              <m:dPr>
                                <m:ctrlPr>
                                  <a:rPr lang="en-US" altLang="zh-CN" sz="2000" b="0" i="1" smtClean="0">
                                    <a:latin typeface="Cambria Math" panose="02040503050406030204" pitchFamily="18" charset="0"/>
                                    <a:ea typeface="Cambria Math" pitchFamily="18" charset="0"/>
                                  </a:rPr>
                                </m:ctrlPr>
                              </m:dPr>
                              <m:e>
                                <m:r>
                                  <a:rPr lang="en-US" altLang="zh-CN" sz="2000" b="0" i="1" smtClean="0">
                                    <a:latin typeface="Cambria Math" panose="02040503050406030204" pitchFamily="18" charset="0"/>
                                    <a:ea typeface="Cambria Math" pitchFamily="18" charset="0"/>
                                  </a:rPr>
                                  <m:t>𝑡</m:t>
                                </m:r>
                                <m:r>
                                  <a:rPr lang="en-US" altLang="zh-CN" sz="2000" b="0" i="1" smtClean="0">
                                    <a:latin typeface="Cambria Math" panose="02040503050406030204" pitchFamily="18" charset="0"/>
                                    <a:ea typeface="Cambria Math" pitchFamily="18" charset="0"/>
                                  </a:rPr>
                                  <m:t>−1</m:t>
                                </m:r>
                              </m:e>
                            </m:d>
                            <m:r>
                              <a:rPr lang="en-US" altLang="zh-CN" sz="2000" b="0" i="1" smtClean="0">
                                <a:latin typeface="Cambria Math" pitchFamily="18" charset="0"/>
                                <a:ea typeface="Cambria Math" pitchFamily="18" charset="0"/>
                              </a:rPr>
                              <m:t>−</m:t>
                            </m:r>
                            <m:sSup>
                              <m:sSupPr>
                                <m:ctrlPr>
                                  <a:rPr lang="en-US" altLang="zh-CN" sz="2000" b="0" i="1" smtClean="0">
                                    <a:latin typeface="Cambria Math" pitchFamily="18" charset="0"/>
                                    <a:ea typeface="Cambria Math" pitchFamily="18" charset="0"/>
                                  </a:rPr>
                                </m:ctrlPr>
                              </m:sSupPr>
                              <m:e>
                                <m:r>
                                  <a:rPr lang="zh-CN" altLang="en-US" sz="2000" b="0" i="1" smtClean="0">
                                    <a:latin typeface="Cambria Math" panose="02040503050406030204" pitchFamily="18" charset="0"/>
                                  </a:rPr>
                                  <m:t>𝜑</m:t>
                                </m:r>
                              </m:e>
                              <m:sup>
                                <m:r>
                                  <a:rPr lang="en-US" altLang="zh-CN" sz="2000" b="0" i="1" smtClean="0">
                                    <a:latin typeface="Cambria Math" panose="02040503050406030204" pitchFamily="18" charset="0"/>
                                    <a:ea typeface="Cambria Math" pitchFamily="18" charset="0"/>
                                  </a:rPr>
                                  <m:t>𝑇</m:t>
                                </m:r>
                              </m:sup>
                            </m:sSup>
                            <m:r>
                              <a:rPr lang="en-US" altLang="zh-CN" sz="2000" b="0" i="1" smtClean="0">
                                <a:latin typeface="Cambria Math" pitchFamily="18" charset="0"/>
                                <a:ea typeface="Cambria Math" pitchFamily="18" charset="0"/>
                              </a:rPr>
                              <m:t>(</m:t>
                            </m:r>
                            <m:r>
                              <a:rPr lang="en-US" altLang="zh-CN" sz="2000" b="0" i="1" smtClean="0">
                                <a:latin typeface="Cambria Math" pitchFamily="18" charset="0"/>
                                <a:ea typeface="Cambria Math" pitchFamily="18" charset="0"/>
                              </a:rPr>
                              <m:t>𝑡</m:t>
                            </m:r>
                            <m:r>
                              <a:rPr lang="en-US" altLang="zh-CN" sz="2000" b="0" i="1" smtClean="0">
                                <a:latin typeface="Cambria Math" pitchFamily="18" charset="0"/>
                                <a:ea typeface="Cambria Math" pitchFamily="18" charset="0"/>
                              </a:rPr>
                              <m:t>−1)</m:t>
                            </m:r>
                            <m:acc>
                              <m:accPr>
                                <m:chr m:val="̂"/>
                                <m:ctrlPr>
                                  <a:rPr lang="en-US" altLang="zh-CN" sz="2000" b="0" i="1" smtClean="0">
                                    <a:latin typeface="Cambria Math" pitchFamily="18" charset="0"/>
                                    <a:ea typeface="Cambria Math" pitchFamily="18" charset="0"/>
                                  </a:rPr>
                                </m:ctrlPr>
                              </m:accPr>
                              <m:e>
                                <m:r>
                                  <a:rPr lang="zh-CN" altLang="en-US" sz="2000" b="0" i="1" smtClean="0">
                                    <a:latin typeface="Cambria Math" panose="02040503050406030204" pitchFamily="18" charset="0"/>
                                  </a:rPr>
                                  <m:t>𝜃</m:t>
                                </m:r>
                              </m:e>
                            </m:acc>
                            <m:r>
                              <a:rPr lang="en-US" altLang="zh-CN" sz="2000" b="0" i="1" smtClean="0">
                                <a:latin typeface="Cambria Math" panose="02040503050406030204" pitchFamily="18" charset="0"/>
                                <a:ea typeface="Cambria Math" pitchFamily="18" charset="0"/>
                              </a:rPr>
                              <m:t>(</m:t>
                            </m:r>
                            <m:r>
                              <a:rPr lang="en-US" altLang="zh-CN" sz="2000" b="0" i="1" smtClean="0">
                                <a:latin typeface="Cambria Math" panose="02040503050406030204" pitchFamily="18" charset="0"/>
                                <a:ea typeface="Cambria Math" pitchFamily="18" charset="0"/>
                              </a:rPr>
                              <m:t>𝑡</m:t>
                            </m:r>
                            <m:r>
                              <a:rPr lang="en-US" altLang="zh-CN" sz="2000" b="0" i="1" smtClean="0">
                                <a:latin typeface="Cambria Math" panose="02040503050406030204" pitchFamily="18" charset="0"/>
                                <a:ea typeface="Cambria Math" pitchFamily="18" charset="0"/>
                              </a:rPr>
                              <m:t>−1)</m:t>
                            </m:r>
                          </m:e>
                          <m:e>
                            <m:r>
                              <a:rPr lang="en-US" altLang="zh-CN" sz="2000" b="0" i="1" smtClean="0">
                                <a:latin typeface="Cambria Math" panose="02040503050406030204" pitchFamily="18" charset="0"/>
                                <a:ea typeface="Cambria Math" pitchFamily="18" charset="0"/>
                              </a:rPr>
                              <m:t>.</m:t>
                            </m:r>
                          </m:e>
                          <m:e>
                            <m:r>
                              <a:rPr lang="en-US" altLang="zh-CN" sz="2000" b="0" i="1" smtClean="0">
                                <a:latin typeface="Cambria Math" panose="02040503050406030204" pitchFamily="18" charset="0"/>
                                <a:ea typeface="Cambria Math" pitchFamily="18" charset="0"/>
                              </a:rPr>
                              <m:t>.</m:t>
                            </m:r>
                          </m:e>
                          <m:e>
                            <m:r>
                              <a:rPr lang="en-US" altLang="zh-CN" sz="2000" b="0" i="1" smtClean="0">
                                <a:latin typeface="Cambria Math" panose="02040503050406030204" pitchFamily="18" charset="0"/>
                                <a:ea typeface="Cambria Math" pitchFamily="18" charset="0"/>
                              </a:rPr>
                              <m:t>𝑦</m:t>
                            </m:r>
                            <m:d>
                              <m:dPr>
                                <m:ctrlPr>
                                  <a:rPr lang="en-US" altLang="zh-CN" sz="2000" b="0" i="1" smtClean="0">
                                    <a:latin typeface="Cambria Math" panose="02040503050406030204" pitchFamily="18" charset="0"/>
                                    <a:ea typeface="Cambria Math" pitchFamily="18" charset="0"/>
                                  </a:rPr>
                                </m:ctrlPr>
                              </m:dPr>
                              <m:e>
                                <m:r>
                                  <a:rPr lang="en-US" altLang="zh-CN" sz="2000" b="0" i="1" smtClean="0">
                                    <a:latin typeface="Cambria Math" panose="02040503050406030204" pitchFamily="18" charset="0"/>
                                    <a:ea typeface="Cambria Math" pitchFamily="18" charset="0"/>
                                  </a:rPr>
                                  <m:t>𝑡</m:t>
                                </m:r>
                                <m:r>
                                  <a:rPr lang="en-US" altLang="zh-CN" sz="2000" b="0" i="1" smtClean="0">
                                    <a:latin typeface="Cambria Math" panose="02040503050406030204" pitchFamily="18" charset="0"/>
                                    <a:ea typeface="Cambria Math" pitchFamily="18" charset="0"/>
                                  </a:rPr>
                                  <m:t>−</m:t>
                                </m:r>
                                <m:r>
                                  <a:rPr lang="en-US" altLang="zh-CN" sz="2000" b="0" i="1" smtClean="0">
                                    <a:latin typeface="Cambria Math" panose="02040503050406030204" pitchFamily="18" charset="0"/>
                                    <a:ea typeface="Cambria Math" pitchFamily="18" charset="0"/>
                                  </a:rPr>
                                  <m:t>𝑝</m:t>
                                </m:r>
                                <m:r>
                                  <a:rPr lang="en-US" altLang="zh-CN" sz="2000" b="0" i="1" smtClean="0">
                                    <a:latin typeface="Cambria Math" panose="02040503050406030204" pitchFamily="18" charset="0"/>
                                    <a:ea typeface="Cambria Math" pitchFamily="18" charset="0"/>
                                  </a:rPr>
                                  <m:t>+1</m:t>
                                </m:r>
                              </m:e>
                            </m:d>
                            <m:r>
                              <a:rPr lang="en-US" altLang="zh-CN" sz="2000" b="0" i="1" smtClean="0">
                                <a:latin typeface="Cambria Math" pitchFamily="18" charset="0"/>
                                <a:ea typeface="Cambria Math" pitchFamily="18" charset="0"/>
                              </a:rPr>
                              <m:t>−</m:t>
                            </m:r>
                            <m:sSup>
                              <m:sSupPr>
                                <m:ctrlPr>
                                  <a:rPr lang="en-US" altLang="zh-CN" sz="2000" b="0" i="1" smtClean="0">
                                    <a:latin typeface="Cambria Math" pitchFamily="18" charset="0"/>
                                    <a:ea typeface="Cambria Math" pitchFamily="18" charset="0"/>
                                  </a:rPr>
                                </m:ctrlPr>
                              </m:sSupPr>
                              <m:e>
                                <m:r>
                                  <a:rPr lang="zh-CN" altLang="en-US" sz="2000" b="0" i="1" smtClean="0">
                                    <a:latin typeface="Cambria Math" panose="02040503050406030204" pitchFamily="18" charset="0"/>
                                  </a:rPr>
                                  <m:t>𝜑</m:t>
                                </m:r>
                              </m:e>
                              <m:sup>
                                <m:r>
                                  <a:rPr lang="en-US" altLang="zh-CN" sz="2000" b="0" i="1" smtClean="0">
                                    <a:latin typeface="Cambria Math" panose="02040503050406030204" pitchFamily="18" charset="0"/>
                                    <a:ea typeface="Cambria Math" pitchFamily="18" charset="0"/>
                                  </a:rPr>
                                  <m:t>𝑇</m:t>
                                </m:r>
                              </m:sup>
                            </m:sSup>
                            <m:r>
                              <a:rPr lang="en-US" altLang="zh-CN" sz="2000" b="0" i="1" smtClean="0">
                                <a:latin typeface="Cambria Math" pitchFamily="18" charset="0"/>
                                <a:ea typeface="Cambria Math" pitchFamily="18" charset="0"/>
                              </a:rPr>
                              <m:t>(</m:t>
                            </m:r>
                            <m:r>
                              <a:rPr lang="en-US" altLang="zh-CN" sz="2000" b="0" i="1" smtClean="0">
                                <a:latin typeface="Cambria Math" pitchFamily="18" charset="0"/>
                                <a:ea typeface="Cambria Math" pitchFamily="18" charset="0"/>
                              </a:rPr>
                              <m:t>𝑡</m:t>
                            </m:r>
                            <m:r>
                              <a:rPr lang="en-US" altLang="zh-CN" sz="2000" b="0" i="1" smtClean="0">
                                <a:latin typeface="Cambria Math" pitchFamily="18" charset="0"/>
                                <a:ea typeface="Cambria Math" pitchFamily="18" charset="0"/>
                              </a:rPr>
                              <m:t>−</m:t>
                            </m:r>
                            <m:r>
                              <a:rPr lang="en-US" altLang="zh-CN" sz="2000" b="0" i="1" smtClean="0">
                                <a:latin typeface="Cambria Math" pitchFamily="18" charset="0"/>
                                <a:ea typeface="Cambria Math" pitchFamily="18" charset="0"/>
                              </a:rPr>
                              <m:t>𝑝</m:t>
                            </m:r>
                            <m:r>
                              <a:rPr lang="en-US" altLang="zh-CN" sz="2000" b="0" i="1" smtClean="0">
                                <a:latin typeface="Cambria Math" pitchFamily="18" charset="0"/>
                                <a:ea typeface="Cambria Math" pitchFamily="18" charset="0"/>
                              </a:rPr>
                              <m:t>+1)</m:t>
                            </m:r>
                            <m:acc>
                              <m:accPr>
                                <m:chr m:val="̂"/>
                                <m:ctrlPr>
                                  <a:rPr lang="en-US" altLang="zh-CN" sz="2000" b="0" i="1" smtClean="0">
                                    <a:latin typeface="Cambria Math" pitchFamily="18" charset="0"/>
                                    <a:ea typeface="Cambria Math" pitchFamily="18" charset="0"/>
                                  </a:rPr>
                                </m:ctrlPr>
                              </m:accPr>
                              <m:e>
                                <m:r>
                                  <a:rPr lang="zh-CN" altLang="en-US" sz="2000" b="0" i="1" smtClean="0">
                                    <a:latin typeface="Cambria Math" panose="02040503050406030204" pitchFamily="18" charset="0"/>
                                  </a:rPr>
                                  <m:t>𝜃</m:t>
                                </m:r>
                              </m:e>
                            </m:acc>
                            <m:r>
                              <a:rPr lang="en-US" altLang="zh-CN" sz="2000" b="0" i="1" smtClean="0">
                                <a:latin typeface="Cambria Math" panose="02040503050406030204" pitchFamily="18" charset="0"/>
                                <a:ea typeface="Cambria Math" pitchFamily="18" charset="0"/>
                              </a:rPr>
                              <m:t>(</m:t>
                            </m:r>
                            <m:r>
                              <a:rPr lang="en-US" altLang="zh-CN" sz="2000" b="0" i="1" smtClean="0">
                                <a:latin typeface="Cambria Math" panose="02040503050406030204" pitchFamily="18" charset="0"/>
                                <a:ea typeface="Cambria Math" pitchFamily="18" charset="0"/>
                              </a:rPr>
                              <m:t>𝑡</m:t>
                            </m:r>
                            <m:r>
                              <a:rPr lang="en-US" altLang="zh-CN" sz="2000" b="0" i="1" smtClean="0">
                                <a:latin typeface="Cambria Math" panose="02040503050406030204" pitchFamily="18" charset="0"/>
                                <a:ea typeface="Cambria Math" pitchFamily="18" charset="0"/>
                              </a:rPr>
                              <m:t>−</m:t>
                            </m:r>
                            <m:r>
                              <a:rPr lang="en-US" altLang="zh-CN" sz="2000" b="0" i="1" smtClean="0">
                                <a:latin typeface="Cambria Math" panose="02040503050406030204" pitchFamily="18" charset="0"/>
                                <a:ea typeface="Cambria Math" pitchFamily="18" charset="0"/>
                              </a:rPr>
                              <m:t>𝑝</m:t>
                            </m:r>
                            <m:r>
                              <a:rPr lang="en-US" altLang="zh-CN" sz="2000" b="0" i="1" smtClean="0">
                                <a:latin typeface="Cambria Math" panose="02040503050406030204" pitchFamily="18" charset="0"/>
                                <a:ea typeface="Cambria Math" pitchFamily="18" charset="0"/>
                              </a:rPr>
                              <m:t>+1)</m:t>
                            </m:r>
                          </m:e>
                        </m:eqArr>
                      </m:e>
                    </m:d>
                    <m:r>
                      <a:rPr lang="zh-CN" altLang="en-US" sz="2000" i="1" smtClean="0">
                        <a:latin typeface="Cambria Math"/>
                      </a:rPr>
                      <m:t>𝜖</m:t>
                    </m:r>
                    <m:sSup>
                      <m:sSupPr>
                        <m:ctrlPr>
                          <a:rPr lang="en-US" altLang="zh-CN" sz="2000" i="1" smtClean="0">
                            <a:latin typeface="Cambria Math" panose="02040503050406030204" pitchFamily="18" charset="0"/>
                          </a:rPr>
                        </m:ctrlPr>
                      </m:sSupPr>
                      <m:e>
                        <m:r>
                          <a:rPr lang="en-US" altLang="zh-CN" sz="2000" b="0" i="1" smtClean="0">
                            <a:latin typeface="Cambria Math"/>
                          </a:rPr>
                          <m:t>𝑅</m:t>
                        </m:r>
                      </m:e>
                      <m:sup>
                        <m:r>
                          <a:rPr lang="en-US" altLang="zh-CN" sz="2000" b="0" i="1" smtClean="0">
                            <a:latin typeface="Cambria Math"/>
                          </a:rPr>
                          <m:t>𝑝</m:t>
                        </m:r>
                      </m:sup>
                    </m:sSup>
                  </m:oMath>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066545" y="1255641"/>
                <a:ext cx="6251007" cy="1686808"/>
              </a:xfrm>
              <a:prstGeom prst="rect">
                <a:avLst/>
              </a:prstGeom>
              <a:blipFill rotWithShape="1">
                <a:blip r:embed="rId3"/>
                <a:stretch>
                  <a:fillRect l="-975"/>
                </a:stretch>
              </a:blipFill>
            </p:spPr>
            <p:txBody>
              <a:bodyPr/>
              <a:lstStyle/>
              <a:p>
                <a:r>
                  <a:rPr lang="zh-CN" altLang="en-US">
                    <a:noFill/>
                  </a:rPr>
                  <a:t> </a:t>
                </a:r>
              </a:p>
            </p:txBody>
          </p:sp>
        </mc:Fallback>
      </mc:AlternateContent>
      <p:sp>
        <p:nvSpPr>
          <p:cNvPr id="13" name="右箭头 12"/>
          <p:cNvSpPr/>
          <p:nvPr/>
        </p:nvSpPr>
        <p:spPr>
          <a:xfrm>
            <a:off x="4194925" y="1917617"/>
            <a:ext cx="549482" cy="36285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sp>
            <p:nvSpPr>
              <p:cNvPr id="5" name="TextBox 4"/>
              <p:cNvSpPr txBox="1"/>
              <p:nvPr/>
            </p:nvSpPr>
            <p:spPr>
              <a:xfrm>
                <a:off x="768716" y="3849302"/>
                <a:ext cx="5718873" cy="10749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zh-CN" altLang="en-US" sz="2000" i="1" smtClean="0">
                                  <a:latin typeface="Cambria Math"/>
                                </a:rPr>
                                <m:t>𝜙</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d>
                                <m:dPr>
                                  <m:begChr m:val="["/>
                                  <m:endChr m:val="]"/>
                                  <m:ctrlPr>
                                    <a:rPr lang="en-US" altLang="zh-CN" sz="2000" b="0" i="1" smtClean="0">
                                      <a:latin typeface="Cambria Math" panose="02040503050406030204" pitchFamily="18" charset="0"/>
                                    </a:rPr>
                                  </m:ctrlPr>
                                </m:dPr>
                                <m:e>
                                  <m:r>
                                    <a:rPr lang="zh-CN" altLang="en-US" sz="2000" b="0" i="1" smtClean="0">
                                      <a:latin typeface="Cambria Math"/>
                                    </a:rPr>
                                    <m:t>𝜑</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r>
                                    <a:rPr lang="zh-CN" altLang="en-US" sz="2000" b="0" i="1" smtClean="0">
                                      <a:latin typeface="Cambria Math"/>
                                    </a:rPr>
                                    <m:t>𝜑</m:t>
                                  </m:r>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en-US" altLang="zh-CN" sz="2000" b="0" i="1" smtClean="0">
                                      <a:latin typeface="Cambria Math"/>
                                    </a:rPr>
                                    <m:t>,…,</m:t>
                                  </m:r>
                                  <m:r>
                                    <a:rPr lang="zh-CN" altLang="en-US" sz="2000" b="0" i="1" smtClean="0">
                                      <a:latin typeface="Cambria Math"/>
                                    </a:rPr>
                                    <m:t>𝜑</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𝑝</m:t>
                                  </m:r>
                                  <m:r>
                                    <a:rPr lang="en-US" altLang="zh-CN" sz="2000" b="0" i="1" smtClean="0">
                                      <a:latin typeface="Cambria Math"/>
                                    </a:rPr>
                                    <m:t>+1)</m:t>
                                  </m:r>
                                </m:e>
                              </m:d>
                              <m:r>
                                <a:rPr lang="zh-CN" altLang="en-US" sz="2000" b="0" i="1" smtClean="0">
                                  <a:latin typeface="Cambria Math"/>
                                </a:rPr>
                                <m:t>𝜖</m:t>
                              </m:r>
                              <m:sSup>
                                <m:sSupPr>
                                  <m:ctrlPr>
                                    <a:rPr lang="en-US" altLang="zh-CN" sz="2000" b="0" i="1" smtClean="0">
                                      <a:latin typeface="Cambria Math" panose="02040503050406030204" pitchFamily="18" charset="0"/>
                                    </a:rPr>
                                  </m:ctrlPr>
                                </m:sSupPr>
                                <m:e>
                                  <m:r>
                                    <a:rPr lang="en-US" altLang="zh-CN" sz="2000" b="0" i="1" smtClean="0">
                                      <a:latin typeface="Cambria Math"/>
                                    </a:rPr>
                                    <m:t>𝑅</m:t>
                                  </m:r>
                                </m:e>
                                <m:sup>
                                  <m:r>
                                    <a:rPr lang="en-US" altLang="zh-CN" sz="2000" b="0" i="1" smtClean="0">
                                      <a:latin typeface="Cambria Math"/>
                                    </a:rPr>
                                    <m:t>𝑛</m:t>
                                  </m:r>
                                  <m:r>
                                    <a:rPr lang="en-US" altLang="zh-CN" sz="2000" b="0" i="1" smtClean="0">
                                      <a:latin typeface="Cambria Math"/>
                                      <a:ea typeface="Cambria Math"/>
                                    </a:rPr>
                                    <m:t>×</m:t>
                                  </m:r>
                                  <m:r>
                                    <a:rPr lang="en-US" altLang="zh-CN" sz="2000" b="0" i="1" smtClean="0">
                                      <a:latin typeface="Cambria Math"/>
                                      <a:ea typeface="Cambria Math"/>
                                    </a:rPr>
                                    <m:t>𝑝</m:t>
                                  </m:r>
                                </m:sup>
                              </m:sSup>
                            </m:e>
                            <m:e>
                              <m:r>
                                <a:rPr lang="en-US" altLang="zh-CN" sz="2000" b="0" i="1" smtClean="0">
                                  <a:latin typeface="Cambria Math"/>
                                </a:rPr>
                                <m:t> </m:t>
                              </m:r>
                            </m:e>
                            <m:e>
                              <m:r>
                                <a:rPr lang="en-US" altLang="zh-CN" sz="2000" b="0" i="1" smtClean="0">
                                  <a:latin typeface="Cambria Math"/>
                                </a:rPr>
                                <m:t>𝑌</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d>
                                <m:dPr>
                                  <m:begChr m:val="["/>
                                  <m:endChr m:val="]"/>
                                  <m:ctrlPr>
                                    <a:rPr lang="en-US" altLang="zh-CN" sz="2000" b="0" i="1" smtClean="0">
                                      <a:latin typeface="Cambria Math" panose="02040503050406030204" pitchFamily="18" charset="0"/>
                                    </a:rPr>
                                  </m:ctrlPr>
                                </m:dPr>
                                <m:e>
                                  <m:r>
                                    <a:rPr lang="en-US" altLang="zh-CN" sz="2000" b="0" i="1" smtClean="0">
                                      <a:latin typeface="Cambria Math"/>
                                    </a:rPr>
                                    <m:t>𝑦</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r>
                                    <a:rPr lang="en-US" altLang="zh-CN" sz="2000" b="0" i="1" smtClean="0">
                                      <a:latin typeface="Cambria Math"/>
                                    </a:rPr>
                                    <m:t>𝑦</m:t>
                                  </m:r>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en-US" altLang="zh-CN" sz="2000" b="0" i="1" smtClean="0">
                                      <a:latin typeface="Cambria Math"/>
                                    </a:rPr>
                                    <m:t>,…,</m:t>
                                  </m:r>
                                  <m:r>
                                    <a:rPr lang="en-US" altLang="zh-CN" sz="2000" b="0" i="1" smtClean="0">
                                      <a:latin typeface="Cambria Math"/>
                                    </a:rPr>
                                    <m:t>𝑦</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𝑝</m:t>
                                  </m:r>
                                  <m:r>
                                    <a:rPr lang="en-US" altLang="zh-CN" sz="2000" b="0" i="1" smtClean="0">
                                      <a:latin typeface="Cambria Math"/>
                                    </a:rPr>
                                    <m:t>+1)</m:t>
                                  </m:r>
                                </m:e>
                              </m:d>
                              <m:r>
                                <a:rPr lang="zh-CN" altLang="en-US" sz="2000" b="0" i="1" smtClean="0">
                                  <a:latin typeface="Cambria Math"/>
                                </a:rPr>
                                <m:t>𝜖</m:t>
                              </m:r>
                              <m:sSup>
                                <m:sSupPr>
                                  <m:ctrlPr>
                                    <a:rPr lang="en-US" altLang="zh-CN" sz="2000" b="0" i="1" smtClean="0">
                                      <a:latin typeface="Cambria Math" panose="02040503050406030204" pitchFamily="18" charset="0"/>
                                    </a:rPr>
                                  </m:ctrlPr>
                                </m:sSupPr>
                                <m:e>
                                  <m:r>
                                    <a:rPr lang="en-US" altLang="zh-CN" sz="2000" b="0" i="1" smtClean="0">
                                      <a:latin typeface="Cambria Math"/>
                                    </a:rPr>
                                    <m:t>𝑅</m:t>
                                  </m:r>
                                </m:e>
                                <m:sup>
                                  <m:r>
                                    <a:rPr lang="en-US" altLang="zh-CN" sz="2000" b="0" i="1" smtClean="0">
                                      <a:latin typeface="Cambria Math"/>
                                    </a:rPr>
                                    <m:t>𝑝</m:t>
                                  </m:r>
                                </m:sup>
                              </m:sSup>
                            </m:e>
                          </m:eqArr>
                        </m:e>
                      </m:d>
                    </m:oMath>
                  </m:oMathPara>
                </a14:m>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768716" y="3849302"/>
                <a:ext cx="5718873" cy="107491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423902" y="4180162"/>
                <a:ext cx="4147097"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𝐸</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r>
                        <a:rPr lang="en-US" altLang="zh-CN" sz="2000" b="0" i="1" smtClean="0">
                          <a:latin typeface="Cambria Math"/>
                        </a:rPr>
                        <m:t>𝑌</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sSup>
                        <m:sSupPr>
                          <m:ctrlPr>
                            <a:rPr lang="en-US" altLang="zh-CN" sz="2000" b="0" i="1" smtClean="0">
                              <a:latin typeface="Cambria Math" panose="02040503050406030204" pitchFamily="18" charset="0"/>
                            </a:rPr>
                          </m:ctrlPr>
                        </m:sSupPr>
                        <m:e>
                          <m:r>
                            <a:rPr lang="zh-CN" altLang="en-US" sz="2000" b="0" i="1" smtClean="0">
                              <a:latin typeface="Cambria Math"/>
                            </a:rPr>
                            <m:t>𝜙</m:t>
                          </m:r>
                        </m:e>
                        <m:sup>
                          <m:r>
                            <a:rPr lang="en-US" altLang="zh-CN" sz="2000" b="0" i="1" smtClean="0">
                              <a:latin typeface="Cambria Math"/>
                            </a:rPr>
                            <m:t>𝑇</m:t>
                          </m:r>
                        </m:sup>
                      </m:sSup>
                      <m:r>
                        <a:rPr lang="en-US" altLang="zh-CN" sz="2000" b="0" i="1" smtClean="0">
                          <a:latin typeface="Cambria Math"/>
                        </a:rPr>
                        <m:t>(</m:t>
                      </m:r>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zh-CN" altLang="en-US" sz="2000" b="0" i="1" smtClean="0">
                              <a:latin typeface="Cambria Math"/>
                            </a:rPr>
                            <m:t>𝜃</m:t>
                          </m:r>
                        </m:e>
                      </m:acc>
                      <m:r>
                        <a:rPr lang="en-US" altLang="zh-CN" sz="2000" b="0" i="1" smtClean="0">
                          <a:latin typeface="Cambria Math"/>
                        </a:rPr>
                        <m:t>(</m:t>
                      </m:r>
                      <m:r>
                        <a:rPr lang="en-US" altLang="zh-CN" sz="2000" b="0" i="1" smtClean="0">
                          <a:latin typeface="Cambria Math"/>
                        </a:rPr>
                        <m:t>𝑡</m:t>
                      </m:r>
                      <m:r>
                        <a:rPr lang="en-US" altLang="zh-CN" sz="2000" b="0" i="1" smtClean="0">
                          <a:latin typeface="Cambria Math"/>
                        </a:rPr>
                        <m:t>−1)</m:t>
                      </m:r>
                    </m:oMath>
                  </m:oMathPara>
                </a14:m>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7423902" y="4180162"/>
                <a:ext cx="4147097" cy="413190"/>
              </a:xfrm>
              <a:prstGeom prst="rect">
                <a:avLst/>
              </a:prstGeom>
              <a:blipFill rotWithShape="1">
                <a:blip r:embed="rId5"/>
                <a:stretch>
                  <a:fillRect t="-2941" b="-16176"/>
                </a:stretch>
              </a:blipFill>
            </p:spPr>
            <p:txBody>
              <a:bodyPr/>
              <a:lstStyle/>
              <a:p>
                <a:r>
                  <a:rPr lang="zh-CN" altLang="en-US">
                    <a:noFill/>
                  </a:rPr>
                  <a:t> </a:t>
                </a:r>
              </a:p>
            </p:txBody>
          </p:sp>
        </mc:Fallback>
      </mc:AlternateContent>
      <p:sp>
        <p:nvSpPr>
          <p:cNvPr id="7" name="TextBox 6"/>
          <p:cNvSpPr txBox="1"/>
          <p:nvPr/>
        </p:nvSpPr>
        <p:spPr>
          <a:xfrm>
            <a:off x="4611536" y="4543419"/>
            <a:ext cx="184731" cy="369332"/>
          </a:xfrm>
          <a:prstGeom prst="rect">
            <a:avLst/>
          </a:prstGeom>
          <a:noFill/>
        </p:spPr>
        <p:txBody>
          <a:bodyPr wrap="none" rtlCol="0">
            <a:spAutoFit/>
          </a:bodyPr>
          <a:lstStyle/>
          <a:p>
            <a:endParaRPr lang="zh-CN" altLang="en-US" dirty="0"/>
          </a:p>
        </p:txBody>
      </p:sp>
      <p:sp>
        <p:nvSpPr>
          <p:cNvPr id="11" name="右箭头 10"/>
          <p:cNvSpPr/>
          <p:nvPr/>
        </p:nvSpPr>
        <p:spPr>
          <a:xfrm>
            <a:off x="6487589" y="4205328"/>
            <a:ext cx="549482" cy="36285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矩形 11"/>
          <p:cNvSpPr/>
          <p:nvPr/>
        </p:nvSpPr>
        <p:spPr>
          <a:xfrm>
            <a:off x="-1" y="167889"/>
            <a:ext cx="4760259"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a:t>多</a:t>
            </a:r>
            <a:r>
              <a:rPr lang="zh-CN" altLang="en-US" sz="2800" noProof="1" smtClean="0"/>
              <a:t>新息最小二乘算法介绍</a:t>
            </a:r>
            <a:endParaRPr lang="zh-CN" altLang="en-US" sz="2800" noProof="1"/>
          </a:p>
        </p:txBody>
      </p:sp>
      <p:pic>
        <p:nvPicPr>
          <p:cNvPr id="14" name="图片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nodePh="1">
                                  <p:stCondLst>
                                    <p:cond delay="0"/>
                                  </p:stCondLst>
                                  <p:endCondLst>
                                    <p:cond evt="begin" delay="0">
                                      <p:tn val="31"/>
                                    </p:cond>
                                  </p:end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3" grpId="0" animBg="1"/>
      <p:bldP spid="5" grpId="0"/>
      <p:bldP spid="6" grpId="0"/>
      <p:bldP spid="7" grpId="0"/>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871538" y="1372932"/>
            <a:ext cx="41401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000" dirty="0" smtClean="0"/>
              <a:t>可以</a:t>
            </a:r>
            <a:r>
              <a:rPr lang="zh-CN" altLang="en-US" sz="2000" dirty="0"/>
              <a:t>得到新息</a:t>
            </a:r>
            <a:r>
              <a:rPr lang="zh-CN" altLang="en-US" sz="2000" dirty="0" smtClean="0"/>
              <a:t>长度为</a:t>
            </a:r>
            <a:r>
              <a:rPr lang="en-US" altLang="zh-CN" sz="2000" dirty="0" smtClean="0"/>
              <a:t>p</a:t>
            </a:r>
            <a:r>
              <a:rPr lang="zh-CN" altLang="en-US" sz="2000" dirty="0"/>
              <a:t>的</a:t>
            </a:r>
            <a:r>
              <a:rPr lang="en-US" altLang="zh-CN" sz="2000" dirty="0"/>
              <a:t>MILS</a:t>
            </a:r>
            <a:r>
              <a:rPr lang="zh-CN" altLang="en-US" sz="2000" dirty="0"/>
              <a:t>算法</a:t>
            </a:r>
          </a:p>
        </p:txBody>
      </p:sp>
      <mc:AlternateContent xmlns:mc="http://schemas.openxmlformats.org/markup-compatibility/2006" xmlns:a14="http://schemas.microsoft.com/office/drawing/2010/main">
        <mc:Choice Requires="a14">
          <p:sp>
            <p:nvSpPr>
              <p:cNvPr id="2" name="TextBox 1"/>
              <p:cNvSpPr txBox="1"/>
              <p:nvPr/>
            </p:nvSpPr>
            <p:spPr>
              <a:xfrm>
                <a:off x="5334953" y="973138"/>
                <a:ext cx="3724353"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a:rPr>
                            <m:t>𝜃</m:t>
                          </m:r>
                        </m:e>
                      </m:acc>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zh-CN" altLang="en-US" sz="2000" b="0" i="1" smtClean="0">
                              <a:latin typeface="Cambria Math"/>
                            </a:rPr>
                            <m:t>𝜃</m:t>
                          </m:r>
                        </m:e>
                      </m:acc>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en-US" altLang="zh-CN" sz="2000" b="0" i="1" smtClean="0">
                          <a:latin typeface="Cambria Math"/>
                        </a:rPr>
                        <m:t>+</m:t>
                      </m:r>
                      <m:r>
                        <a:rPr lang="en-US" altLang="zh-CN" sz="2000" b="0" i="1" smtClean="0">
                          <a:latin typeface="Cambria Math"/>
                        </a:rPr>
                        <m:t>𝑃</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zh-CN" altLang="en-US" sz="2000" b="0" i="1" smtClean="0">
                          <a:latin typeface="Cambria Math"/>
                        </a:rPr>
                        <m:t>𝜑</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𝑒</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5334953" y="973138"/>
                <a:ext cx="3724353" cy="413190"/>
              </a:xfrm>
              <a:prstGeom prst="rect">
                <a:avLst/>
              </a:prstGeom>
              <a:blipFill rotWithShape="1">
                <a:blip r:embed="rId2"/>
                <a:stretch>
                  <a:fillRect t="-2985" b="-179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235439" y="1372932"/>
                <a:ext cx="4147097" cy="413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𝐸</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r>
                        <a:rPr lang="en-US" altLang="zh-CN" sz="2000" b="0" i="1" smtClean="0">
                          <a:latin typeface="Cambria Math"/>
                        </a:rPr>
                        <m:t>𝑌</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sSup>
                        <m:sSupPr>
                          <m:ctrlPr>
                            <a:rPr lang="en-US" altLang="zh-CN" sz="2000" b="0" i="1" smtClean="0">
                              <a:latin typeface="Cambria Math" panose="02040503050406030204" pitchFamily="18" charset="0"/>
                            </a:rPr>
                          </m:ctrlPr>
                        </m:sSupPr>
                        <m:e>
                          <m:r>
                            <a:rPr lang="zh-CN" altLang="en-US" sz="2000" b="0" i="1" smtClean="0">
                              <a:latin typeface="Cambria Math"/>
                            </a:rPr>
                            <m:t>𝜙</m:t>
                          </m:r>
                        </m:e>
                        <m:sup>
                          <m:r>
                            <a:rPr lang="en-US" altLang="zh-CN" sz="2000" b="0" i="1" smtClean="0">
                              <a:latin typeface="Cambria Math"/>
                            </a:rPr>
                            <m:t>𝑇</m:t>
                          </m:r>
                        </m:sup>
                      </m:sSup>
                      <m:r>
                        <a:rPr lang="en-US" altLang="zh-CN" sz="2000" b="0" i="1" smtClean="0">
                          <a:latin typeface="Cambria Math"/>
                        </a:rPr>
                        <m:t>(</m:t>
                      </m:r>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acc>
                        <m:accPr>
                          <m:chr m:val="̂"/>
                          <m:ctrlPr>
                            <a:rPr lang="en-US" altLang="zh-CN" sz="2000" b="0" i="1" smtClean="0">
                              <a:latin typeface="Cambria Math" panose="02040503050406030204" pitchFamily="18" charset="0"/>
                            </a:rPr>
                          </m:ctrlPr>
                        </m:accPr>
                        <m:e>
                          <m:r>
                            <a:rPr lang="zh-CN" altLang="en-US" sz="2000" b="0" i="1" smtClean="0">
                              <a:latin typeface="Cambria Math"/>
                            </a:rPr>
                            <m:t>𝜃</m:t>
                          </m:r>
                        </m:e>
                      </m:acc>
                      <m:r>
                        <a:rPr lang="en-US" altLang="zh-CN" sz="2000" b="0" i="1" smtClean="0">
                          <a:latin typeface="Cambria Math"/>
                        </a:rPr>
                        <m:t>(</m:t>
                      </m:r>
                      <m:r>
                        <a:rPr lang="en-US" altLang="zh-CN" sz="2000" b="0" i="1" smtClean="0">
                          <a:latin typeface="Cambria Math"/>
                        </a:rPr>
                        <m:t>𝑡</m:t>
                      </m:r>
                      <m:r>
                        <a:rPr lang="en-US" altLang="zh-CN" sz="2000" b="0" i="1" smtClean="0">
                          <a:latin typeface="Cambria Math"/>
                        </a:rPr>
                        <m:t>−1)</m:t>
                      </m:r>
                    </m:oMath>
                  </m:oMathPara>
                </a14:m>
                <a:endParaRPr lang="zh-CN" alt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5235439" y="1372932"/>
                <a:ext cx="4147097" cy="413190"/>
              </a:xfrm>
              <a:prstGeom prst="rect">
                <a:avLst/>
              </a:prstGeom>
              <a:blipFill rotWithShape="1">
                <a:blip r:embed="rId3"/>
                <a:stretch>
                  <a:fillRect t="-2941"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35439" y="1783026"/>
                <a:ext cx="392338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a:rPr>
                            <m:t>𝑝</m:t>
                          </m:r>
                        </m:e>
                        <m:sup>
                          <m:r>
                            <a:rPr lang="en-US" altLang="zh-CN" sz="2000" b="0" i="1" smtClean="0">
                              <a:latin typeface="Cambria Math"/>
                            </a:rPr>
                            <m:t>−1</m:t>
                          </m:r>
                        </m:sup>
                      </m:sSup>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sSup>
                        <m:sSupPr>
                          <m:ctrlPr>
                            <a:rPr lang="en-US" altLang="zh-CN" sz="2000" b="0" i="1" smtClean="0">
                              <a:latin typeface="Cambria Math" panose="02040503050406030204" pitchFamily="18" charset="0"/>
                            </a:rPr>
                          </m:ctrlPr>
                        </m:sSupPr>
                        <m:e>
                          <m:r>
                            <a:rPr lang="en-US" altLang="zh-CN" sz="2000" b="0" i="1" smtClean="0">
                              <a:latin typeface="Cambria Math"/>
                            </a:rPr>
                            <m:t>𝑝</m:t>
                          </m:r>
                        </m:e>
                        <m:sup>
                          <m:r>
                            <a:rPr lang="en-US" altLang="zh-CN" sz="2000" b="0" i="1" smtClean="0">
                              <a:latin typeface="Cambria Math"/>
                            </a:rPr>
                            <m:t>−1</m:t>
                          </m:r>
                        </m:sup>
                      </m:sSup>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en-US" altLang="zh-CN" sz="2000" b="0" i="1" smtClean="0">
                          <a:latin typeface="Cambria Math"/>
                        </a:rPr>
                        <m:t>+</m:t>
                      </m:r>
                      <m:r>
                        <a:rPr lang="zh-CN" altLang="en-US" sz="2000" b="0" i="1" smtClean="0">
                          <a:latin typeface="Cambria Math"/>
                        </a:rPr>
                        <m:t>𝜑</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sSup>
                        <m:sSupPr>
                          <m:ctrlPr>
                            <a:rPr lang="en-US" altLang="zh-CN" sz="2000" b="0" i="1" smtClean="0">
                              <a:latin typeface="Cambria Math" panose="02040503050406030204" pitchFamily="18" charset="0"/>
                            </a:rPr>
                          </m:ctrlPr>
                        </m:sSupPr>
                        <m:e>
                          <m:r>
                            <a:rPr lang="zh-CN" altLang="en-US" sz="2000" b="0" i="1" smtClean="0">
                              <a:latin typeface="Cambria Math"/>
                            </a:rPr>
                            <m:t>𝜑</m:t>
                          </m:r>
                        </m:e>
                        <m:sup>
                          <m:r>
                            <a:rPr lang="en-US" altLang="zh-CN" sz="2000" b="0" i="1" smtClean="0">
                              <a:latin typeface="Cambria Math"/>
                            </a:rPr>
                            <m:t>𝑇</m:t>
                          </m:r>
                        </m:sup>
                      </m:sSup>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235439" y="1783026"/>
                <a:ext cx="3923382" cy="400110"/>
              </a:xfrm>
              <a:prstGeom prst="rect">
                <a:avLst/>
              </a:prstGeom>
              <a:blipFill rotWithShape="1">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35439" y="2244436"/>
                <a:ext cx="557159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a:rPr>
                        <m:t>𝜙</m:t>
                      </m:r>
                      <m:d>
                        <m:dPr>
                          <m:ctrlPr>
                            <a:rPr lang="en-US" altLang="zh-CN" sz="2000" b="0" i="1" smtClean="0">
                              <a:latin typeface="Cambria Math" panose="02040503050406030204" pitchFamily="18" charset="0"/>
                            </a:rPr>
                          </m:ctrlPr>
                        </m:dPr>
                        <m:e>
                          <m:r>
                            <a:rPr lang="en-US" altLang="zh-CN" sz="2000" b="0" i="1" smtClean="0">
                              <a:latin typeface="Cambria Math"/>
                            </a:rPr>
                            <m:t>𝑝</m:t>
                          </m:r>
                          <m:r>
                            <a:rPr lang="en-US" altLang="zh-CN" sz="2000" b="0" i="1" smtClean="0">
                              <a:latin typeface="Cambria Math"/>
                            </a:rPr>
                            <m:t>,</m:t>
                          </m:r>
                          <m:r>
                            <a:rPr lang="en-US" altLang="zh-CN" sz="2000" b="0" i="1" smtClean="0">
                              <a:latin typeface="Cambria Math"/>
                            </a:rPr>
                            <m:t>𝑡</m:t>
                          </m:r>
                        </m:e>
                      </m:d>
                      <m:r>
                        <a:rPr lang="en-US" altLang="zh-CN" sz="2000" b="0" i="1" smtClean="0">
                          <a:latin typeface="Cambria Math"/>
                        </a:rPr>
                        <m:t>=</m:t>
                      </m:r>
                      <m:d>
                        <m:dPr>
                          <m:begChr m:val="["/>
                          <m:endChr m:val="]"/>
                          <m:ctrlPr>
                            <a:rPr lang="en-US" altLang="zh-CN" sz="2000" b="0" i="1" smtClean="0">
                              <a:latin typeface="Cambria Math" panose="02040503050406030204" pitchFamily="18" charset="0"/>
                            </a:rPr>
                          </m:ctrlPr>
                        </m:dPr>
                        <m:e>
                          <m:r>
                            <a:rPr lang="zh-CN" altLang="en-US" sz="2000" b="0" i="1" smtClean="0">
                              <a:latin typeface="Cambria Math"/>
                            </a:rPr>
                            <m:t>𝜑</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r>
                            <a:rPr lang="zh-CN" altLang="en-US" sz="2000" b="0" i="1" smtClean="0">
                              <a:latin typeface="Cambria Math"/>
                            </a:rPr>
                            <m:t>𝜑</m:t>
                          </m:r>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en-US" altLang="zh-CN" sz="2000" b="0" i="1" smtClean="0">
                              <a:latin typeface="Cambria Math"/>
                            </a:rPr>
                            <m:t>,…,</m:t>
                          </m:r>
                          <m:r>
                            <a:rPr lang="zh-CN" altLang="en-US" sz="2000" b="0" i="1" smtClean="0">
                              <a:latin typeface="Cambria Math"/>
                            </a:rPr>
                            <m:t>𝜑</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𝑝</m:t>
                          </m:r>
                          <m:r>
                            <a:rPr lang="en-US" altLang="zh-CN" sz="2000" b="0" i="1" smtClean="0">
                              <a:latin typeface="Cambria Math"/>
                            </a:rPr>
                            <m:t>+1)</m:t>
                          </m:r>
                        </m:e>
                      </m:d>
                      <m:r>
                        <a:rPr lang="zh-CN" altLang="en-US" sz="2000" b="0" i="1" smtClean="0">
                          <a:latin typeface="Cambria Math"/>
                        </a:rPr>
                        <m:t>𝜖</m:t>
                      </m:r>
                      <m:sSup>
                        <m:sSupPr>
                          <m:ctrlPr>
                            <a:rPr lang="en-US" altLang="zh-CN" sz="2000" b="0" i="1" smtClean="0">
                              <a:latin typeface="Cambria Math" panose="02040503050406030204" pitchFamily="18" charset="0"/>
                            </a:rPr>
                          </m:ctrlPr>
                        </m:sSupPr>
                        <m:e>
                          <m:r>
                            <a:rPr lang="en-US" altLang="zh-CN" sz="2000" b="0" i="1" smtClean="0">
                              <a:latin typeface="Cambria Math"/>
                            </a:rPr>
                            <m:t>𝑅</m:t>
                          </m:r>
                        </m:e>
                        <m:sup>
                          <m:r>
                            <a:rPr lang="en-US" altLang="zh-CN" sz="2000" b="0" i="1" smtClean="0">
                              <a:latin typeface="Cambria Math"/>
                            </a:rPr>
                            <m:t>𝑛</m:t>
                          </m:r>
                          <m:r>
                            <a:rPr lang="en-US" altLang="zh-CN" sz="2000" b="0" i="1" smtClean="0">
                              <a:latin typeface="Cambria Math"/>
                              <a:ea typeface="Cambria Math"/>
                            </a:rPr>
                            <m:t>×</m:t>
                          </m:r>
                          <m:r>
                            <a:rPr lang="en-US" altLang="zh-CN" sz="2000" b="0" i="1" smtClean="0">
                              <a:latin typeface="Cambria Math"/>
                              <a:ea typeface="Cambria Math"/>
                            </a:rPr>
                            <m:t>𝑃</m:t>
                          </m:r>
                        </m:sup>
                      </m:sSup>
                    </m:oMath>
                  </m:oMathPara>
                </a14:m>
                <a:endParaRPr lang="zh-CN" alt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5235439" y="2244436"/>
                <a:ext cx="5571590" cy="400110"/>
              </a:xfrm>
              <a:prstGeom prst="rect">
                <a:avLst/>
              </a:prstGeom>
              <a:blipFill rotWithShape="1">
                <a:blip r:embed="rId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235439" y="2715969"/>
                <a:ext cx="4969566" cy="400110"/>
              </a:xfrm>
              <a:prstGeom prst="rect">
                <a:avLst/>
              </a:prstGeom>
              <a:noFill/>
            </p:spPr>
            <p:txBody>
              <a:bodyPr wrap="none" rtlCol="0">
                <a:spAutoFit/>
              </a:bodyPr>
              <a:lstStyle/>
              <a:p>
                <a:r>
                  <a:rPr lang="en-US" altLang="zh-CN" sz="2000" b="0" dirty="0" smtClean="0">
                    <a:latin typeface="Cambria Math" pitchFamily="18" charset="0"/>
                    <a:ea typeface="Cambria Math" pitchFamily="18" charset="0"/>
                  </a:rPr>
                  <a:t>Y</a:t>
                </a:r>
                <a14:m>
                  <m:oMath xmlns:m="http://schemas.openxmlformats.org/officeDocument/2006/math">
                    <m:r>
                      <a:rPr lang="en-US" altLang="zh-CN" sz="2000" b="0" i="1" smtClean="0">
                        <a:latin typeface="Cambria Math" pitchFamily="18" charset="0"/>
                        <a:ea typeface="Cambria Math" pitchFamily="18" charset="0"/>
                      </a:rPr>
                      <m:t>(</m:t>
                    </m:r>
                    <m:r>
                      <a:rPr lang="en-US" altLang="zh-CN" sz="2000" b="0" i="1" smtClean="0">
                        <a:latin typeface="Cambria Math" pitchFamily="18" charset="0"/>
                        <a:ea typeface="Cambria Math" pitchFamily="18" charset="0"/>
                      </a:rPr>
                      <m:t>𝑝</m:t>
                    </m:r>
                    <m:r>
                      <a:rPr lang="en-US" altLang="zh-CN" sz="2000" b="0" i="1" smtClean="0">
                        <a:latin typeface="Cambria Math" pitchFamily="18" charset="0"/>
                        <a:ea typeface="Cambria Math" pitchFamily="18" charset="0"/>
                      </a:rPr>
                      <m:t>,</m:t>
                    </m:r>
                    <m:r>
                      <a:rPr lang="en-US" altLang="zh-CN" sz="2000" b="0" i="1" smtClean="0">
                        <a:latin typeface="Cambria Math" pitchFamily="18" charset="0"/>
                        <a:ea typeface="Cambria Math" pitchFamily="18" charset="0"/>
                      </a:rPr>
                      <m:t>𝑡</m:t>
                    </m:r>
                    <m:r>
                      <a:rPr lang="en-US" altLang="zh-CN" sz="2000" b="0" i="1" smtClean="0">
                        <a:latin typeface="Cambria Math" pitchFamily="18" charset="0"/>
                        <a:ea typeface="Cambria Math" pitchFamily="18" charset="0"/>
                      </a:rPr>
                      <m:t>)</m:t>
                    </m:r>
                  </m:oMath>
                </a14:m>
                <a:r>
                  <a:rPr lang="en-US" altLang="zh-CN" sz="2000" dirty="0" smtClean="0">
                    <a:latin typeface="Cambria Math" pitchFamily="18" charset="0"/>
                    <a:ea typeface="Cambria Math" pitchFamily="18" charset="0"/>
                  </a:rPr>
                  <a:t>=</a:t>
                </a:r>
                <a14:m>
                  <m:oMath xmlns:m="http://schemas.openxmlformats.org/officeDocument/2006/math">
                    <m:d>
                      <m:dPr>
                        <m:begChr m:val="["/>
                        <m:endChr m:val="]"/>
                        <m:ctrlPr>
                          <a:rPr lang="en-US" altLang="zh-CN" sz="2000" i="1" dirty="0" smtClean="0">
                            <a:latin typeface="Cambria Math" panose="02040503050406030204" pitchFamily="18" charset="0"/>
                            <a:ea typeface="Cambria Math" pitchFamily="18" charset="0"/>
                          </a:rPr>
                        </m:ctrlPr>
                      </m:dPr>
                      <m:e>
                        <m:r>
                          <a:rPr lang="en-US" altLang="zh-CN" sz="2000" b="0" i="1" dirty="0" smtClean="0">
                            <a:latin typeface="Cambria Math" pitchFamily="18" charset="0"/>
                            <a:ea typeface="Cambria Math" pitchFamily="18" charset="0"/>
                          </a:rPr>
                          <m:t>𝑦</m:t>
                        </m:r>
                        <m:d>
                          <m:dPr>
                            <m:ctrlPr>
                              <a:rPr lang="en-US" altLang="zh-CN" sz="2000" b="0" i="1" dirty="0" smtClean="0">
                                <a:latin typeface="Cambria Math" pitchFamily="18" charset="0"/>
                                <a:ea typeface="Cambria Math" pitchFamily="18" charset="0"/>
                              </a:rPr>
                            </m:ctrlPr>
                          </m:dPr>
                          <m:e>
                            <m:r>
                              <a:rPr lang="en-US" altLang="zh-CN" sz="2000" b="0" i="1" dirty="0" smtClean="0">
                                <a:latin typeface="Cambria Math" pitchFamily="18" charset="0"/>
                                <a:ea typeface="Cambria Math" pitchFamily="18" charset="0"/>
                              </a:rPr>
                              <m:t>𝑡</m:t>
                            </m:r>
                          </m:e>
                        </m:d>
                        <m:r>
                          <a:rPr lang="en-US" altLang="zh-CN" sz="2000" b="0" i="1" dirty="0" smtClean="0">
                            <a:latin typeface="Cambria Math" pitchFamily="18" charset="0"/>
                            <a:ea typeface="Cambria Math" pitchFamily="18" charset="0"/>
                          </a:rPr>
                          <m:t>,</m:t>
                        </m:r>
                        <m:r>
                          <a:rPr lang="en-US" altLang="zh-CN" sz="2000" b="0" i="1" dirty="0" smtClean="0">
                            <a:latin typeface="Cambria Math" pitchFamily="18" charset="0"/>
                            <a:ea typeface="Cambria Math" pitchFamily="18" charset="0"/>
                          </a:rPr>
                          <m:t>𝑦</m:t>
                        </m:r>
                        <m:d>
                          <m:dPr>
                            <m:ctrlPr>
                              <a:rPr lang="en-US" altLang="zh-CN" sz="2000" b="0" i="1" dirty="0" smtClean="0">
                                <a:latin typeface="Cambria Math" pitchFamily="18" charset="0"/>
                                <a:ea typeface="Cambria Math" pitchFamily="18" charset="0"/>
                              </a:rPr>
                            </m:ctrlPr>
                          </m:dPr>
                          <m:e>
                            <m:r>
                              <a:rPr lang="en-US" altLang="zh-CN" sz="2000" b="0" i="1" dirty="0" smtClean="0">
                                <a:latin typeface="Cambria Math" pitchFamily="18" charset="0"/>
                                <a:ea typeface="Cambria Math" pitchFamily="18" charset="0"/>
                              </a:rPr>
                              <m:t>𝑡</m:t>
                            </m:r>
                            <m:r>
                              <a:rPr lang="en-US" altLang="zh-CN" sz="2000" b="0" i="1" dirty="0" smtClean="0">
                                <a:latin typeface="Cambria Math" pitchFamily="18" charset="0"/>
                                <a:ea typeface="Cambria Math" pitchFamily="18" charset="0"/>
                              </a:rPr>
                              <m:t>−1</m:t>
                            </m:r>
                          </m:e>
                        </m:d>
                        <m:r>
                          <a:rPr lang="en-US" altLang="zh-CN" sz="2000" b="0" i="1" dirty="0" smtClean="0">
                            <a:latin typeface="Cambria Math" panose="02040503050406030204" pitchFamily="18" charset="0"/>
                            <a:ea typeface="Cambria Math" pitchFamily="18" charset="0"/>
                          </a:rPr>
                          <m:t>,…,</m:t>
                        </m:r>
                        <m:r>
                          <a:rPr lang="en-US" altLang="zh-CN" sz="2000" b="0" i="1" dirty="0" smtClean="0">
                            <a:latin typeface="Cambria Math" panose="02040503050406030204" pitchFamily="18" charset="0"/>
                            <a:ea typeface="Cambria Math" pitchFamily="18" charset="0"/>
                          </a:rPr>
                          <m:t>𝑦</m:t>
                        </m:r>
                        <m:r>
                          <a:rPr lang="en-US" altLang="zh-CN" sz="2000" b="0" i="1" dirty="0" smtClean="0">
                            <a:latin typeface="Cambria Math" panose="02040503050406030204" pitchFamily="18" charset="0"/>
                            <a:ea typeface="Cambria Math" pitchFamily="18" charset="0"/>
                          </a:rPr>
                          <m:t>(</m:t>
                        </m:r>
                        <m:r>
                          <a:rPr lang="en-US" altLang="zh-CN" sz="2000" b="0" i="1" dirty="0" smtClean="0">
                            <a:latin typeface="Cambria Math" panose="02040503050406030204" pitchFamily="18" charset="0"/>
                            <a:ea typeface="Cambria Math" pitchFamily="18" charset="0"/>
                          </a:rPr>
                          <m:t>𝑡</m:t>
                        </m:r>
                        <m:r>
                          <a:rPr lang="en-US" altLang="zh-CN" sz="2000" b="0" i="1" dirty="0" smtClean="0">
                            <a:latin typeface="Cambria Math" panose="02040503050406030204" pitchFamily="18" charset="0"/>
                            <a:ea typeface="Cambria Math" pitchFamily="18" charset="0"/>
                          </a:rPr>
                          <m:t>−</m:t>
                        </m:r>
                        <m:r>
                          <a:rPr lang="en-US" altLang="zh-CN" sz="2000" b="0" i="1" dirty="0" smtClean="0">
                            <a:latin typeface="Cambria Math" panose="02040503050406030204" pitchFamily="18" charset="0"/>
                            <a:ea typeface="Cambria Math" pitchFamily="18" charset="0"/>
                          </a:rPr>
                          <m:t>𝑝</m:t>
                        </m:r>
                        <m:r>
                          <a:rPr lang="en-US" altLang="zh-CN" sz="2000" b="0" i="1" dirty="0" smtClean="0">
                            <a:latin typeface="Cambria Math" panose="02040503050406030204" pitchFamily="18" charset="0"/>
                            <a:ea typeface="Cambria Math" pitchFamily="18" charset="0"/>
                          </a:rPr>
                          <m:t>+1)</m:t>
                        </m:r>
                      </m:e>
                    </m:d>
                    <m:r>
                      <a:rPr lang="zh-CN" altLang="en-US" sz="2000" i="1" dirty="0" smtClean="0">
                        <a:latin typeface="Cambria Math"/>
                      </a:rPr>
                      <m:t>𝜖</m:t>
                    </m:r>
                    <m:sSup>
                      <m:sSupPr>
                        <m:ctrlPr>
                          <a:rPr lang="en-US" altLang="zh-CN" sz="2000" i="1" dirty="0" smtClean="0">
                            <a:latin typeface="Cambria Math" panose="02040503050406030204" pitchFamily="18" charset="0"/>
                          </a:rPr>
                        </m:ctrlPr>
                      </m:sSupPr>
                      <m:e>
                        <m:r>
                          <a:rPr lang="en-US" altLang="zh-CN" sz="2000" b="0" i="1" dirty="0" smtClean="0">
                            <a:latin typeface="Cambria Math"/>
                          </a:rPr>
                          <m:t>𝑅</m:t>
                        </m:r>
                      </m:e>
                      <m:sup>
                        <m:r>
                          <a:rPr lang="en-US" altLang="zh-CN" sz="2000" b="0" i="1" dirty="0" smtClean="0">
                            <a:latin typeface="Cambria Math"/>
                          </a:rPr>
                          <m:t>𝑝</m:t>
                        </m:r>
                      </m:sup>
                    </m:sSup>
                  </m:oMath>
                </a14:m>
                <a:endParaRPr lang="zh-CN" alt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235439" y="2715969"/>
                <a:ext cx="4969566" cy="400110"/>
              </a:xfrm>
              <a:prstGeom prst="rect">
                <a:avLst/>
              </a:prstGeom>
              <a:blipFill rotWithShape="1">
                <a:blip r:embed="rId6"/>
                <a:stretch>
                  <a:fillRect l="-1350" t="-7692" b="-27692"/>
                </a:stretch>
              </a:blipFill>
            </p:spPr>
            <p:txBody>
              <a:bodyPr/>
              <a:lstStyle/>
              <a:p>
                <a:r>
                  <a:rPr lang="zh-CN" altLang="en-US">
                    <a:noFill/>
                  </a:rPr>
                  <a:t> </a:t>
                </a:r>
              </a:p>
            </p:txBody>
          </p:sp>
        </mc:Fallback>
      </mc:AlternateContent>
      <p:sp>
        <p:nvSpPr>
          <p:cNvPr id="3" name="矩形 2"/>
          <p:cNvSpPr/>
          <p:nvPr/>
        </p:nvSpPr>
        <p:spPr>
          <a:xfrm>
            <a:off x="871538" y="3196623"/>
            <a:ext cx="5025735" cy="369332"/>
          </a:xfrm>
          <a:prstGeom prst="rect">
            <a:avLst/>
          </a:prstGeom>
        </p:spPr>
        <p:txBody>
          <a:bodyPr wrap="none">
            <a:spAutoFit/>
          </a:bodyPr>
          <a:lstStyle/>
          <a:p>
            <a:r>
              <a:rPr lang="en-US" altLang="zh-CN" dirty="0"/>
              <a:t>p =1</a:t>
            </a:r>
            <a:r>
              <a:rPr lang="zh-CN" altLang="zh-CN" dirty="0"/>
              <a:t>时，该</a:t>
            </a:r>
            <a:r>
              <a:rPr lang="zh-CN" altLang="zh-CN" dirty="0" smtClean="0"/>
              <a:t>算法</a:t>
            </a:r>
            <a:r>
              <a:rPr lang="zh-CN" altLang="en-US" dirty="0" smtClean="0"/>
              <a:t>退</a:t>
            </a:r>
            <a:r>
              <a:rPr lang="zh-CN" altLang="zh-CN" dirty="0" smtClean="0"/>
              <a:t>化为标准</a:t>
            </a:r>
            <a:r>
              <a:rPr lang="zh-CN" altLang="zh-CN" dirty="0"/>
              <a:t>最小二</a:t>
            </a:r>
            <a:r>
              <a:rPr lang="zh-CN" altLang="zh-CN" dirty="0" smtClean="0"/>
              <a:t>乘</a:t>
            </a:r>
            <a:r>
              <a:rPr lang="zh-CN" altLang="en-US" dirty="0" smtClean="0"/>
              <a:t>递推</a:t>
            </a:r>
            <a:r>
              <a:rPr lang="zh-CN" altLang="zh-CN" dirty="0" smtClean="0"/>
              <a:t>算</a:t>
            </a:r>
            <a:r>
              <a:rPr lang="zh-CN" altLang="zh-CN" dirty="0"/>
              <a:t>法。</a:t>
            </a:r>
          </a:p>
        </p:txBody>
      </p:sp>
      <mc:AlternateContent xmlns:mc="http://schemas.openxmlformats.org/markup-compatibility/2006" xmlns:a14="http://schemas.microsoft.com/office/drawing/2010/main">
        <mc:Choice Requires="a14">
          <p:sp>
            <p:nvSpPr>
              <p:cNvPr id="23" name="TextBox 22"/>
              <p:cNvSpPr txBox="1"/>
              <p:nvPr/>
            </p:nvSpPr>
            <p:spPr>
              <a:xfrm>
                <a:off x="871538" y="3684494"/>
                <a:ext cx="9735670" cy="2585323"/>
              </a:xfrm>
              <a:prstGeom prst="rect">
                <a:avLst/>
              </a:prstGeom>
              <a:noFill/>
            </p:spPr>
            <p:txBody>
              <a:bodyPr wrap="square" rtlCol="0">
                <a:spAutoFit/>
              </a:bodyPr>
              <a:lstStyle/>
              <a:p>
                <a:pPr>
                  <a:lnSpc>
                    <a:spcPct val="150000"/>
                  </a:lnSpc>
                </a:pPr>
                <a:r>
                  <a:rPr lang="zh-CN" altLang="zh-CN" dirty="0"/>
                  <a:t> 综上所述，我们列出了当</a:t>
                </a:r>
                <a:r>
                  <a:rPr lang="en-US" altLang="zh-CN" dirty="0"/>
                  <a:t>t</a:t>
                </a:r>
                <a:r>
                  <a:rPr lang="zh-CN" altLang="zh-CN" dirty="0"/>
                  <a:t>增加时，用于递归计算参数估计向量</a:t>
                </a:r>
                <a:r>
                  <a:rPr lang="en-US" altLang="zh-CN" dirty="0"/>
                  <a:t> </a:t>
                </a:r>
                <a:r>
                  <a:rPr lang="zh-CN" altLang="zh-CN" dirty="0"/>
                  <a:t>的</a:t>
                </a:r>
                <a:r>
                  <a:rPr lang="en-US" altLang="zh-CN" dirty="0"/>
                  <a:t>MILS</a:t>
                </a:r>
                <a:r>
                  <a:rPr lang="zh-CN" altLang="zh-CN" dirty="0"/>
                  <a:t>算法所涉及的步骤：</a:t>
                </a:r>
              </a:p>
              <a:p>
                <a:pPr>
                  <a:lnSpc>
                    <a:spcPct val="150000"/>
                  </a:lnSpc>
                </a:pPr>
                <a:r>
                  <a:rPr lang="en-US" altLang="zh-CN" dirty="0"/>
                  <a:t>1</a:t>
                </a:r>
                <a:r>
                  <a:rPr lang="zh-CN" altLang="zh-CN" dirty="0"/>
                  <a:t>）采集输入输出数据</a:t>
                </a:r>
                <a:r>
                  <a:rPr lang="en-US" altLang="zh-CN" dirty="0"/>
                  <a:t> </a:t>
                </a:r>
                <a:r>
                  <a:rPr lang="zh-CN" altLang="zh-CN" dirty="0"/>
                  <a:t>并选择数据长度</a:t>
                </a:r>
                <a:r>
                  <a:rPr lang="en-US" altLang="zh-CN" dirty="0"/>
                  <a:t>Le</a:t>
                </a:r>
                <a:r>
                  <a:rPr lang="zh-CN" altLang="zh-CN" dirty="0"/>
                  <a:t>。</a:t>
                </a:r>
              </a:p>
              <a:p>
                <a:pPr>
                  <a:lnSpc>
                    <a:spcPct val="150000"/>
                  </a:lnSpc>
                </a:pPr>
                <a:r>
                  <a:rPr lang="en-US" altLang="zh-CN" dirty="0"/>
                  <a:t>2</a:t>
                </a:r>
                <a:r>
                  <a:rPr lang="zh-CN" altLang="zh-CN" dirty="0"/>
                  <a:t>）初始化，让</a:t>
                </a:r>
                <a:r>
                  <a:rPr lang="en-US" altLang="zh-CN" dirty="0"/>
                  <a:t>t=1:P0=10^6,P(0)=p0In,</a:t>
                </a:r>
                <a14:m>
                  <m:oMath xmlns:m="http://schemas.openxmlformats.org/officeDocument/2006/math">
                    <m:r>
                      <m:rPr>
                        <m:sty m:val="p"/>
                      </m:rPr>
                      <a:rPr lang="en-US" altLang="zh-CN">
                        <a:latin typeface="Cambria Math"/>
                      </a:rPr>
                      <m:t>θ</m:t>
                    </m:r>
                  </m:oMath>
                </a14:m>
                <a:r>
                  <a:rPr lang="en-US" altLang="zh-CN" dirty="0"/>
                  <a:t>(0)=1n/PO</a:t>
                </a:r>
                <a:endParaRPr lang="zh-CN" altLang="zh-CN" dirty="0"/>
              </a:p>
              <a:p>
                <a:pPr>
                  <a:lnSpc>
                    <a:spcPct val="150000"/>
                  </a:lnSpc>
                </a:pPr>
                <a:r>
                  <a:rPr lang="en-US" altLang="zh-CN" dirty="0"/>
                  <a:t>3</a:t>
                </a:r>
                <a:r>
                  <a:rPr lang="zh-CN" altLang="zh-CN" dirty="0"/>
                  <a:t>）从</a:t>
                </a:r>
                <a:r>
                  <a:rPr lang="en-US" altLang="zh-CN" dirty="0" smtClean="0"/>
                  <a:t>(</a:t>
                </a:r>
                <a:r>
                  <a:rPr lang="en-US" altLang="zh-CN" dirty="0"/>
                  <a:t>4</a:t>
                </a:r>
                <a:r>
                  <a:rPr lang="en-US" altLang="zh-CN" dirty="0" smtClean="0"/>
                  <a:t>)</a:t>
                </a:r>
                <a:r>
                  <a:rPr lang="zh-CN" altLang="zh-CN" dirty="0"/>
                  <a:t>中求出</a:t>
                </a:r>
                <a:r>
                  <a:rPr lang="en-US" altLang="zh-CN" dirty="0"/>
                  <a:t> </a:t>
                </a:r>
                <a:r>
                  <a:rPr lang="zh-CN" altLang="zh-CN" dirty="0"/>
                  <a:t>，</a:t>
                </a:r>
                <a:r>
                  <a:rPr lang="en-US" altLang="zh-CN" dirty="0" smtClean="0"/>
                  <a:t>(</a:t>
                </a:r>
                <a:r>
                  <a:rPr lang="en-US" altLang="zh-CN" dirty="0"/>
                  <a:t>5</a:t>
                </a:r>
                <a:r>
                  <a:rPr lang="en-US" altLang="zh-CN" dirty="0" smtClean="0"/>
                  <a:t>)</a:t>
                </a:r>
                <a:r>
                  <a:rPr lang="zh-CN" altLang="zh-CN" dirty="0"/>
                  <a:t>中求出</a:t>
                </a:r>
                <a:r>
                  <a:rPr lang="en-US" altLang="zh-CN" dirty="0"/>
                  <a:t> </a:t>
                </a:r>
                <a:r>
                  <a:rPr lang="zh-CN" altLang="zh-CN" dirty="0"/>
                  <a:t>。</a:t>
                </a:r>
              </a:p>
              <a:p>
                <a:pPr>
                  <a:lnSpc>
                    <a:spcPct val="150000"/>
                  </a:lnSpc>
                </a:pPr>
                <a:r>
                  <a:rPr lang="en-US" altLang="zh-CN" dirty="0"/>
                  <a:t>4</a:t>
                </a:r>
                <a:r>
                  <a:rPr lang="zh-CN" altLang="zh-CN" dirty="0"/>
                  <a:t>）</a:t>
                </a:r>
                <a:r>
                  <a:rPr lang="zh-CN" altLang="zh-CN" dirty="0" smtClean="0"/>
                  <a:t>用</a:t>
                </a:r>
                <a:r>
                  <a:rPr lang="en-US" altLang="zh-CN" dirty="0" smtClean="0"/>
                  <a:t>(2)</a:t>
                </a:r>
                <a:r>
                  <a:rPr lang="zh-CN" altLang="zh-CN" dirty="0" smtClean="0"/>
                  <a:t>计算</a:t>
                </a:r>
                <a:r>
                  <a:rPr lang="en-US" altLang="zh-CN" dirty="0" smtClean="0"/>
                  <a:t>L(t</a:t>
                </a:r>
                <a:r>
                  <a:rPr lang="en-US" altLang="zh-CN" dirty="0"/>
                  <a:t>)</a:t>
                </a:r>
                <a:r>
                  <a:rPr lang="zh-CN" altLang="zh-CN" dirty="0" smtClean="0"/>
                  <a:t>，用</a:t>
                </a:r>
                <a:r>
                  <a:rPr lang="en-US" altLang="zh-CN" dirty="0" smtClean="0"/>
                  <a:t>(3</a:t>
                </a:r>
                <a:r>
                  <a:rPr lang="en-US" altLang="zh-CN" dirty="0"/>
                  <a:t>)</a:t>
                </a:r>
                <a:r>
                  <a:rPr lang="zh-CN" altLang="zh-CN" dirty="0" smtClean="0"/>
                  <a:t>计算</a:t>
                </a:r>
                <a:r>
                  <a:rPr lang="en-US" altLang="zh-CN" dirty="0"/>
                  <a:t>P</a:t>
                </a:r>
                <a:r>
                  <a:rPr lang="zh-CN" altLang="zh-CN" dirty="0"/>
                  <a:t>（</a:t>
                </a:r>
                <a:r>
                  <a:rPr lang="en-US" altLang="zh-CN" dirty="0"/>
                  <a:t>t</a:t>
                </a:r>
                <a:r>
                  <a:rPr lang="zh-CN" altLang="zh-CN" dirty="0"/>
                  <a:t>），</a:t>
                </a:r>
                <a:r>
                  <a:rPr lang="zh-CN" altLang="zh-CN" dirty="0" smtClean="0"/>
                  <a:t>用</a:t>
                </a:r>
                <a:r>
                  <a:rPr lang="en-US" altLang="zh-CN" dirty="0"/>
                  <a:t>(</a:t>
                </a:r>
                <a:r>
                  <a:rPr lang="en-US" altLang="zh-CN" dirty="0" smtClean="0"/>
                  <a:t>1)</a:t>
                </a:r>
                <a:r>
                  <a:rPr lang="zh-CN" altLang="zh-CN" dirty="0" smtClean="0"/>
                  <a:t>计算</a:t>
                </a:r>
                <a:r>
                  <a:rPr lang="en-US" altLang="zh-CN" dirty="0" smtClean="0"/>
                  <a:t> </a:t>
                </a:r>
                <a:endParaRPr lang="zh-CN" altLang="zh-CN" dirty="0"/>
              </a:p>
              <a:p>
                <a:pPr>
                  <a:lnSpc>
                    <a:spcPct val="150000"/>
                  </a:lnSpc>
                </a:pPr>
                <a:r>
                  <a:rPr lang="en-US" altLang="zh-CN" dirty="0"/>
                  <a:t>5</a:t>
                </a:r>
                <a:r>
                  <a:rPr lang="zh-CN" altLang="zh-CN" dirty="0"/>
                  <a:t>）如果</a:t>
                </a:r>
                <a:r>
                  <a:rPr lang="en-US" altLang="zh-CN" dirty="0"/>
                  <a:t>t=Le+1</a:t>
                </a:r>
                <a:r>
                  <a:rPr lang="zh-CN" altLang="zh-CN" dirty="0"/>
                  <a:t>，则终止程序，并获得参数向量</a:t>
                </a:r>
                <a:r>
                  <a:rPr lang="en-US" altLang="zh-CN" dirty="0"/>
                  <a:t> </a:t>
                </a:r>
                <a:r>
                  <a:rPr lang="zh-CN" altLang="zh-CN" dirty="0"/>
                  <a:t>的估计</a:t>
                </a:r>
                <a:r>
                  <a:rPr lang="en-US" altLang="zh-CN" dirty="0"/>
                  <a:t> </a:t>
                </a:r>
                <a:r>
                  <a:rPr lang="zh-CN" altLang="zh-CN" dirty="0"/>
                  <a:t>；否则，将</a:t>
                </a:r>
                <a:r>
                  <a:rPr lang="en-US" altLang="zh-CN" dirty="0"/>
                  <a:t>t</a:t>
                </a:r>
                <a:r>
                  <a:rPr lang="zh-CN" altLang="zh-CN" dirty="0"/>
                  <a:t>增加</a:t>
                </a:r>
                <a:r>
                  <a:rPr lang="en-US" altLang="zh-CN" dirty="0"/>
                  <a:t>1</a:t>
                </a:r>
                <a:r>
                  <a:rPr lang="zh-CN" altLang="zh-CN" dirty="0"/>
                  <a:t>并转到步骤</a:t>
                </a:r>
                <a:r>
                  <a:rPr lang="en-US" altLang="zh-CN" dirty="0"/>
                  <a:t>3</a:t>
                </a:r>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871538" y="3684494"/>
                <a:ext cx="9735670" cy="2585323"/>
              </a:xfrm>
              <a:prstGeom prst="rect">
                <a:avLst/>
              </a:prstGeom>
              <a:blipFill rotWithShape="1">
                <a:blip r:embed="rId7"/>
                <a:stretch>
                  <a:fillRect l="-564" b="-7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11067622" y="973138"/>
                <a:ext cx="568617" cy="2118529"/>
              </a:xfrm>
              <a:prstGeom prst="rect">
                <a:avLst/>
              </a:prstGeom>
              <a:noFill/>
            </p:spPr>
            <p:txBody>
              <a:bodyPr wrap="none" rtlCol="0">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a:rPr>
                            <m:t>1</m:t>
                          </m:r>
                        </m:e>
                      </m:d>
                    </m:oMath>
                  </m:oMathPara>
                </a14:m>
                <a:endParaRPr lang="en-US" altLang="zh-CN" b="0" dirty="0" smtClean="0"/>
              </a:p>
              <a:p>
                <a:pPr>
                  <a:lnSpc>
                    <a:spcPct val="150000"/>
                  </a:lnSpc>
                </a:pPr>
                <a:r>
                  <a:rPr lang="en-US" altLang="zh-CN" dirty="0" smtClean="0"/>
                  <a:t>(2)</a:t>
                </a:r>
              </a:p>
              <a:p>
                <a:pPr>
                  <a:lnSpc>
                    <a:spcPct val="150000"/>
                  </a:lnSpc>
                </a:pPr>
                <a:r>
                  <a:rPr lang="en-US" altLang="zh-CN" dirty="0" smtClean="0"/>
                  <a:t>(3)</a:t>
                </a:r>
              </a:p>
              <a:p>
                <a:pPr>
                  <a:lnSpc>
                    <a:spcPct val="150000"/>
                  </a:lnSpc>
                </a:pPr>
                <a:r>
                  <a:rPr lang="en-US" altLang="zh-CN" dirty="0" smtClean="0"/>
                  <a:t>(4)</a:t>
                </a:r>
              </a:p>
              <a:p>
                <a:pPr>
                  <a:lnSpc>
                    <a:spcPct val="150000"/>
                  </a:lnSpc>
                </a:pPr>
                <a:r>
                  <a:rPr lang="en-US" altLang="zh-CN" dirty="0" smtClean="0"/>
                  <a:t>(5)</a:t>
                </a:r>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1067622" y="973138"/>
                <a:ext cx="568617" cy="2118529"/>
              </a:xfrm>
              <a:prstGeom prst="rect">
                <a:avLst/>
              </a:prstGeom>
              <a:blipFill rotWithShape="1">
                <a:blip r:embed="rId8"/>
                <a:stretch>
                  <a:fillRect l="-9677" b="-4035"/>
                </a:stretch>
              </a:blipFill>
            </p:spPr>
            <p:txBody>
              <a:bodyPr/>
              <a:lstStyle/>
              <a:p>
                <a:r>
                  <a:rPr lang="zh-CN" altLang="en-US">
                    <a:noFill/>
                  </a:rPr>
                  <a:t> </a:t>
                </a:r>
              </a:p>
            </p:txBody>
          </p:sp>
        </mc:Fallback>
      </mc:AlternateContent>
      <p:sp>
        <p:nvSpPr>
          <p:cNvPr id="12" name="矩形 11"/>
          <p:cNvSpPr/>
          <p:nvPr/>
        </p:nvSpPr>
        <p:spPr>
          <a:xfrm>
            <a:off x="-1" y="167889"/>
            <a:ext cx="4760259"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a:t>多</a:t>
            </a:r>
            <a:r>
              <a:rPr lang="zh-CN" altLang="en-US" sz="2800" noProof="1" smtClean="0"/>
              <a:t>新息最小二乘算法介绍</a:t>
            </a:r>
            <a:endParaRPr lang="zh-CN" altLang="en-US" sz="28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defRPr/>
              </a:pPr>
              <a:endParaRPr lang="zh-CN" altLang="en-US" noProof="1"/>
            </a:p>
          </p:txBody>
        </p:sp>
      </p:grpSp>
      <p:sp>
        <p:nvSpPr>
          <p:cNvPr id="5125" name="文本框 11"/>
          <p:cNvSpPr txBox="1">
            <a:spLocks noChangeArrowheads="1"/>
          </p:cNvSpPr>
          <p:nvPr/>
        </p:nvSpPr>
        <p:spPr bwMode="auto">
          <a:xfrm>
            <a:off x="1738313" y="58896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3600" dirty="0" smtClean="0">
                <a:solidFill>
                  <a:schemeClr val="bg1"/>
                </a:solidFill>
              </a:rPr>
              <a:t>主要</a:t>
            </a:r>
            <a:r>
              <a:rPr lang="zh-CN" altLang="en-US" sz="3600" dirty="0">
                <a:solidFill>
                  <a:schemeClr val="bg1"/>
                </a:solidFill>
              </a:rPr>
              <a:t>内容</a:t>
            </a:r>
          </a:p>
        </p:txBody>
      </p:sp>
      <p:pic>
        <p:nvPicPr>
          <p:cNvPr id="512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7" name="组合 38"/>
          <p:cNvGrpSpPr/>
          <p:nvPr/>
        </p:nvGrpSpPr>
        <p:grpSpPr bwMode="auto">
          <a:xfrm>
            <a:off x="7500936" y="2275596"/>
            <a:ext cx="1277938" cy="1277938"/>
            <a:chOff x="9444839" y="2234042"/>
            <a:chExt cx="1607262" cy="1607262"/>
          </a:xfrm>
        </p:grpSpPr>
        <p:sp>
          <p:nvSpPr>
            <p:cNvPr id="29" name="椭圆 28"/>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4" name="椭圆 33"/>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0" name="KSO_Shape"/>
            <p:cNvSpPr/>
            <p:nvPr/>
          </p:nvSpPr>
          <p:spPr bwMode="auto">
            <a:xfrm>
              <a:off x="9828185"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5128" name="组合 36"/>
          <p:cNvGrpSpPr/>
          <p:nvPr/>
        </p:nvGrpSpPr>
        <p:grpSpPr bwMode="auto">
          <a:xfrm>
            <a:off x="5421312" y="2282369"/>
            <a:ext cx="1277937" cy="1277938"/>
            <a:chOff x="5288161" y="2234042"/>
            <a:chExt cx="1607262" cy="1607262"/>
          </a:xfrm>
        </p:grpSpPr>
        <p:sp>
          <p:nvSpPr>
            <p:cNvPr id="27" name="椭圆 2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2" name="椭圆 3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grpSp>
      <p:grpSp>
        <p:nvGrpSpPr>
          <p:cNvPr id="5129" name="组合 37"/>
          <p:cNvGrpSpPr/>
          <p:nvPr/>
        </p:nvGrpSpPr>
        <p:grpSpPr bwMode="auto">
          <a:xfrm>
            <a:off x="3343929" y="2275596"/>
            <a:ext cx="1277937" cy="1277938"/>
            <a:chOff x="7366499" y="2234042"/>
            <a:chExt cx="1607262" cy="1607262"/>
          </a:xfrm>
        </p:grpSpPr>
        <p:sp>
          <p:nvSpPr>
            <p:cNvPr id="28" name="椭圆 27"/>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3" name="椭圆 32"/>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5150" name="KSO_Shape"/>
            <p:cNvSpPr>
              <a:spLocks noChangeArrowheads="1"/>
            </p:cNvSpPr>
            <p:nvPr/>
          </p:nvSpPr>
          <p:spPr bwMode="auto">
            <a:xfrm>
              <a:off x="7767758" y="2635303"/>
              <a:ext cx="804740" cy="804740"/>
            </a:xfrm>
            <a:custGeom>
              <a:avLst/>
              <a:gdLst>
                <a:gd name="T0" fmla="*/ 790395 w 3927"/>
                <a:gd name="T1" fmla="*/ 137674 h 3928"/>
                <a:gd name="T2" fmla="*/ 753099 w 3927"/>
                <a:gd name="T3" fmla="*/ 174552 h 3928"/>
                <a:gd name="T4" fmla="*/ 629119 w 3927"/>
                <a:gd name="T5" fmla="*/ 51423 h 3928"/>
                <a:gd name="T6" fmla="*/ 666416 w 3927"/>
                <a:gd name="T7" fmla="*/ 14341 h 3928"/>
                <a:gd name="T8" fmla="*/ 714368 w 3927"/>
                <a:gd name="T9" fmla="*/ 12907 h 3928"/>
                <a:gd name="T10" fmla="*/ 791830 w 3927"/>
                <a:gd name="T11" fmla="*/ 89734 h 3928"/>
                <a:gd name="T12" fmla="*/ 790395 w 3927"/>
                <a:gd name="T13" fmla="*/ 137674 h 3928"/>
                <a:gd name="T14" fmla="*/ 461491 w 3927"/>
                <a:gd name="T15" fmla="*/ 464446 h 3928"/>
                <a:gd name="T16" fmla="*/ 337511 w 3927"/>
                <a:gd name="T17" fmla="*/ 341113 h 3928"/>
                <a:gd name="T18" fmla="*/ 610266 w 3927"/>
                <a:gd name="T19" fmla="*/ 70066 h 3928"/>
                <a:gd name="T20" fmla="*/ 734246 w 3927"/>
                <a:gd name="T21" fmla="*/ 193400 h 3928"/>
                <a:gd name="T22" fmla="*/ 461491 w 3927"/>
                <a:gd name="T23" fmla="*/ 464446 h 3928"/>
                <a:gd name="T24" fmla="*/ 444277 w 3927"/>
                <a:gd name="T25" fmla="*/ 481451 h 3928"/>
                <a:gd name="T26" fmla="*/ 270706 w 3927"/>
                <a:gd name="T27" fmla="*/ 530825 h 3928"/>
                <a:gd name="T28" fmla="*/ 320298 w 3927"/>
                <a:gd name="T29" fmla="*/ 358322 h 3928"/>
                <a:gd name="T30" fmla="*/ 444277 w 3927"/>
                <a:gd name="T31" fmla="*/ 481451 h 3928"/>
                <a:gd name="T32" fmla="*/ 157792 w 3927"/>
                <a:gd name="T33" fmla="*/ 101412 h 3928"/>
                <a:gd name="T34" fmla="*/ 80331 w 3927"/>
                <a:gd name="T35" fmla="*/ 179059 h 3928"/>
                <a:gd name="T36" fmla="*/ 80331 w 3927"/>
                <a:gd name="T37" fmla="*/ 646988 h 3928"/>
                <a:gd name="T38" fmla="*/ 157792 w 3927"/>
                <a:gd name="T39" fmla="*/ 724430 h 3928"/>
                <a:gd name="T40" fmla="*/ 626046 w 3927"/>
                <a:gd name="T41" fmla="*/ 724430 h 3928"/>
                <a:gd name="T42" fmla="*/ 703507 w 3927"/>
                <a:gd name="T43" fmla="*/ 646988 h 3928"/>
                <a:gd name="T44" fmla="*/ 703507 w 3927"/>
                <a:gd name="T45" fmla="*/ 339474 h 3928"/>
                <a:gd name="T46" fmla="*/ 783633 w 3927"/>
                <a:gd name="T47" fmla="*/ 261827 h 3928"/>
                <a:gd name="T48" fmla="*/ 783633 w 3927"/>
                <a:gd name="T49" fmla="*/ 675465 h 3928"/>
                <a:gd name="T50" fmla="*/ 651866 w 3927"/>
                <a:gd name="T51" fmla="*/ 804740 h 3928"/>
                <a:gd name="T52" fmla="*/ 129308 w 3927"/>
                <a:gd name="T53" fmla="*/ 804740 h 3928"/>
                <a:gd name="T54" fmla="*/ 0 w 3927"/>
                <a:gd name="T55" fmla="*/ 675465 h 3928"/>
                <a:gd name="T56" fmla="*/ 0 w 3927"/>
                <a:gd name="T57" fmla="*/ 158367 h 3928"/>
                <a:gd name="T58" fmla="*/ 129308 w 3927"/>
                <a:gd name="T59" fmla="*/ 21102 h 3928"/>
                <a:gd name="T60" fmla="*/ 543051 w 3927"/>
                <a:gd name="T61" fmla="*/ 21102 h 3928"/>
                <a:gd name="T62" fmla="*/ 465384 w 3927"/>
                <a:gd name="T63" fmla="*/ 101412 h 3928"/>
                <a:gd name="T64" fmla="*/ 157792 w 3927"/>
                <a:gd name="T65" fmla="*/ 101412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5130" name="组合 34"/>
          <p:cNvGrpSpPr/>
          <p:nvPr/>
        </p:nvGrpSpPr>
        <p:grpSpPr bwMode="auto">
          <a:xfrm>
            <a:off x="1265237" y="2282369"/>
            <a:ext cx="1277937" cy="1277938"/>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0" name="椭圆 29"/>
            <p:cNvSpPr/>
            <p:nvPr/>
          </p:nvSpPr>
          <p:spPr>
            <a:xfrm>
              <a:off x="1241297"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5147"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grpSp>
        <p:nvGrpSpPr>
          <p:cNvPr id="5131" name="组合 35"/>
          <p:cNvGrpSpPr/>
          <p:nvPr/>
        </p:nvGrpSpPr>
        <p:grpSpPr bwMode="auto">
          <a:xfrm>
            <a:off x="9579629" y="2275596"/>
            <a:ext cx="1277938" cy="1277938"/>
            <a:chOff x="3209823" y="2234042"/>
            <a:chExt cx="1607262" cy="1607262"/>
          </a:xfrm>
        </p:grpSpPr>
        <p:sp>
          <p:nvSpPr>
            <p:cNvPr id="26" name="椭圆 25"/>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1" name="椭圆 30"/>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grpSp>
      <p:sp>
        <p:nvSpPr>
          <p:cNvPr id="5132" name="文本框 39"/>
          <p:cNvSpPr txBox="1">
            <a:spLocks noChangeArrowheads="1"/>
          </p:cNvSpPr>
          <p:nvPr/>
        </p:nvSpPr>
        <p:spPr bwMode="auto">
          <a:xfrm>
            <a:off x="1196319" y="3646872"/>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smtClean="0">
                <a:solidFill>
                  <a:srgbClr val="4B649F"/>
                </a:solidFill>
              </a:rPr>
              <a:t>摘要前瞻</a:t>
            </a:r>
            <a:endParaRPr lang="zh-CN" altLang="en-US" sz="2400" b="1" dirty="0">
              <a:solidFill>
                <a:srgbClr val="4B649F"/>
              </a:solidFill>
            </a:endParaRPr>
          </a:p>
        </p:txBody>
      </p:sp>
      <p:sp>
        <p:nvSpPr>
          <p:cNvPr id="5133" name="文本框 40"/>
          <p:cNvSpPr txBox="1">
            <a:spLocks noChangeArrowheads="1"/>
          </p:cNvSpPr>
          <p:nvPr/>
        </p:nvSpPr>
        <p:spPr bwMode="auto">
          <a:xfrm>
            <a:off x="3275012" y="367301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smtClean="0">
                <a:solidFill>
                  <a:srgbClr val="4B649F"/>
                </a:solidFill>
              </a:rPr>
              <a:t>算法推演</a:t>
            </a:r>
            <a:endParaRPr lang="zh-CN" altLang="en-US" sz="2400" b="1" dirty="0">
              <a:solidFill>
                <a:srgbClr val="4B649F"/>
              </a:solidFill>
            </a:endParaRPr>
          </a:p>
        </p:txBody>
      </p:sp>
      <p:sp>
        <p:nvSpPr>
          <p:cNvPr id="5134" name="文本框 41"/>
          <p:cNvSpPr txBox="1">
            <a:spLocks noChangeArrowheads="1"/>
          </p:cNvSpPr>
          <p:nvPr/>
        </p:nvSpPr>
        <p:spPr bwMode="auto">
          <a:xfrm>
            <a:off x="5353049" y="367301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smtClean="0">
                <a:solidFill>
                  <a:srgbClr val="4B649F"/>
                </a:solidFill>
              </a:rPr>
              <a:t>收敛验证</a:t>
            </a:r>
            <a:endParaRPr lang="zh-CN" altLang="en-US" sz="2400" b="1" dirty="0">
              <a:solidFill>
                <a:srgbClr val="4B649F"/>
              </a:solidFill>
            </a:endParaRPr>
          </a:p>
        </p:txBody>
      </p:sp>
      <p:sp>
        <p:nvSpPr>
          <p:cNvPr id="5135" name="文本框 42"/>
          <p:cNvSpPr txBox="1">
            <a:spLocks noChangeArrowheads="1"/>
          </p:cNvSpPr>
          <p:nvPr/>
        </p:nvSpPr>
        <p:spPr bwMode="auto">
          <a:xfrm>
            <a:off x="7301389" y="3673019"/>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smtClean="0">
                <a:solidFill>
                  <a:srgbClr val="4B649F"/>
                </a:solidFill>
              </a:rPr>
              <a:t>仿真及结果</a:t>
            </a:r>
            <a:endParaRPr lang="zh-CN" altLang="en-US" sz="2400" b="1" dirty="0">
              <a:solidFill>
                <a:srgbClr val="4B649F"/>
              </a:solidFill>
            </a:endParaRPr>
          </a:p>
        </p:txBody>
      </p:sp>
      <p:sp>
        <p:nvSpPr>
          <p:cNvPr id="5136" name="文本框 43"/>
          <p:cNvSpPr txBox="1">
            <a:spLocks noChangeArrowheads="1"/>
          </p:cNvSpPr>
          <p:nvPr/>
        </p:nvSpPr>
        <p:spPr bwMode="auto">
          <a:xfrm>
            <a:off x="9510712" y="3673019"/>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smtClean="0">
                <a:solidFill>
                  <a:srgbClr val="4B649F"/>
                </a:solidFill>
              </a:rPr>
              <a:t>总结致谢</a:t>
            </a:r>
            <a:endParaRPr lang="zh-CN" altLang="en-US" sz="2400" b="1" dirty="0">
              <a:solidFill>
                <a:srgbClr val="4B649F"/>
              </a:solidFill>
            </a:endParaRPr>
          </a:p>
        </p:txBody>
      </p:sp>
      <p:sp>
        <p:nvSpPr>
          <p:cNvPr id="46" name="Freeform 6"/>
          <p:cNvSpPr>
            <a:spLocks noEditPoints="1" noChangeArrowheads="1"/>
          </p:cNvSpPr>
          <p:nvPr/>
        </p:nvSpPr>
        <p:spPr bwMode="auto">
          <a:xfrm>
            <a:off x="9814556" y="2524043"/>
            <a:ext cx="808084" cy="826146"/>
          </a:xfrm>
          <a:custGeom>
            <a:avLst/>
            <a:gdLst>
              <a:gd name="T0" fmla="*/ 341634 w 360"/>
              <a:gd name="T1" fmla="*/ 456131 h 368"/>
              <a:gd name="T2" fmla="*/ 439244 w 360"/>
              <a:gd name="T3" fmla="*/ 339995 h 368"/>
              <a:gd name="T4" fmla="*/ 605854 w 360"/>
              <a:gd name="T5" fmla="*/ 85840 h 368"/>
              <a:gd name="T6" fmla="*/ 582293 w 360"/>
              <a:gd name="T7" fmla="*/ 62276 h 368"/>
              <a:gd name="T8" fmla="*/ 466171 w 360"/>
              <a:gd name="T9" fmla="*/ 62276 h 368"/>
              <a:gd name="T10" fmla="*/ 302927 w 360"/>
              <a:gd name="T11" fmla="*/ 0 h 368"/>
              <a:gd name="T12" fmla="*/ 139683 w 360"/>
              <a:gd name="T13" fmla="*/ 62276 h 368"/>
              <a:gd name="T14" fmla="*/ 23561 w 360"/>
              <a:gd name="T15" fmla="*/ 62276 h 368"/>
              <a:gd name="T16" fmla="*/ 0 w 360"/>
              <a:gd name="T17" fmla="*/ 85840 h 368"/>
              <a:gd name="T18" fmla="*/ 164927 w 360"/>
              <a:gd name="T19" fmla="*/ 339995 h 368"/>
              <a:gd name="T20" fmla="*/ 262537 w 360"/>
              <a:gd name="T21" fmla="*/ 456131 h 368"/>
              <a:gd name="T22" fmla="*/ 262537 w 360"/>
              <a:gd name="T23" fmla="*/ 499893 h 368"/>
              <a:gd name="T24" fmla="*/ 153146 w 360"/>
              <a:gd name="T25" fmla="*/ 558803 h 368"/>
              <a:gd name="T26" fmla="*/ 302927 w 360"/>
              <a:gd name="T27" fmla="*/ 619396 h 368"/>
              <a:gd name="T28" fmla="*/ 452708 w 360"/>
              <a:gd name="T29" fmla="*/ 558803 h 368"/>
              <a:gd name="T30" fmla="*/ 341634 w 360"/>
              <a:gd name="T31" fmla="*/ 499893 h 368"/>
              <a:gd name="T32" fmla="*/ 341634 w 360"/>
              <a:gd name="T33" fmla="*/ 456131 h 368"/>
              <a:gd name="T34" fmla="*/ 435878 w 360"/>
              <a:gd name="T35" fmla="*/ 286134 h 368"/>
              <a:gd name="T36" fmla="*/ 472903 w 360"/>
              <a:gd name="T37" fmla="*/ 109404 h 368"/>
              <a:gd name="T38" fmla="*/ 557049 w 360"/>
              <a:gd name="T39" fmla="*/ 109404 h 368"/>
              <a:gd name="T40" fmla="*/ 435878 w 360"/>
              <a:gd name="T41" fmla="*/ 286134 h 368"/>
              <a:gd name="T42" fmla="*/ 302927 w 360"/>
              <a:gd name="T43" fmla="*/ 40395 h 368"/>
              <a:gd name="T44" fmla="*/ 430830 w 360"/>
              <a:gd name="T45" fmla="*/ 92573 h 368"/>
              <a:gd name="T46" fmla="*/ 302927 w 360"/>
              <a:gd name="T47" fmla="*/ 144750 h 368"/>
              <a:gd name="T48" fmla="*/ 175024 w 360"/>
              <a:gd name="T49" fmla="*/ 92573 h 368"/>
              <a:gd name="T50" fmla="*/ 302927 w 360"/>
              <a:gd name="T51" fmla="*/ 40395 h 368"/>
              <a:gd name="T52" fmla="*/ 48805 w 360"/>
              <a:gd name="T53" fmla="*/ 109404 h 368"/>
              <a:gd name="T54" fmla="*/ 132951 w 360"/>
              <a:gd name="T55" fmla="*/ 109404 h 368"/>
              <a:gd name="T56" fmla="*/ 169976 w 360"/>
              <a:gd name="T57" fmla="*/ 286134 h 368"/>
              <a:gd name="T58" fmla="*/ 48805 w 360"/>
              <a:gd name="T59" fmla="*/ 109404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4B649F"/>
          </a:solidFill>
          <a:ln w="9525">
            <a:noFill/>
            <a:round/>
          </a:ln>
          <a:extLst/>
        </p:spPr>
        <p:txBody>
          <a:bodyPr lIns="121920" tIns="60960" rIns="121920" bIns="60960"/>
          <a:lstStyle/>
          <a:p>
            <a:endParaRPr lang="zh-CN" altLang="en-US"/>
          </a:p>
        </p:txBody>
      </p:sp>
      <p:sp>
        <p:nvSpPr>
          <p:cNvPr id="47" name="Freeform 16"/>
          <p:cNvSpPr>
            <a:spLocks noEditPoints="1" noChangeArrowheads="1"/>
          </p:cNvSpPr>
          <p:nvPr/>
        </p:nvSpPr>
        <p:spPr bwMode="auto">
          <a:xfrm>
            <a:off x="5758516" y="2626434"/>
            <a:ext cx="604838" cy="598488"/>
          </a:xfrm>
          <a:custGeom>
            <a:avLst/>
            <a:gdLst>
              <a:gd name="T0" fmla="*/ 583982 w 145"/>
              <a:gd name="T1" fmla="*/ 515365 h 144"/>
              <a:gd name="T2" fmla="*/ 442157 w 145"/>
              <a:gd name="T3" fmla="*/ 369899 h 144"/>
              <a:gd name="T4" fmla="*/ 437986 w 145"/>
              <a:gd name="T5" fmla="*/ 365743 h 144"/>
              <a:gd name="T6" fmla="*/ 475528 w 145"/>
              <a:gd name="T7" fmla="*/ 236902 h 144"/>
              <a:gd name="T8" fmla="*/ 237764 w 145"/>
              <a:gd name="T9" fmla="*/ 0 h 144"/>
              <a:gd name="T10" fmla="*/ 0 w 145"/>
              <a:gd name="T11" fmla="*/ 236902 h 144"/>
              <a:gd name="T12" fmla="*/ 237764 w 145"/>
              <a:gd name="T13" fmla="*/ 473803 h 144"/>
              <a:gd name="T14" fmla="*/ 367074 w 145"/>
              <a:gd name="T15" fmla="*/ 436398 h 144"/>
              <a:gd name="T16" fmla="*/ 371245 w 145"/>
              <a:gd name="T17" fmla="*/ 440554 h 144"/>
              <a:gd name="T18" fmla="*/ 517241 w 145"/>
              <a:gd name="T19" fmla="*/ 581863 h 144"/>
              <a:gd name="T20" fmla="*/ 550611 w 145"/>
              <a:gd name="T21" fmla="*/ 598488 h 144"/>
              <a:gd name="T22" fmla="*/ 583982 w 145"/>
              <a:gd name="T23" fmla="*/ 581863 h 144"/>
              <a:gd name="T24" fmla="*/ 583982 w 145"/>
              <a:gd name="T25" fmla="*/ 515365 h 144"/>
              <a:gd name="T26" fmla="*/ 237764 w 145"/>
              <a:gd name="T27" fmla="*/ 398992 h 144"/>
              <a:gd name="T28" fmla="*/ 75083 w 145"/>
              <a:gd name="T29" fmla="*/ 236902 h 144"/>
              <a:gd name="T30" fmla="*/ 237764 w 145"/>
              <a:gd name="T31" fmla="*/ 74811 h 144"/>
              <a:gd name="T32" fmla="*/ 400444 w 145"/>
              <a:gd name="T33" fmla="*/ 236902 h 144"/>
              <a:gd name="T34" fmla="*/ 237764 w 145"/>
              <a:gd name="T35" fmla="*/ 398992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30"/>
                                        </p:tgtEl>
                                        <p:attrNameLst>
                                          <p:attrName>style.visibility</p:attrName>
                                        </p:attrNameLst>
                                      </p:cBhvr>
                                      <p:to>
                                        <p:strVal val="visible"/>
                                      </p:to>
                                    </p:set>
                                    <p:anim calcmode="lin" valueType="num">
                                      <p:cBhvr additive="base">
                                        <p:cTn id="7" dur="500" fill="hold"/>
                                        <p:tgtEl>
                                          <p:spTgt spid="5130"/>
                                        </p:tgtEl>
                                        <p:attrNameLst>
                                          <p:attrName>ppt_x</p:attrName>
                                        </p:attrNameLst>
                                      </p:cBhvr>
                                      <p:tavLst>
                                        <p:tav tm="0">
                                          <p:val>
                                            <p:strVal val="#ppt_x"/>
                                          </p:val>
                                        </p:tav>
                                        <p:tav tm="100000">
                                          <p:val>
                                            <p:strVal val="#ppt_x"/>
                                          </p:val>
                                        </p:tav>
                                      </p:tavLst>
                                    </p:anim>
                                    <p:anim calcmode="lin" valueType="num">
                                      <p:cBhvr additive="base">
                                        <p:cTn id="8" dur="500" fill="hold"/>
                                        <p:tgtEl>
                                          <p:spTgt spid="51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32"/>
                                        </p:tgtEl>
                                        <p:attrNameLst>
                                          <p:attrName>style.visibility</p:attrName>
                                        </p:attrNameLst>
                                      </p:cBhvr>
                                      <p:to>
                                        <p:strVal val="visible"/>
                                      </p:to>
                                    </p:set>
                                    <p:anim calcmode="lin" valueType="num">
                                      <p:cBhvr additive="base">
                                        <p:cTn id="11" dur="500" fill="hold"/>
                                        <p:tgtEl>
                                          <p:spTgt spid="5132"/>
                                        </p:tgtEl>
                                        <p:attrNameLst>
                                          <p:attrName>ppt_x</p:attrName>
                                        </p:attrNameLst>
                                      </p:cBhvr>
                                      <p:tavLst>
                                        <p:tav tm="0">
                                          <p:val>
                                            <p:strVal val="#ppt_x"/>
                                          </p:val>
                                        </p:tav>
                                        <p:tav tm="100000">
                                          <p:val>
                                            <p:strVal val="#ppt_x"/>
                                          </p:val>
                                        </p:tav>
                                      </p:tavLst>
                                    </p:anim>
                                    <p:anim calcmode="lin" valueType="num">
                                      <p:cBhvr additive="base">
                                        <p:cTn id="12" dur="500" fill="hold"/>
                                        <p:tgtEl>
                                          <p:spTgt spid="51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9"/>
                                        </p:tgtEl>
                                        <p:attrNameLst>
                                          <p:attrName>style.visibility</p:attrName>
                                        </p:attrNameLst>
                                      </p:cBhvr>
                                      <p:to>
                                        <p:strVal val="visible"/>
                                      </p:to>
                                    </p:set>
                                    <p:anim calcmode="lin" valueType="num">
                                      <p:cBhvr additive="base">
                                        <p:cTn id="17" dur="500" fill="hold"/>
                                        <p:tgtEl>
                                          <p:spTgt spid="5129"/>
                                        </p:tgtEl>
                                        <p:attrNameLst>
                                          <p:attrName>ppt_x</p:attrName>
                                        </p:attrNameLst>
                                      </p:cBhvr>
                                      <p:tavLst>
                                        <p:tav tm="0">
                                          <p:val>
                                            <p:strVal val="#ppt_x"/>
                                          </p:val>
                                        </p:tav>
                                        <p:tav tm="100000">
                                          <p:val>
                                            <p:strVal val="#ppt_x"/>
                                          </p:val>
                                        </p:tav>
                                      </p:tavLst>
                                    </p:anim>
                                    <p:anim calcmode="lin" valueType="num">
                                      <p:cBhvr additive="base">
                                        <p:cTn id="18" dur="500" fill="hold"/>
                                        <p:tgtEl>
                                          <p:spTgt spid="51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133"/>
                                        </p:tgtEl>
                                        <p:attrNameLst>
                                          <p:attrName>style.visibility</p:attrName>
                                        </p:attrNameLst>
                                      </p:cBhvr>
                                      <p:to>
                                        <p:strVal val="visible"/>
                                      </p:to>
                                    </p:set>
                                    <p:anim calcmode="lin" valueType="num">
                                      <p:cBhvr additive="base">
                                        <p:cTn id="21" dur="500" fill="hold"/>
                                        <p:tgtEl>
                                          <p:spTgt spid="5133"/>
                                        </p:tgtEl>
                                        <p:attrNameLst>
                                          <p:attrName>ppt_x</p:attrName>
                                        </p:attrNameLst>
                                      </p:cBhvr>
                                      <p:tavLst>
                                        <p:tav tm="0">
                                          <p:val>
                                            <p:strVal val="#ppt_x"/>
                                          </p:val>
                                        </p:tav>
                                        <p:tav tm="100000">
                                          <p:val>
                                            <p:strVal val="#ppt_x"/>
                                          </p:val>
                                        </p:tav>
                                      </p:tavLst>
                                    </p:anim>
                                    <p:anim calcmode="lin" valueType="num">
                                      <p:cBhvr additive="base">
                                        <p:cTn id="22" dur="500" fill="hold"/>
                                        <p:tgtEl>
                                          <p:spTgt spid="513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28"/>
                                        </p:tgtEl>
                                        <p:attrNameLst>
                                          <p:attrName>style.visibility</p:attrName>
                                        </p:attrNameLst>
                                      </p:cBhvr>
                                      <p:to>
                                        <p:strVal val="visible"/>
                                      </p:to>
                                    </p:set>
                                    <p:anim calcmode="lin" valueType="num">
                                      <p:cBhvr additive="base">
                                        <p:cTn id="27" dur="500" fill="hold"/>
                                        <p:tgtEl>
                                          <p:spTgt spid="5128"/>
                                        </p:tgtEl>
                                        <p:attrNameLst>
                                          <p:attrName>ppt_x</p:attrName>
                                        </p:attrNameLst>
                                      </p:cBhvr>
                                      <p:tavLst>
                                        <p:tav tm="0">
                                          <p:val>
                                            <p:strVal val="#ppt_x"/>
                                          </p:val>
                                        </p:tav>
                                        <p:tav tm="100000">
                                          <p:val>
                                            <p:strVal val="#ppt_x"/>
                                          </p:val>
                                        </p:tav>
                                      </p:tavLst>
                                    </p:anim>
                                    <p:anim calcmode="lin" valueType="num">
                                      <p:cBhvr additive="base">
                                        <p:cTn id="28" dur="500" fill="hold"/>
                                        <p:tgtEl>
                                          <p:spTgt spid="51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34"/>
                                        </p:tgtEl>
                                        <p:attrNameLst>
                                          <p:attrName>style.visibility</p:attrName>
                                        </p:attrNameLst>
                                      </p:cBhvr>
                                      <p:to>
                                        <p:strVal val="visible"/>
                                      </p:to>
                                    </p:set>
                                    <p:anim calcmode="lin" valueType="num">
                                      <p:cBhvr additive="base">
                                        <p:cTn id="31" dur="500" fill="hold"/>
                                        <p:tgtEl>
                                          <p:spTgt spid="5134"/>
                                        </p:tgtEl>
                                        <p:attrNameLst>
                                          <p:attrName>ppt_x</p:attrName>
                                        </p:attrNameLst>
                                      </p:cBhvr>
                                      <p:tavLst>
                                        <p:tav tm="0">
                                          <p:val>
                                            <p:strVal val="#ppt_x"/>
                                          </p:val>
                                        </p:tav>
                                        <p:tav tm="100000">
                                          <p:val>
                                            <p:strVal val="#ppt_x"/>
                                          </p:val>
                                        </p:tav>
                                      </p:tavLst>
                                    </p:anim>
                                    <p:anim calcmode="lin" valueType="num">
                                      <p:cBhvr additive="base">
                                        <p:cTn id="32" dur="500" fill="hold"/>
                                        <p:tgtEl>
                                          <p:spTgt spid="513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127"/>
                                        </p:tgtEl>
                                        <p:attrNameLst>
                                          <p:attrName>style.visibility</p:attrName>
                                        </p:attrNameLst>
                                      </p:cBhvr>
                                      <p:to>
                                        <p:strVal val="visible"/>
                                      </p:to>
                                    </p:set>
                                    <p:anim calcmode="lin" valueType="num">
                                      <p:cBhvr additive="base">
                                        <p:cTn id="41" dur="500" fill="hold"/>
                                        <p:tgtEl>
                                          <p:spTgt spid="5127"/>
                                        </p:tgtEl>
                                        <p:attrNameLst>
                                          <p:attrName>ppt_x</p:attrName>
                                        </p:attrNameLst>
                                      </p:cBhvr>
                                      <p:tavLst>
                                        <p:tav tm="0">
                                          <p:val>
                                            <p:strVal val="#ppt_x"/>
                                          </p:val>
                                        </p:tav>
                                        <p:tav tm="100000">
                                          <p:val>
                                            <p:strVal val="#ppt_x"/>
                                          </p:val>
                                        </p:tav>
                                      </p:tavLst>
                                    </p:anim>
                                    <p:anim calcmode="lin" valueType="num">
                                      <p:cBhvr additive="base">
                                        <p:cTn id="42" dur="500" fill="hold"/>
                                        <p:tgtEl>
                                          <p:spTgt spid="51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135"/>
                                        </p:tgtEl>
                                        <p:attrNameLst>
                                          <p:attrName>style.visibility</p:attrName>
                                        </p:attrNameLst>
                                      </p:cBhvr>
                                      <p:to>
                                        <p:strVal val="visible"/>
                                      </p:to>
                                    </p:set>
                                    <p:anim calcmode="lin" valueType="num">
                                      <p:cBhvr additive="base">
                                        <p:cTn id="45" dur="500" fill="hold"/>
                                        <p:tgtEl>
                                          <p:spTgt spid="5135"/>
                                        </p:tgtEl>
                                        <p:attrNameLst>
                                          <p:attrName>ppt_x</p:attrName>
                                        </p:attrNameLst>
                                      </p:cBhvr>
                                      <p:tavLst>
                                        <p:tav tm="0">
                                          <p:val>
                                            <p:strVal val="#ppt_x"/>
                                          </p:val>
                                        </p:tav>
                                        <p:tav tm="100000">
                                          <p:val>
                                            <p:strVal val="#ppt_x"/>
                                          </p:val>
                                        </p:tav>
                                      </p:tavLst>
                                    </p:anim>
                                    <p:anim calcmode="lin" valueType="num">
                                      <p:cBhvr additive="base">
                                        <p:cTn id="46" dur="500" fill="hold"/>
                                        <p:tgtEl>
                                          <p:spTgt spid="513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31"/>
                                        </p:tgtEl>
                                        <p:attrNameLst>
                                          <p:attrName>style.visibility</p:attrName>
                                        </p:attrNameLst>
                                      </p:cBhvr>
                                      <p:to>
                                        <p:strVal val="visible"/>
                                      </p:to>
                                    </p:set>
                                    <p:anim calcmode="lin" valueType="num">
                                      <p:cBhvr additive="base">
                                        <p:cTn id="51" dur="500" fill="hold"/>
                                        <p:tgtEl>
                                          <p:spTgt spid="5131"/>
                                        </p:tgtEl>
                                        <p:attrNameLst>
                                          <p:attrName>ppt_x</p:attrName>
                                        </p:attrNameLst>
                                      </p:cBhvr>
                                      <p:tavLst>
                                        <p:tav tm="0">
                                          <p:val>
                                            <p:strVal val="#ppt_x"/>
                                          </p:val>
                                        </p:tav>
                                        <p:tav tm="100000">
                                          <p:val>
                                            <p:strVal val="#ppt_x"/>
                                          </p:val>
                                        </p:tav>
                                      </p:tavLst>
                                    </p:anim>
                                    <p:anim calcmode="lin" valueType="num">
                                      <p:cBhvr additive="base">
                                        <p:cTn id="52" dur="500" fill="hold"/>
                                        <p:tgtEl>
                                          <p:spTgt spid="51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136"/>
                                        </p:tgtEl>
                                        <p:attrNameLst>
                                          <p:attrName>style.visibility</p:attrName>
                                        </p:attrNameLst>
                                      </p:cBhvr>
                                      <p:to>
                                        <p:strVal val="visible"/>
                                      </p:to>
                                    </p:set>
                                    <p:anim calcmode="lin" valueType="num">
                                      <p:cBhvr additive="base">
                                        <p:cTn id="55" dur="500" fill="hold"/>
                                        <p:tgtEl>
                                          <p:spTgt spid="5136"/>
                                        </p:tgtEl>
                                        <p:attrNameLst>
                                          <p:attrName>ppt_x</p:attrName>
                                        </p:attrNameLst>
                                      </p:cBhvr>
                                      <p:tavLst>
                                        <p:tav tm="0">
                                          <p:val>
                                            <p:strVal val="#ppt_x"/>
                                          </p:val>
                                        </p:tav>
                                        <p:tav tm="100000">
                                          <p:val>
                                            <p:strVal val="#ppt_x"/>
                                          </p:val>
                                        </p:tav>
                                      </p:tavLst>
                                    </p:anim>
                                    <p:anim calcmode="lin" valueType="num">
                                      <p:cBhvr additive="base">
                                        <p:cTn id="56" dur="500" fill="hold"/>
                                        <p:tgtEl>
                                          <p:spTgt spid="513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p:bldP spid="5133" grpId="0"/>
      <p:bldP spid="5134" grpId="0"/>
      <p:bldP spid="5135" grpId="0"/>
      <p:bldP spid="5136" grpId="0"/>
      <p:bldP spid="46" grpId="0" animBg="1"/>
      <p:bldP spid="4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过程 3"/>
          <p:cNvSpPr/>
          <p:nvPr/>
        </p:nvSpPr>
        <p:spPr>
          <a:xfrm>
            <a:off x="3118159" y="1073212"/>
            <a:ext cx="980989" cy="7982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流程图: 过程 19"/>
          <p:cNvSpPr/>
          <p:nvPr/>
        </p:nvSpPr>
        <p:spPr>
          <a:xfrm>
            <a:off x="1173027" y="2401951"/>
            <a:ext cx="980989" cy="7982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8" name="直接箭头连接符 7"/>
          <p:cNvCxnSpPr>
            <a:endCxn id="4" idx="1"/>
          </p:cNvCxnSpPr>
          <p:nvPr/>
        </p:nvCxnSpPr>
        <p:spPr>
          <a:xfrm>
            <a:off x="2226050" y="1472355"/>
            <a:ext cx="8921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20" idx="1"/>
          </p:cNvCxnSpPr>
          <p:nvPr/>
        </p:nvCxnSpPr>
        <p:spPr>
          <a:xfrm>
            <a:off x="567372" y="2801094"/>
            <a:ext cx="6056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流程图: 联系 16"/>
          <p:cNvSpPr/>
          <p:nvPr/>
        </p:nvSpPr>
        <p:spPr>
          <a:xfrm>
            <a:off x="3468879" y="2650240"/>
            <a:ext cx="279548" cy="29119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1" name="直接箭头连接符 20"/>
          <p:cNvCxnSpPr>
            <a:stCxn id="20" idx="3"/>
            <a:endCxn id="17" idx="2"/>
          </p:cNvCxnSpPr>
          <p:nvPr/>
        </p:nvCxnSpPr>
        <p:spPr>
          <a:xfrm flipV="1">
            <a:off x="2154016" y="2795837"/>
            <a:ext cx="1314863" cy="5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4" idx="2"/>
            <a:endCxn id="17" idx="0"/>
          </p:cNvCxnSpPr>
          <p:nvPr/>
        </p:nvCxnSpPr>
        <p:spPr>
          <a:xfrm flipH="1">
            <a:off x="3608653" y="1871498"/>
            <a:ext cx="1" cy="77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17" idx="6"/>
          </p:cNvCxnSpPr>
          <p:nvPr/>
        </p:nvCxnSpPr>
        <p:spPr>
          <a:xfrm>
            <a:off x="3748427" y="2795837"/>
            <a:ext cx="1028088" cy="5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3246470" y="1287689"/>
                <a:ext cx="780022"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𝐷</m:t>
                      </m:r>
                      <m:r>
                        <a:rPr lang="en-US" altLang="zh-CN" sz="2000" b="0" i="1" smtClean="0">
                          <a:latin typeface="Cambria Math"/>
                        </a:rPr>
                        <m:t>(</m:t>
                      </m:r>
                      <m:r>
                        <a:rPr lang="en-US" altLang="zh-CN" sz="2000" b="0" i="1" smtClean="0">
                          <a:latin typeface="Cambria Math"/>
                        </a:rPr>
                        <m:t>𝑧</m:t>
                      </m:r>
                      <m:r>
                        <a:rPr lang="en-US" altLang="zh-CN" sz="2000" b="0" i="1" smtClean="0">
                          <a:latin typeface="Cambria Math"/>
                        </a:rPr>
                        <m:t>)</m:t>
                      </m:r>
                    </m:oMath>
                  </m:oMathPara>
                </a14:m>
                <a:endParaRPr lang="zh-CN" altLang="en-US" sz="2000" dirty="0"/>
              </a:p>
            </p:txBody>
          </p:sp>
        </mc:Choice>
        <mc:Fallback xmlns="">
          <p:sp>
            <p:nvSpPr>
              <p:cNvPr id="43" name="TextBox 42"/>
              <p:cNvSpPr txBox="1">
                <a:spLocks noRot="1" noChangeAspect="1" noMove="1" noResize="1" noEditPoints="1" noAdjustHandles="1" noChangeArrowheads="1" noChangeShapeType="1" noTextEdit="1"/>
              </p:cNvSpPr>
              <p:nvPr/>
            </p:nvSpPr>
            <p:spPr>
              <a:xfrm>
                <a:off x="3246470" y="1287689"/>
                <a:ext cx="780022" cy="400110"/>
              </a:xfrm>
              <a:prstGeom prst="rect">
                <a:avLst/>
              </a:prstGeom>
              <a:blipFill rotWithShape="1">
                <a:blip r:embed="rId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1305602" y="2460791"/>
                <a:ext cx="769762" cy="733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a:rPr>
                            <m:t>𝐵</m:t>
                          </m:r>
                          <m:r>
                            <a:rPr lang="en-US" altLang="zh-CN" sz="2000" b="0" i="1" smtClean="0">
                              <a:latin typeface="Cambria Math"/>
                            </a:rPr>
                            <m:t>(</m:t>
                          </m:r>
                          <m:r>
                            <a:rPr lang="en-US" altLang="zh-CN" sz="2000" b="0" i="1" smtClean="0">
                              <a:latin typeface="Cambria Math"/>
                            </a:rPr>
                            <m:t>𝑧</m:t>
                          </m:r>
                          <m:r>
                            <a:rPr lang="en-US" altLang="zh-CN" sz="2000" b="0" i="1" smtClean="0">
                              <a:latin typeface="Cambria Math"/>
                            </a:rPr>
                            <m:t>)</m:t>
                          </m:r>
                        </m:num>
                        <m:den>
                          <m:r>
                            <a:rPr lang="en-US" altLang="zh-CN" sz="2000" b="0" i="1" smtClean="0">
                              <a:latin typeface="Cambria Math"/>
                            </a:rPr>
                            <m:t>𝐴</m:t>
                          </m:r>
                          <m:r>
                            <a:rPr lang="en-US" altLang="zh-CN" sz="2000" b="0" i="1" smtClean="0">
                              <a:latin typeface="Cambria Math"/>
                            </a:rPr>
                            <m:t>(</m:t>
                          </m:r>
                          <m:r>
                            <a:rPr lang="en-US" altLang="zh-CN" sz="2000" b="0" i="1" smtClean="0">
                              <a:latin typeface="Cambria Math"/>
                            </a:rPr>
                            <m:t>𝑧</m:t>
                          </m:r>
                          <m:r>
                            <a:rPr lang="en-US" altLang="zh-CN" sz="2000" b="0" i="1" smtClean="0">
                              <a:latin typeface="Cambria Math"/>
                            </a:rPr>
                            <m:t>)</m:t>
                          </m:r>
                        </m:den>
                      </m:f>
                    </m:oMath>
                  </m:oMathPara>
                </a14:m>
                <a:endParaRPr lang="zh-CN" altLang="en-US" sz="2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1305602" y="2460791"/>
                <a:ext cx="769762" cy="733149"/>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31676" y="2324450"/>
                <a:ext cx="7280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𝑢</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45" name="TextBox 44"/>
              <p:cNvSpPr txBox="1">
                <a:spLocks noRot="1" noChangeAspect="1" noMove="1" noResize="1" noEditPoints="1" noAdjustHandles="1" noChangeArrowheads="1" noChangeShapeType="1" noTextEdit="1"/>
              </p:cNvSpPr>
              <p:nvPr/>
            </p:nvSpPr>
            <p:spPr>
              <a:xfrm>
                <a:off x="531676" y="2324450"/>
                <a:ext cx="728084" cy="400110"/>
              </a:xfrm>
              <a:prstGeom prst="rect">
                <a:avLst/>
              </a:prstGeom>
              <a:blipFill rotWithShape="1">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2226050" y="2324450"/>
                <a:ext cx="71808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𝑥</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46" name="TextBox 45"/>
              <p:cNvSpPr txBox="1">
                <a:spLocks noRot="1" noChangeAspect="1" noMove="1" noResize="1" noEditPoints="1" noAdjustHandles="1" noChangeArrowheads="1" noChangeShapeType="1" noTextEdit="1"/>
              </p:cNvSpPr>
              <p:nvPr/>
            </p:nvSpPr>
            <p:spPr>
              <a:xfrm>
                <a:off x="2226050" y="2324450"/>
                <a:ext cx="718081" cy="400110"/>
              </a:xfrm>
              <a:prstGeom prst="rect">
                <a:avLst/>
              </a:prstGeom>
              <a:blipFill rotWithShape="1">
                <a:blip r:embed="rId5"/>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608652" y="1915040"/>
                <a:ext cx="77072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𝑤</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47" name="TextBox 46"/>
              <p:cNvSpPr txBox="1">
                <a:spLocks noRot="1" noChangeAspect="1" noMove="1" noResize="1" noEditPoints="1" noAdjustHandles="1" noChangeArrowheads="1" noChangeShapeType="1" noTextEdit="1"/>
              </p:cNvSpPr>
              <p:nvPr/>
            </p:nvSpPr>
            <p:spPr>
              <a:xfrm>
                <a:off x="3608652" y="1915040"/>
                <a:ext cx="770724" cy="400110"/>
              </a:xfrm>
              <a:prstGeom prst="rect">
                <a:avLst/>
              </a:prstGeom>
              <a:blipFill rotWithShape="1">
                <a:blip r:embed="rId6"/>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4104536" y="2889067"/>
                <a:ext cx="72269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𝑦</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4104536" y="2889067"/>
                <a:ext cx="722698" cy="400110"/>
              </a:xfrm>
              <a:prstGeom prst="rect">
                <a:avLst/>
              </a:prstGeom>
              <a:blipFill rotWithShape="1">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141520" y="976414"/>
                <a:ext cx="72103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𝑣</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m:oMathPara>
                </a14:m>
                <a:endParaRPr lang="zh-CN" altLang="en-US" sz="2000" dirty="0"/>
              </a:p>
            </p:txBody>
          </p:sp>
        </mc:Choice>
        <mc:Fallback xmlns="">
          <p:sp>
            <p:nvSpPr>
              <p:cNvPr id="49" name="TextBox 48"/>
              <p:cNvSpPr txBox="1">
                <a:spLocks noRot="1" noChangeAspect="1" noMove="1" noResize="1" noEditPoints="1" noAdjustHandles="1" noChangeArrowheads="1" noChangeShapeType="1" noTextEdit="1"/>
              </p:cNvSpPr>
              <p:nvPr/>
            </p:nvSpPr>
            <p:spPr>
              <a:xfrm>
                <a:off x="2141520" y="976414"/>
                <a:ext cx="721031" cy="400110"/>
              </a:xfrm>
              <a:prstGeom prst="rect">
                <a:avLst/>
              </a:prstGeom>
              <a:blipFill rotWithShape="1">
                <a:blip r:embed="rId8"/>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384875" y="2567206"/>
                <a:ext cx="44755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m:t>
                      </m:r>
                    </m:oMath>
                  </m:oMathPara>
                </a14:m>
                <a:endParaRPr lang="zh-CN" altLang="en-US" sz="2000" dirty="0"/>
              </a:p>
            </p:txBody>
          </p:sp>
        </mc:Choice>
        <mc:Fallback xmlns="">
          <p:sp>
            <p:nvSpPr>
              <p:cNvPr id="50" name="TextBox 49"/>
              <p:cNvSpPr txBox="1">
                <a:spLocks noRot="1" noChangeAspect="1" noMove="1" noResize="1" noEditPoints="1" noAdjustHandles="1" noChangeArrowheads="1" noChangeShapeType="1" noTextEdit="1"/>
              </p:cNvSpPr>
              <p:nvPr/>
            </p:nvSpPr>
            <p:spPr>
              <a:xfrm>
                <a:off x="3384875" y="2567206"/>
                <a:ext cx="447558" cy="400110"/>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349056" y="1396469"/>
                <a:ext cx="3470245" cy="680699"/>
              </a:xfrm>
              <a:prstGeom prst="rect">
                <a:avLst/>
              </a:prstGeom>
              <a:noFill/>
            </p:spPr>
            <p:txBody>
              <a:bodyPr wrap="none" rtlCol="0">
                <a:spAutoFit/>
              </a:bodyPr>
              <a:lstStyle/>
              <a:p>
                <a:r>
                  <a:rPr lang="en-US" altLang="zh-CN" sz="2400" dirty="0" smtClean="0"/>
                  <a:t>y(t)=</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a:rPr>
                          <m:t>𝐵</m:t>
                        </m:r>
                        <m:d>
                          <m:dPr>
                            <m:ctrlPr>
                              <a:rPr lang="en-US" altLang="zh-CN" sz="2400" b="0" i="1" smtClean="0">
                                <a:latin typeface="Cambria Math" panose="02040503050406030204" pitchFamily="18" charset="0"/>
                              </a:rPr>
                            </m:ctrlPr>
                          </m:dPr>
                          <m:e>
                            <m:r>
                              <a:rPr lang="en-US" altLang="zh-CN" sz="2400" b="0" i="1" smtClean="0">
                                <a:latin typeface="Cambria Math"/>
                              </a:rPr>
                              <m:t>𝑧</m:t>
                            </m:r>
                          </m:e>
                        </m:d>
                      </m:num>
                      <m:den>
                        <m:r>
                          <a:rPr lang="en-US" altLang="zh-CN" sz="2400" b="0" i="1" smtClean="0">
                            <a:latin typeface="Cambria Math"/>
                          </a:rPr>
                          <m:t>𝐴</m:t>
                        </m:r>
                        <m:d>
                          <m:dPr>
                            <m:ctrlPr>
                              <a:rPr lang="en-US" altLang="zh-CN" sz="2400" b="0" i="1" smtClean="0">
                                <a:latin typeface="Cambria Math" panose="02040503050406030204" pitchFamily="18" charset="0"/>
                              </a:rPr>
                            </m:ctrlPr>
                          </m:dPr>
                          <m:e>
                            <m:r>
                              <a:rPr lang="en-US" altLang="zh-CN" sz="2400" b="0" i="1" smtClean="0">
                                <a:latin typeface="Cambria Math"/>
                              </a:rPr>
                              <m:t>𝑍</m:t>
                            </m:r>
                          </m:e>
                        </m:d>
                      </m:den>
                    </m:f>
                    <m:r>
                      <a:rPr lang="en-US" altLang="zh-CN" sz="2400" b="0" i="1" smtClean="0">
                        <a:latin typeface="Cambria Math"/>
                      </a:rPr>
                      <m:t>𝑢</m:t>
                    </m:r>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r>
                      <a:rPr lang="en-US" altLang="zh-CN" sz="2400" b="0" i="1" smtClean="0">
                        <a:latin typeface="Cambria Math"/>
                      </a:rPr>
                      <m:t>𝐷</m:t>
                    </m:r>
                    <m:d>
                      <m:dPr>
                        <m:ctrlPr>
                          <a:rPr lang="en-US" altLang="zh-CN" sz="2400" b="0" i="1" smtClean="0">
                            <a:latin typeface="Cambria Math" panose="02040503050406030204" pitchFamily="18" charset="0"/>
                          </a:rPr>
                        </m:ctrlPr>
                      </m:dPr>
                      <m:e>
                        <m:r>
                          <a:rPr lang="en-US" altLang="zh-CN" sz="2400" b="0" i="1" smtClean="0">
                            <a:latin typeface="Cambria Math"/>
                          </a:rPr>
                          <m:t>𝑧</m:t>
                        </m:r>
                      </m:e>
                    </m:d>
                    <m:r>
                      <a:rPr lang="en-US" altLang="zh-CN" sz="2400" b="0" i="1" smtClean="0">
                        <a:latin typeface="Cambria Math"/>
                      </a:rPr>
                      <m:t>𝑣</m:t>
                    </m:r>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oMath>
                </a14:m>
                <a:endParaRPr lang="zh-CN" altLang="en-US" sz="2400" dirty="0"/>
              </a:p>
            </p:txBody>
          </p:sp>
        </mc:Choice>
        <mc:Fallback xmlns="">
          <p:sp>
            <p:nvSpPr>
              <p:cNvPr id="51" name="TextBox 50"/>
              <p:cNvSpPr txBox="1">
                <a:spLocks noRot="1" noChangeAspect="1" noMove="1" noResize="1" noEditPoints="1" noAdjustHandles="1" noChangeArrowheads="1" noChangeShapeType="1" noTextEdit="1"/>
              </p:cNvSpPr>
              <p:nvPr/>
            </p:nvSpPr>
            <p:spPr>
              <a:xfrm>
                <a:off x="5349056" y="1396469"/>
                <a:ext cx="3470245" cy="680699"/>
              </a:xfrm>
              <a:prstGeom prst="rect">
                <a:avLst/>
              </a:prstGeom>
              <a:blipFill>
                <a:blip r:embed="rId10"/>
                <a:stretch>
                  <a:fillRect l="-2632" b="-1786"/>
                </a:stretch>
              </a:blipFill>
            </p:spPr>
            <p:txBody>
              <a:bodyPr/>
              <a:lstStyle/>
              <a:p>
                <a:r>
                  <a:rPr lang="zh-CN" altLang="en-US">
                    <a:noFill/>
                  </a:rPr>
                  <a:t> </a:t>
                </a:r>
              </a:p>
            </p:txBody>
          </p:sp>
        </mc:Fallback>
      </mc:AlternateContent>
      <p:sp>
        <p:nvSpPr>
          <p:cNvPr id="2" name="下箭头 1"/>
          <p:cNvSpPr/>
          <p:nvPr/>
        </p:nvSpPr>
        <p:spPr>
          <a:xfrm>
            <a:off x="6441130" y="2110781"/>
            <a:ext cx="412264" cy="377307"/>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TextBox 2"/>
              <p:cNvSpPr txBox="1"/>
              <p:nvPr/>
            </p:nvSpPr>
            <p:spPr>
              <a:xfrm>
                <a:off x="5349056" y="2482252"/>
                <a:ext cx="2692084" cy="461665"/>
              </a:xfrm>
              <a:prstGeom prst="rect">
                <a:avLst/>
              </a:prstGeom>
              <a:noFill/>
            </p:spPr>
            <p:txBody>
              <a:bodyPr wrap="none" rtlCol="0">
                <a:spAutoFit/>
              </a:bodyPr>
              <a:lstStyle/>
              <a:p>
                <a14:m>
                  <m:oMath xmlns:m="http://schemas.openxmlformats.org/officeDocument/2006/math">
                    <m:r>
                      <m:rPr>
                        <m:sty m:val="p"/>
                      </m:rPr>
                      <a:rPr lang="en-US" altLang="zh-CN" sz="2400" i="1" smtClean="0">
                        <a:latin typeface="Cambria Math"/>
                      </a:rPr>
                      <m:t>y</m:t>
                    </m:r>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sSup>
                      <m:sSupPr>
                        <m:ctrlPr>
                          <a:rPr lang="en-US" altLang="zh-CN" sz="2400" b="0" i="1" smtClean="0">
                            <a:latin typeface="Cambria Math" panose="02040503050406030204" pitchFamily="18" charset="0"/>
                          </a:rPr>
                        </m:ctrlPr>
                      </m:sSupPr>
                      <m:e>
                        <m:r>
                          <a:rPr lang="zh-CN" altLang="en-US" sz="2400" b="0" i="1" smtClean="0">
                            <a:latin typeface="Cambria Math"/>
                          </a:rPr>
                          <m:t>𝜑</m:t>
                        </m:r>
                      </m:e>
                      <m:sup>
                        <m:r>
                          <a:rPr lang="en-US" altLang="zh-CN" sz="2400" b="0" i="1" smtClean="0">
                            <a:latin typeface="Cambria Math"/>
                          </a:rPr>
                          <m:t>𝑇</m:t>
                        </m:r>
                      </m:sup>
                    </m:sSup>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r>
                      <a:rPr lang="zh-CN" altLang="en-US" sz="2400" b="0" i="1" smtClean="0">
                        <a:latin typeface="Cambria Math"/>
                      </a:rPr>
                      <m:t>𝜃</m:t>
                    </m:r>
                  </m:oMath>
                </a14:m>
                <a:r>
                  <a:rPr lang="en-US" altLang="zh-CN" sz="2400" dirty="0" smtClean="0"/>
                  <a:t>+v(t)</a:t>
                </a:r>
                <a:endParaRPr lang="zh-CN" alt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349056" y="2482252"/>
                <a:ext cx="2692084" cy="461665"/>
              </a:xfrm>
              <a:prstGeom prst="rect">
                <a:avLst/>
              </a:prstGeom>
              <a:blipFill>
                <a:blip r:embed="rId11"/>
                <a:stretch>
                  <a:fillRect l="-679" t="-9211" r="-2715" b="-30263"/>
                </a:stretch>
              </a:blipFill>
            </p:spPr>
            <p:txBody>
              <a:bodyPr/>
              <a:lstStyle/>
              <a:p>
                <a:r>
                  <a:rPr lang="zh-CN" altLang="en-US">
                    <a:noFill/>
                  </a:rPr>
                  <a:t> </a:t>
                </a:r>
              </a:p>
            </p:txBody>
          </p:sp>
        </mc:Fallback>
      </mc:AlternateContent>
      <p:sp>
        <p:nvSpPr>
          <p:cNvPr id="5" name="TextBox 4"/>
          <p:cNvSpPr txBox="1"/>
          <p:nvPr/>
        </p:nvSpPr>
        <p:spPr>
          <a:xfrm>
            <a:off x="4469140" y="976414"/>
            <a:ext cx="3228195" cy="369332"/>
          </a:xfrm>
          <a:prstGeom prst="rect">
            <a:avLst/>
          </a:prstGeom>
          <a:noFill/>
        </p:spPr>
        <p:txBody>
          <a:bodyPr wrap="square" rtlCol="0">
            <a:spAutoFit/>
          </a:bodyPr>
          <a:lstStyle/>
          <a:p>
            <a:r>
              <a:rPr lang="zh-CN" altLang="en-US" dirty="0" smtClean="0"/>
              <a:t>输出误差移动平均值模型：</a:t>
            </a:r>
            <a:endParaRPr lang="zh-CN" altLang="en-US" dirty="0"/>
          </a:p>
        </p:txBody>
      </p:sp>
      <mc:AlternateContent xmlns:mc="http://schemas.openxmlformats.org/markup-compatibility/2006" xmlns:a14="http://schemas.microsoft.com/office/drawing/2010/main">
        <mc:Choice Requires="a14">
          <p:sp>
            <p:nvSpPr>
              <p:cNvPr id="6" name="TextBox 5"/>
              <p:cNvSpPr txBox="1"/>
              <p:nvPr/>
            </p:nvSpPr>
            <p:spPr>
              <a:xfrm>
                <a:off x="567371" y="3442892"/>
                <a:ext cx="10653793" cy="2967479"/>
              </a:xfrm>
              <a:prstGeom prst="rect">
                <a:avLst/>
              </a:prstGeom>
              <a:noFill/>
              <a:ln>
                <a:solidFill>
                  <a:srgbClr val="5E80B0"/>
                </a:solidFill>
                <a:prstDash val="dash"/>
              </a:ln>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a:rPr>
                        <m:t>𝑥</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f>
                        <m:fPr>
                          <m:ctrlPr>
                            <a:rPr lang="en-US" altLang="zh-CN" sz="2000" b="0" i="1" smtClean="0">
                              <a:latin typeface="Cambria Math" panose="02040503050406030204" pitchFamily="18" charset="0"/>
                            </a:rPr>
                          </m:ctrlPr>
                        </m:fPr>
                        <m:num>
                          <m:r>
                            <a:rPr lang="en-US" altLang="zh-CN" sz="2000" b="0" i="1" smtClean="0">
                              <a:latin typeface="Cambria Math"/>
                            </a:rPr>
                            <m:t>𝐵</m:t>
                          </m:r>
                          <m:d>
                            <m:dPr>
                              <m:ctrlPr>
                                <a:rPr lang="en-US" altLang="zh-CN" sz="2000" b="0" i="1" smtClean="0">
                                  <a:latin typeface="Cambria Math" panose="02040503050406030204" pitchFamily="18" charset="0"/>
                                </a:rPr>
                              </m:ctrlPr>
                            </m:dPr>
                            <m:e>
                              <m:r>
                                <a:rPr lang="en-US" altLang="zh-CN" sz="2000" b="0" i="1" smtClean="0">
                                  <a:latin typeface="Cambria Math"/>
                                </a:rPr>
                                <m:t>𝑧</m:t>
                              </m:r>
                            </m:e>
                          </m:d>
                        </m:num>
                        <m:den>
                          <m:r>
                            <a:rPr lang="en-US" altLang="zh-CN" sz="2000" b="0" i="1" smtClean="0">
                              <a:latin typeface="Cambria Math"/>
                            </a:rPr>
                            <m:t>𝐴</m:t>
                          </m:r>
                          <m:d>
                            <m:dPr>
                              <m:ctrlPr>
                                <a:rPr lang="en-US" altLang="zh-CN" sz="2000" b="0" i="1" smtClean="0">
                                  <a:latin typeface="Cambria Math" panose="02040503050406030204" pitchFamily="18" charset="0"/>
                                </a:rPr>
                              </m:ctrlPr>
                            </m:dPr>
                            <m:e>
                              <m:r>
                                <a:rPr lang="en-US" altLang="zh-CN" sz="2000" b="0" i="1" smtClean="0">
                                  <a:latin typeface="Cambria Math"/>
                                </a:rPr>
                                <m:t>𝑍</m:t>
                              </m:r>
                            </m:e>
                          </m:d>
                        </m:den>
                      </m:f>
                      <m:r>
                        <a:rPr lang="en-US" altLang="zh-CN" sz="2000" b="0" i="1" smtClean="0">
                          <a:latin typeface="Cambria Math"/>
                        </a:rPr>
                        <m:t>𝑢</m:t>
                      </m:r>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0" smtClean="0">
                          <a:latin typeface="Cambria Math"/>
                        </a:rPr>
                        <m:t>   </m:t>
                      </m:r>
                      <m:r>
                        <m:rPr>
                          <m:sty m:val="p"/>
                        </m:rPr>
                        <a:rPr lang="en-US" altLang="zh-CN" sz="2000" b="0" i="0" smtClean="0">
                          <a:latin typeface="Cambria Math"/>
                        </a:rPr>
                        <m:t>w</m:t>
                      </m:r>
                      <m:d>
                        <m:dPr>
                          <m:ctrlPr>
                            <a:rPr lang="en-US" altLang="zh-CN" sz="2000" b="0" i="1" smtClean="0">
                              <a:latin typeface="Cambria Math" panose="02040503050406030204" pitchFamily="18" charset="0"/>
                            </a:rPr>
                          </m:ctrlPr>
                        </m:dPr>
                        <m:e>
                          <m:r>
                            <m:rPr>
                              <m:sty m:val="p"/>
                            </m:rPr>
                            <a:rPr lang="en-US" altLang="zh-CN" sz="2000" b="0" i="0" smtClean="0">
                              <a:latin typeface="Cambria Math"/>
                            </a:rPr>
                            <m:t>t</m:t>
                          </m:r>
                        </m:e>
                      </m:d>
                      <m:r>
                        <a:rPr lang="en-US" altLang="zh-CN" sz="2000" b="0" i="0" smtClean="0">
                          <a:latin typeface="Cambria Math"/>
                        </a:rPr>
                        <m:t>≔</m:t>
                      </m:r>
                      <m:r>
                        <m:rPr>
                          <m:sty m:val="p"/>
                        </m:rPr>
                        <a:rPr lang="en-US" altLang="zh-CN" sz="2000" b="0" i="0" smtClean="0">
                          <a:latin typeface="Cambria Math"/>
                        </a:rPr>
                        <m:t>D</m:t>
                      </m:r>
                      <m:d>
                        <m:dPr>
                          <m:ctrlPr>
                            <a:rPr lang="en-US" altLang="zh-CN" sz="2000" b="0" i="1" smtClean="0">
                              <a:latin typeface="Cambria Math" panose="02040503050406030204" pitchFamily="18" charset="0"/>
                            </a:rPr>
                          </m:ctrlPr>
                        </m:dPr>
                        <m:e>
                          <m:r>
                            <m:rPr>
                              <m:sty m:val="p"/>
                            </m:rPr>
                            <a:rPr lang="en-US" altLang="zh-CN" sz="2000" b="0" i="0" smtClean="0">
                              <a:latin typeface="Cambria Math"/>
                            </a:rPr>
                            <m:t>z</m:t>
                          </m:r>
                        </m:e>
                      </m:d>
                      <m:r>
                        <m:rPr>
                          <m:sty m:val="p"/>
                        </m:rPr>
                        <a:rPr lang="en-US" altLang="zh-CN" sz="2000" b="0" i="0" smtClean="0">
                          <a:latin typeface="Cambria Math"/>
                        </a:rPr>
                        <m:t>v</m:t>
                      </m:r>
                      <m:r>
                        <a:rPr lang="en-US" altLang="zh-CN" sz="2000" b="0" i="0" smtClean="0">
                          <a:latin typeface="Cambria Math"/>
                        </a:rPr>
                        <m:t>(</m:t>
                      </m:r>
                      <m:r>
                        <m:rPr>
                          <m:sty m:val="p"/>
                        </m:rPr>
                        <a:rPr lang="en-US" altLang="zh-CN" sz="2000" b="0" i="0" smtClean="0">
                          <a:latin typeface="Cambria Math"/>
                        </a:rPr>
                        <m:t>t</m:t>
                      </m:r>
                      <m:r>
                        <a:rPr lang="en-US" altLang="zh-CN" sz="2000" b="0" i="0" smtClean="0">
                          <a:latin typeface="Cambria Math"/>
                        </a:rPr>
                        <m:t>)</m:t>
                      </m:r>
                    </m:oMath>
                  </m:oMathPara>
                </a14:m>
                <a:endParaRPr lang="en-US" altLang="zh-CN" sz="2000" b="0" dirty="0" smtClean="0"/>
              </a:p>
              <a:p>
                <a:pPr>
                  <a:lnSpc>
                    <a:spcPct val="150000"/>
                  </a:lnSpc>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a:rPr>
                            <m:t>𝜃</m:t>
                          </m:r>
                        </m:e>
                        <m:sub>
                          <m:r>
                            <a:rPr lang="en-US" altLang="zh-CN" b="0" i="1" smtClean="0">
                              <a:latin typeface="Cambria Math"/>
                            </a:rPr>
                            <m:t>𝑠</m:t>
                          </m:r>
                        </m:sub>
                      </m:sSub>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𝑎</m:t>
                                  </m:r>
                                </m:e>
                                <m:sub>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𝑎</m:t>
                                      </m:r>
                                    </m:sub>
                                  </m:sSub>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𝑏</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𝑏</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𝑏</m:t>
                                  </m:r>
                                </m:e>
                                <m:sub>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𝑏</m:t>
                                      </m:r>
                                    </m:sub>
                                  </m:sSub>
                                </m:sub>
                              </m:sSub>
                            </m:e>
                          </m:d>
                        </m:e>
                        <m:sup>
                          <m:r>
                            <a:rPr lang="en-US" altLang="zh-CN" b="0" i="1" smtClean="0">
                              <a:latin typeface="Cambria Math"/>
                            </a:rPr>
                            <m:t>𝑇</m:t>
                          </m:r>
                        </m:sup>
                      </m:sSup>
                      <m:r>
                        <a:rPr lang="zh-CN" altLang="en-US" b="0" i="1" smtClean="0">
                          <a:latin typeface="Cambria Math"/>
                        </a:rPr>
                        <m:t>𝜖</m:t>
                      </m:r>
                      <m:sSup>
                        <m:sSupPr>
                          <m:ctrlPr>
                            <a:rPr lang="en-US" altLang="zh-CN" b="0" i="1" smtClean="0">
                              <a:latin typeface="Cambria Math" panose="02040503050406030204" pitchFamily="18" charset="0"/>
                            </a:rPr>
                          </m:ctrlPr>
                        </m:sSupPr>
                        <m:e>
                          <m:r>
                            <a:rPr lang="en-US" altLang="zh-CN" b="0" i="1" smtClean="0">
                              <a:latin typeface="Cambria Math"/>
                            </a:rPr>
                            <m:t>𝑅</m:t>
                          </m:r>
                        </m:e>
                        <m:sup>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𝑎</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𝑏</m:t>
                              </m:r>
                            </m:sub>
                          </m:sSub>
                        </m:sup>
                      </m:sSup>
                    </m:oMath>
                  </m:oMathPara>
                </a14:m>
                <a:endParaRPr lang="en-US" altLang="zh-CN" b="0" dirty="0" smtClean="0"/>
              </a:p>
              <a:p>
                <a:pPr>
                  <a:lnSpc>
                    <a:spcPct val="150000"/>
                  </a:lnSpc>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zh-CN" altLang="en-US" b="0" i="1" smtClean="0">
                              <a:latin typeface="Cambria Math"/>
                            </a:rPr>
                            <m:t>𝜃</m:t>
                          </m:r>
                        </m:e>
                        <m:sub>
                          <m:r>
                            <a:rPr lang="en-US" altLang="zh-CN" b="0" i="1" smtClean="0">
                              <a:latin typeface="Cambria Math"/>
                            </a:rPr>
                            <m:t>𝑛</m:t>
                          </m:r>
                        </m:sub>
                      </m:sSub>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𝑑</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𝑑</m:t>
                                  </m:r>
                                </m:e>
                                <m:sub>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𝑑</m:t>
                                      </m:r>
                                    </m:sub>
                                  </m:sSub>
                                </m:sub>
                              </m:sSub>
                            </m:e>
                          </m:d>
                        </m:e>
                        <m:sup>
                          <m:r>
                            <a:rPr lang="en-US" altLang="zh-CN" b="0" i="1" smtClean="0">
                              <a:latin typeface="Cambria Math"/>
                            </a:rPr>
                            <m:t>𝑇</m:t>
                          </m:r>
                        </m:sup>
                      </m:sSup>
                      <m:r>
                        <a:rPr lang="zh-CN" altLang="en-US" b="0" i="1" smtClean="0">
                          <a:latin typeface="Cambria Math"/>
                        </a:rPr>
                        <m:t>𝜖</m:t>
                      </m:r>
                      <m:sSup>
                        <m:sSupPr>
                          <m:ctrlPr>
                            <a:rPr lang="en-US" altLang="zh-CN" b="0" i="1" smtClean="0">
                              <a:latin typeface="Cambria Math" panose="02040503050406030204" pitchFamily="18" charset="0"/>
                            </a:rPr>
                          </m:ctrlPr>
                        </m:sSupPr>
                        <m:e>
                          <m:r>
                            <a:rPr lang="en-US" altLang="zh-CN" b="0" i="1" smtClean="0">
                              <a:latin typeface="Cambria Math"/>
                            </a:rPr>
                            <m:t>𝑅</m:t>
                          </m:r>
                        </m:e>
                        <m:sup>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𝑑</m:t>
                              </m:r>
                            </m:sub>
                          </m:sSub>
                        </m:sup>
                      </m:sSup>
                    </m:oMath>
                  </m:oMathPara>
                </a14:m>
                <a:endParaRPr lang="en-US" altLang="zh-CN" b="0" dirty="0" smtClean="0"/>
              </a:p>
              <a:p>
                <a:pPr>
                  <a:lnSpc>
                    <a:spcPct val="150000"/>
                  </a:lnSpc>
                </a:pPr>
                <a14:m>
                  <m:oMath xmlns:m="http://schemas.openxmlformats.org/officeDocument/2006/math">
                    <m:r>
                      <a:rPr lang="zh-CN" altLang="en-US" b="0" i="1" smtClean="0">
                        <a:latin typeface="Cambria Math"/>
                      </a:rPr>
                      <m:t>𝜃</m:t>
                    </m:r>
                    <m:r>
                      <a:rPr lang="en-US" altLang="zh-CN" b="0" i="1" smtClean="0">
                        <a:latin typeface="Cambria Math"/>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zh-CN" altLang="en-US" b="0" i="1" smtClean="0">
                                    <a:latin typeface="Cambria Math"/>
                                  </a:rPr>
                                  <m:t>𝜃</m:t>
                                </m:r>
                              </m:e>
                              <m:sub>
                                <m:r>
                                  <a:rPr lang="en-US" altLang="zh-CN" b="0" i="1" smtClean="0">
                                    <a:latin typeface="Cambria Math"/>
                                  </a:rPr>
                                  <m:t>𝑠</m:t>
                                </m:r>
                              </m:sub>
                            </m:sSub>
                          </m:e>
                          <m:e>
                            <m:sSub>
                              <m:sSubPr>
                                <m:ctrlPr>
                                  <a:rPr lang="en-US" altLang="zh-CN" b="0" i="1" smtClean="0">
                                    <a:latin typeface="Cambria Math" panose="02040503050406030204" pitchFamily="18" charset="0"/>
                                  </a:rPr>
                                </m:ctrlPr>
                              </m:sSubPr>
                              <m:e>
                                <m:r>
                                  <a:rPr lang="zh-CN" altLang="en-US" b="0" i="1" smtClean="0">
                                    <a:latin typeface="Cambria Math"/>
                                  </a:rPr>
                                  <m:t>𝜃</m:t>
                                </m:r>
                              </m:e>
                              <m:sub>
                                <m:r>
                                  <a:rPr lang="en-US" altLang="zh-CN" b="0" i="1" smtClean="0">
                                    <a:latin typeface="Cambria Math"/>
                                  </a:rPr>
                                  <m:t>𝑛</m:t>
                                </m:r>
                              </m:sub>
                            </m:sSub>
                          </m:e>
                        </m:eqArr>
                      </m:e>
                    </m:d>
                    <m:r>
                      <a:rPr lang="zh-CN" altLang="en-US" b="0" i="1" smtClean="0">
                        <a:latin typeface="Cambria Math"/>
                      </a:rPr>
                      <m:t>𝜖</m:t>
                    </m:r>
                    <m:sSup>
                      <m:sSupPr>
                        <m:ctrlPr>
                          <a:rPr lang="en-US" altLang="zh-CN" b="0" i="1" smtClean="0">
                            <a:latin typeface="Cambria Math" panose="02040503050406030204" pitchFamily="18" charset="0"/>
                          </a:rPr>
                        </m:ctrlPr>
                      </m:sSupPr>
                      <m:e>
                        <m:r>
                          <a:rPr lang="en-US" altLang="zh-CN" b="0" i="1" smtClean="0">
                            <a:latin typeface="Cambria Math"/>
                          </a:rPr>
                          <m:t>𝑅</m:t>
                        </m:r>
                      </m:e>
                      <m:sup>
                        <m:r>
                          <a:rPr lang="en-US" altLang="zh-CN" b="0" i="1" smtClean="0">
                            <a:latin typeface="Cambria Math"/>
                          </a:rPr>
                          <m:t>𝑛</m:t>
                        </m:r>
                      </m:sup>
                    </m:sSup>
                  </m:oMath>
                </a14:m>
                <a:r>
                  <a:rPr lang="en-US" altLang="zh-CN" b="0" dirty="0" smtClean="0"/>
                  <a:t>,</a:t>
                </a:r>
                <a14:m>
                  <m:oMath xmlns:m="http://schemas.openxmlformats.org/officeDocument/2006/math">
                    <m:r>
                      <a:rPr lang="en-US" altLang="zh-CN" b="0" i="1" dirty="0" smtClean="0">
                        <a:latin typeface="Cambria Math"/>
                      </a:rPr>
                      <m:t>𝑛</m:t>
                    </m:r>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𝑛</m:t>
                        </m:r>
                      </m:e>
                      <m:sub>
                        <m:r>
                          <a:rPr lang="en-US" altLang="zh-CN" b="0" i="1" dirty="0" smtClean="0">
                            <a:latin typeface="Cambria Math"/>
                          </a:rPr>
                          <m:t>𝑎</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𝑛</m:t>
                        </m:r>
                      </m:e>
                      <m:sub>
                        <m:r>
                          <a:rPr lang="en-US" altLang="zh-CN" b="0" i="1" dirty="0" smtClean="0">
                            <a:latin typeface="Cambria Math"/>
                          </a:rPr>
                          <m:t>𝑏</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𝑛</m:t>
                        </m:r>
                      </m:e>
                      <m:sub>
                        <m:r>
                          <a:rPr lang="en-US" altLang="zh-CN" b="0" i="1" dirty="0" smtClean="0">
                            <a:latin typeface="Cambria Math"/>
                          </a:rPr>
                          <m:t>𝑑</m:t>
                        </m:r>
                      </m:sub>
                    </m:sSub>
                  </m:oMath>
                </a14:m>
                <a:endParaRPr lang="en-US" altLang="zh-CN" b="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567371" y="3442892"/>
                <a:ext cx="10653793" cy="2967479"/>
              </a:xfrm>
              <a:prstGeom prst="rect">
                <a:avLst/>
              </a:prstGeom>
              <a:blipFill>
                <a:blip r:embed="rId12"/>
                <a:stretch>
                  <a:fillRect/>
                </a:stretch>
              </a:blipFill>
              <a:ln>
                <a:solidFill>
                  <a:srgbClr val="5E80B0"/>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065077" y="4255907"/>
                <a:ext cx="6403788" cy="1183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a:rPr>
                            <m:t>𝜑</m:t>
                          </m:r>
                        </m:e>
                        <m:sub>
                          <m:r>
                            <a:rPr lang="en-US" altLang="zh-CN" sz="2400" b="0" i="1" smtClean="0">
                              <a:latin typeface="Cambria Math"/>
                            </a:rPr>
                            <m:t>𝑠</m:t>
                          </m:r>
                        </m:sub>
                      </m:sSub>
                      <m:d>
                        <m:dPr>
                          <m:ctrlPr>
                            <a:rPr lang="en-US" altLang="zh-CN" sz="2400" b="0" i="1" smtClean="0">
                              <a:latin typeface="Cambria Math" panose="02040503050406030204" pitchFamily="18" charset="0"/>
                            </a:rPr>
                          </m:ctrlPr>
                        </m:dPr>
                        <m:e>
                          <m:r>
                            <a:rPr lang="en-US" altLang="zh-CN" sz="2400" b="0" i="1" smtClean="0">
                              <a:latin typeface="Cambria Math"/>
                            </a:rPr>
                            <m:t>𝑡</m:t>
                          </m:r>
                        </m:e>
                      </m:d>
                      <m:r>
                        <a:rPr lang="en-US" altLang="zh-CN" sz="2400" b="0" i="1" smtClean="0">
                          <a:latin typeface="Cambria Math"/>
                        </a:rPr>
                        <m:t>≔</m:t>
                      </m:r>
                      <m:sSup>
                        <m:sSupPr>
                          <m:ctrlPr>
                            <a:rPr lang="en-US" altLang="zh-CN" sz="2400" b="0" i="1" smtClean="0">
                              <a:latin typeface="Cambria Math" panose="02040503050406030204" pitchFamily="18" charset="0"/>
                            </a:rPr>
                          </m:ctrlPr>
                        </m:sSupPr>
                        <m:e>
                          <m:d>
                            <m:dPr>
                              <m:begChr m:val="["/>
                              <m:endChr m:val="]"/>
                              <m:ctrlPr>
                                <a:rPr lang="en-US" altLang="zh-CN" sz="2400" b="0" i="1" smtClean="0">
                                  <a:latin typeface="Cambria Math" panose="02040503050406030204" pitchFamily="18" charset="0"/>
                                </a:rPr>
                              </m:ctrlPr>
                            </m:dPr>
                            <m:e>
                              <m:r>
                                <a:rPr lang="en-US" altLang="zh-CN" sz="2400" b="0" i="1" smtClean="0">
                                  <a:latin typeface="Cambria Math"/>
                                </a:rPr>
                                <m:t>−</m:t>
                              </m:r>
                              <m:r>
                                <a:rPr lang="en-US" altLang="zh-CN" sz="2400" b="0" i="1" smtClean="0">
                                  <a:latin typeface="Cambria Math"/>
                                </a:rPr>
                                <m:t>𝑥</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−1</m:t>
                                  </m:r>
                                </m:e>
                              </m:d>
                              <m:r>
                                <a:rPr lang="en-US" altLang="zh-CN" sz="2400" b="0" i="1" smtClean="0">
                                  <a:latin typeface="Cambria Math"/>
                                </a:rPr>
                                <m:t>,−</m:t>
                              </m:r>
                              <m:r>
                                <a:rPr lang="en-US" altLang="zh-CN" sz="2400" b="0" i="1" smtClean="0">
                                  <a:latin typeface="Cambria Math"/>
                                </a:rPr>
                                <m:t>𝑥</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−2</m:t>
                                  </m:r>
                                </m:e>
                              </m:d>
                              <m:r>
                                <a:rPr lang="en-US" altLang="zh-CN" sz="2400" b="0" i="1" smtClean="0">
                                  <a:latin typeface="Cambria Math"/>
                                </a:rPr>
                                <m:t>,…,−</m:t>
                              </m:r>
                              <m:r>
                                <a:rPr lang="en-US" altLang="zh-CN" sz="2400" b="0" i="1" smtClean="0">
                                  <a:latin typeface="Cambria Math"/>
                                </a:rPr>
                                <m:t>𝑥</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a:rPr>
                                        <m:t>𝑛</m:t>
                                      </m:r>
                                    </m:e>
                                    <m:sub>
                                      <m:r>
                                        <a:rPr lang="en-US" altLang="zh-CN" sz="2400" b="0" i="1" smtClean="0">
                                          <a:latin typeface="Cambria Math"/>
                                        </a:rPr>
                                        <m:t>𝑎</m:t>
                                      </m:r>
                                    </m:sub>
                                  </m:sSub>
                                </m:e>
                              </m:d>
                              <m:r>
                                <a:rPr lang="en-US" altLang="zh-CN" sz="2400" b="0" i="1" smtClean="0">
                                  <a:latin typeface="Cambria Math"/>
                                </a:rPr>
                                <m:t>,</m:t>
                              </m:r>
                              <m:r>
                                <a:rPr lang="en-US" altLang="zh-CN" sz="2400" b="0" i="1" smtClean="0">
                                  <a:latin typeface="Cambria Math"/>
                                </a:rPr>
                                <m:t>𝑢</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−1</m:t>
                                  </m:r>
                                </m:e>
                              </m:d>
                              <m:r>
                                <a:rPr lang="en-US" altLang="zh-CN" sz="2400" b="0" i="1" smtClean="0">
                                  <a:latin typeface="Cambria Math"/>
                                </a:rPr>
                                <m:t>,</m:t>
                              </m:r>
                              <m:r>
                                <a:rPr lang="en-US" altLang="zh-CN" sz="2400" b="0" i="1" smtClean="0">
                                  <a:latin typeface="Cambria Math"/>
                                </a:rPr>
                                <m:t>𝑢</m:t>
                              </m:r>
                              <m:d>
                                <m:dPr>
                                  <m:ctrlPr>
                                    <a:rPr lang="en-US" altLang="zh-CN" sz="2400" b="0" i="1" smtClean="0">
                                      <a:latin typeface="Cambria Math" panose="02040503050406030204" pitchFamily="18" charset="0"/>
                                    </a:rPr>
                                  </m:ctrlPr>
                                </m:dPr>
                                <m:e>
                                  <m:r>
                                    <a:rPr lang="en-US" altLang="zh-CN" sz="2400" b="0" i="1" smtClean="0">
                                      <a:latin typeface="Cambria Math"/>
                                    </a:rPr>
                                    <m:t>𝑡</m:t>
                                  </m:r>
                                  <m:r>
                                    <a:rPr lang="en-US" altLang="zh-CN" sz="2400" b="0" i="1" smtClean="0">
                                      <a:latin typeface="Cambria Math"/>
                                    </a:rPr>
                                    <m:t>−2</m:t>
                                  </m:r>
                                </m:e>
                              </m:d>
                              <m:r>
                                <a:rPr lang="en-US" altLang="zh-CN" sz="2400" b="0" i="1" smtClean="0">
                                  <a:latin typeface="Cambria Math"/>
                                </a:rPr>
                                <m:t>,…,</m:t>
                              </m:r>
                              <m:r>
                                <a:rPr lang="en-US" altLang="zh-CN" sz="2400" b="0" i="1" smtClean="0">
                                  <a:latin typeface="Cambria Math"/>
                                </a:rPr>
                                <m:t>𝑢</m:t>
                              </m:r>
                              <m:r>
                                <a:rPr lang="en-US" altLang="zh-CN" sz="2400" b="0" i="1" smtClean="0">
                                  <a:latin typeface="Cambria Math"/>
                                </a:rPr>
                                <m:t>(</m:t>
                              </m:r>
                              <m:r>
                                <a:rPr lang="en-US" altLang="zh-CN" sz="2400" b="0" i="1" smtClean="0">
                                  <a:latin typeface="Cambria Math"/>
                                </a:rPr>
                                <m:t>𝑡</m:t>
                              </m:r>
                              <m:r>
                                <a:rPr lang="en-US" altLang="zh-CN" sz="2400" b="0" i="1" smtClean="0">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a:rPr>
                                    <m:t>𝑛</m:t>
                                  </m:r>
                                </m:e>
                                <m:sub>
                                  <m:r>
                                    <a:rPr lang="en-US" altLang="zh-CN" sz="2400" b="0" i="1" smtClean="0">
                                      <a:latin typeface="Cambria Math"/>
                                    </a:rPr>
                                    <m:t>𝑏</m:t>
                                  </m:r>
                                </m:sub>
                              </m:sSub>
                              <m:r>
                                <a:rPr lang="en-US" altLang="zh-CN" sz="2400" b="0" i="1" smtClean="0">
                                  <a:latin typeface="Cambria Math"/>
                                </a:rPr>
                                <m:t>)</m:t>
                              </m:r>
                            </m:e>
                          </m:d>
                        </m:e>
                        <m:sup>
                          <m:r>
                            <a:rPr lang="en-US" altLang="zh-CN" sz="2400" b="0" i="1" smtClean="0">
                              <a:latin typeface="Cambria Math"/>
                            </a:rPr>
                            <m:t>𝑇</m:t>
                          </m:r>
                        </m:sup>
                      </m:sSup>
                      <m:r>
                        <a:rPr lang="zh-CN" altLang="en-US" sz="2400" b="0" i="1" smtClean="0">
                          <a:latin typeface="Cambria Math"/>
                        </a:rPr>
                        <m:t>𝜖</m:t>
                      </m:r>
                      <m:sSup>
                        <m:sSupPr>
                          <m:ctrlPr>
                            <a:rPr lang="en-US" altLang="zh-CN" sz="2400" b="0" i="1" smtClean="0">
                              <a:latin typeface="Cambria Math" panose="02040503050406030204" pitchFamily="18" charset="0"/>
                            </a:rPr>
                          </m:ctrlPr>
                        </m:sSupPr>
                        <m:e>
                          <m:r>
                            <a:rPr lang="en-US" altLang="zh-CN" sz="2400" b="0" i="1" smtClean="0">
                              <a:latin typeface="Cambria Math"/>
                            </a:rPr>
                            <m:t>𝑅</m:t>
                          </m:r>
                        </m:e>
                        <m:sup>
                          <m:sSub>
                            <m:sSubPr>
                              <m:ctrlPr>
                                <a:rPr lang="en-US" altLang="zh-CN" sz="2400" b="0" i="1" smtClean="0">
                                  <a:latin typeface="Cambria Math" panose="02040503050406030204" pitchFamily="18" charset="0"/>
                                </a:rPr>
                              </m:ctrlPr>
                            </m:sSubPr>
                            <m:e>
                              <m:r>
                                <a:rPr lang="en-US" altLang="zh-CN" sz="2400" b="0" i="1" smtClean="0">
                                  <a:latin typeface="Cambria Math"/>
                                </a:rPr>
                                <m:t>𝑛</m:t>
                              </m:r>
                            </m:e>
                            <m:sub>
                              <m:r>
                                <a:rPr lang="en-US" altLang="zh-CN" sz="2400" b="0" i="1" smtClean="0">
                                  <a:latin typeface="Cambria Math"/>
                                </a:rPr>
                                <m:t>𝑎</m:t>
                              </m:r>
                            </m:sub>
                          </m:sSub>
                          <m:r>
                            <a:rPr lang="en-US" altLang="zh-CN" sz="2400" b="0" i="1" smtClean="0">
                              <a:latin typeface="Cambria Math"/>
                            </a:rPr>
                            <m:t>+</m:t>
                          </m:r>
                          <m:sSub>
                            <m:sSubPr>
                              <m:ctrlPr>
                                <a:rPr lang="en-US" altLang="zh-CN" sz="2400" b="0" i="1" smtClean="0">
                                  <a:latin typeface="Cambria Math" panose="02040503050406030204" pitchFamily="18" charset="0"/>
                                </a:rPr>
                              </m:ctrlPr>
                            </m:sSubPr>
                            <m:e>
                              <m:r>
                                <a:rPr lang="en-US" altLang="zh-CN" sz="2400" b="0" i="1" smtClean="0">
                                  <a:latin typeface="Cambria Math"/>
                                </a:rPr>
                                <m:t>𝑛</m:t>
                              </m:r>
                            </m:e>
                            <m:sub>
                              <m:r>
                                <a:rPr lang="en-US" altLang="zh-CN" sz="2400" b="0" i="1" smtClean="0">
                                  <a:latin typeface="Cambria Math"/>
                                </a:rPr>
                                <m:t>𝑏</m:t>
                              </m:r>
                            </m:sub>
                          </m:sSub>
                        </m:sup>
                      </m:sSup>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065077" y="4255907"/>
                <a:ext cx="6403788" cy="1183273"/>
              </a:xfrm>
              <a:prstGeom prst="rect">
                <a:avLst/>
              </a:prstGeom>
              <a:blipFill>
                <a:blip r:embed="rId13"/>
                <a:stretch>
                  <a:fillRect t="-20619" r="-5714" b="-76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225143" y="5384855"/>
                <a:ext cx="573062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a:rPr>
                            <m:t>𝜑</m:t>
                          </m:r>
                        </m:e>
                        <m:sub>
                          <m:r>
                            <a:rPr lang="en-US" altLang="zh-CN" sz="2000" b="0" i="1" smtClean="0">
                              <a:latin typeface="Cambria Math"/>
                            </a:rPr>
                            <m:t>𝑛</m:t>
                          </m:r>
                        </m:sub>
                      </m:sSub>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en-US" altLang="zh-CN" sz="2000" b="0" i="1" smtClean="0">
                          <a:latin typeface="Cambria Math"/>
                        </a:rPr>
                        <m:t>≔</m:t>
                      </m:r>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a:rPr>
                                <m:t>𝑣</m:t>
                              </m:r>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−1</m:t>
                                  </m:r>
                                </m:e>
                              </m:d>
                              <m:r>
                                <a:rPr lang="en-US" altLang="zh-CN" sz="2000" b="0" i="1" smtClean="0">
                                  <a:latin typeface="Cambria Math"/>
                                </a:rPr>
                                <m:t>,</m:t>
                              </m:r>
                              <m:r>
                                <a:rPr lang="en-US" altLang="zh-CN" sz="2000" b="0" i="1" smtClean="0">
                                  <a:latin typeface="Cambria Math"/>
                                </a:rPr>
                                <m:t>𝑣</m:t>
                              </m:r>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−2</m:t>
                                  </m:r>
                                </m:e>
                              </m:d>
                              <m:r>
                                <a:rPr lang="en-US" altLang="zh-CN" sz="2000" b="0" i="1" smtClean="0">
                                  <a:latin typeface="Cambria Math"/>
                                </a:rPr>
                                <m:t>,…,</m:t>
                              </m:r>
                              <m:r>
                                <a:rPr lang="en-US" altLang="zh-CN" sz="2000" b="0" i="1" smtClean="0">
                                  <a:latin typeface="Cambria Math"/>
                                </a:rPr>
                                <m:t>𝑣</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sSub>
                                <m:sSubPr>
                                  <m:ctrlPr>
                                    <a:rPr lang="en-US" altLang="zh-CN" sz="2000" b="0" i="1" smtClean="0">
                                      <a:latin typeface="Cambria Math" panose="02040503050406030204" pitchFamily="18" charset="0"/>
                                    </a:rPr>
                                  </m:ctrlPr>
                                </m:sSubPr>
                                <m:e>
                                  <m:r>
                                    <a:rPr lang="en-US" altLang="zh-CN" sz="2000" b="0" i="1" smtClean="0">
                                      <a:latin typeface="Cambria Math"/>
                                    </a:rPr>
                                    <m:t>𝑛</m:t>
                                  </m:r>
                                </m:e>
                                <m:sub>
                                  <m:r>
                                    <a:rPr lang="en-US" altLang="zh-CN" sz="2000" b="0" i="1" smtClean="0">
                                      <a:latin typeface="Cambria Math"/>
                                    </a:rPr>
                                    <m:t>𝑑</m:t>
                                  </m:r>
                                </m:sub>
                              </m:sSub>
                              <m:r>
                                <a:rPr lang="en-US" altLang="zh-CN" sz="2000" b="0" i="1" smtClean="0">
                                  <a:latin typeface="Cambria Math"/>
                                </a:rPr>
                                <m:t>)</m:t>
                              </m:r>
                            </m:e>
                          </m:d>
                        </m:e>
                        <m:sup>
                          <m:r>
                            <a:rPr lang="en-US" altLang="zh-CN" sz="2000" b="0" i="1" smtClean="0">
                              <a:latin typeface="Cambria Math"/>
                            </a:rPr>
                            <m:t>𝑇</m:t>
                          </m:r>
                        </m:sup>
                      </m:sSup>
                      <m:r>
                        <a:rPr lang="zh-CN" altLang="en-US" sz="2000" b="0" i="1" smtClean="0">
                          <a:latin typeface="Cambria Math"/>
                        </a:rPr>
                        <m:t>𝜖</m:t>
                      </m:r>
                      <m:sSup>
                        <m:sSupPr>
                          <m:ctrlPr>
                            <a:rPr lang="en-US" altLang="zh-CN" sz="2000" b="0" i="1" smtClean="0">
                              <a:latin typeface="Cambria Math" panose="02040503050406030204" pitchFamily="18" charset="0"/>
                            </a:rPr>
                          </m:ctrlPr>
                        </m:sSupPr>
                        <m:e>
                          <m:r>
                            <a:rPr lang="en-US" altLang="zh-CN" sz="2000" b="0" i="1" smtClean="0">
                              <a:latin typeface="Cambria Math"/>
                            </a:rPr>
                            <m:t>𝑅</m:t>
                          </m:r>
                        </m:e>
                        <m:sup>
                          <m:sSub>
                            <m:sSubPr>
                              <m:ctrlPr>
                                <a:rPr lang="en-US" altLang="zh-CN" sz="2000" b="0" i="1" smtClean="0">
                                  <a:latin typeface="Cambria Math" panose="02040503050406030204" pitchFamily="18" charset="0"/>
                                </a:rPr>
                              </m:ctrlPr>
                            </m:sSubPr>
                            <m:e>
                              <m:r>
                                <a:rPr lang="en-US" altLang="zh-CN" sz="2000" b="0" i="1" smtClean="0">
                                  <a:latin typeface="Cambria Math"/>
                                </a:rPr>
                                <m:t>𝑛</m:t>
                              </m:r>
                            </m:e>
                            <m:sub>
                              <m:r>
                                <a:rPr lang="en-US" altLang="zh-CN" sz="2000" b="0" i="1" smtClean="0">
                                  <a:latin typeface="Cambria Math"/>
                                </a:rPr>
                                <m:t>𝑑</m:t>
                              </m:r>
                            </m:sub>
                          </m:sSub>
                        </m:sup>
                      </m:sSup>
                    </m:oMath>
                  </m:oMathPara>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225143" y="5384855"/>
                <a:ext cx="5730621" cy="400110"/>
              </a:xfrm>
              <a:prstGeom prst="rect">
                <a:avLst/>
              </a:prstGeom>
              <a:blipFill>
                <a:blip r:embed="rId14"/>
                <a:stretch>
                  <a:fillRect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63308" y="5719445"/>
                <a:ext cx="2206693" cy="627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𝜑</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zh-CN" altLang="en-US" b="0" i="1" smtClean="0">
                                      <a:latin typeface="Cambria Math"/>
                                    </a:rPr>
                                    <m:t>𝜑</m:t>
                                  </m:r>
                                </m:e>
                                <m:sub>
                                  <m:r>
                                    <a:rPr lang="en-US" altLang="zh-CN" b="0" i="1" smtClean="0">
                                      <a:latin typeface="Cambria Math"/>
                                    </a:rPr>
                                    <m:t>𝑠</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e>
                            <m:e>
                              <m:sSub>
                                <m:sSubPr>
                                  <m:ctrlPr>
                                    <a:rPr lang="en-US" altLang="zh-CN" b="0" i="1" smtClean="0">
                                      <a:latin typeface="Cambria Math" panose="02040503050406030204" pitchFamily="18" charset="0"/>
                                    </a:rPr>
                                  </m:ctrlPr>
                                </m:sSubPr>
                                <m:e>
                                  <m:r>
                                    <a:rPr lang="zh-CN" altLang="en-US" b="0" i="1" smtClean="0">
                                      <a:latin typeface="Cambria Math"/>
                                    </a:rPr>
                                    <m:t>𝜑</m:t>
                                  </m:r>
                                </m:e>
                                <m:sub>
                                  <m:r>
                                    <a:rPr lang="en-US" altLang="zh-CN" b="0" i="1" smtClean="0">
                                      <a:latin typeface="Cambria Math"/>
                                    </a:rPr>
                                    <m:t>𝑛</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e>
                          </m:eqArr>
                        </m:e>
                      </m:d>
                      <m:r>
                        <a:rPr lang="zh-CN" altLang="en-US" b="0" i="1" smtClean="0">
                          <a:latin typeface="Cambria Math"/>
                        </a:rPr>
                        <m:t>𝜖</m:t>
                      </m:r>
                      <m:sSup>
                        <m:sSupPr>
                          <m:ctrlPr>
                            <a:rPr lang="en-US" altLang="zh-CN" b="0" i="1" smtClean="0">
                              <a:latin typeface="Cambria Math" panose="02040503050406030204" pitchFamily="18" charset="0"/>
                            </a:rPr>
                          </m:ctrlPr>
                        </m:sSupPr>
                        <m:e>
                          <m:r>
                            <a:rPr lang="en-US" altLang="zh-CN" b="0" i="1" smtClean="0">
                              <a:latin typeface="Cambria Math"/>
                            </a:rPr>
                            <m:t>𝑅</m:t>
                          </m:r>
                        </m:e>
                        <m:sup>
                          <m:r>
                            <a:rPr lang="en-US" altLang="zh-CN" b="0" i="1" smtClean="0">
                              <a:latin typeface="Cambria Math"/>
                            </a:rPr>
                            <m:t>𝑛</m:t>
                          </m:r>
                        </m:sup>
                      </m:sSup>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963308" y="5719445"/>
                <a:ext cx="2206693" cy="627416"/>
              </a:xfrm>
              <a:prstGeom prst="rect">
                <a:avLst/>
              </a:prstGeom>
              <a:blipFill rotWithShape="1">
                <a:blip r:embed="rId15"/>
                <a:stretch>
                  <a:fillRect/>
                </a:stretch>
              </a:blipFill>
            </p:spPr>
            <p:txBody>
              <a:bodyPr/>
              <a:lstStyle/>
              <a:p>
                <a:r>
                  <a:rPr lang="zh-CN" altLang="en-US">
                    <a:noFill/>
                  </a:rPr>
                  <a:t> </a:t>
                </a:r>
              </a:p>
            </p:txBody>
          </p:sp>
        </mc:Fallback>
      </mc:AlternateContent>
      <p:sp>
        <p:nvSpPr>
          <p:cNvPr id="28" name="矩形 27"/>
          <p:cNvSpPr/>
          <p:nvPr/>
        </p:nvSpPr>
        <p:spPr>
          <a:xfrm>
            <a:off x="-1" y="167889"/>
            <a:ext cx="6441131"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a:t>辅助</a:t>
            </a:r>
            <a:r>
              <a:rPr lang="zh-CN" altLang="en-US" sz="2800" noProof="1" smtClean="0"/>
              <a:t>模型多新息最小二乘算法介绍</a:t>
            </a:r>
            <a:endParaRPr lang="zh-CN" altLang="en-US" sz="2800" noProof="1"/>
          </a:p>
        </p:txBody>
      </p:sp>
    </p:spTree>
    <p:extLst>
      <p:ext uri="{BB962C8B-B14F-4D97-AF65-F5344CB8AC3E}">
        <p14:creationId xmlns:p14="http://schemas.microsoft.com/office/powerpoint/2010/main" val="112672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流程图: 过程 49"/>
          <p:cNvSpPr/>
          <p:nvPr/>
        </p:nvSpPr>
        <p:spPr>
          <a:xfrm>
            <a:off x="3049609" y="1150626"/>
            <a:ext cx="980989" cy="7982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过程 50"/>
          <p:cNvSpPr/>
          <p:nvPr/>
        </p:nvSpPr>
        <p:spPr>
          <a:xfrm>
            <a:off x="1104477" y="2479365"/>
            <a:ext cx="980989" cy="7982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a:endCxn id="50" idx="1"/>
          </p:cNvCxnSpPr>
          <p:nvPr/>
        </p:nvCxnSpPr>
        <p:spPr>
          <a:xfrm>
            <a:off x="2157500" y="1549769"/>
            <a:ext cx="8921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51" idx="1"/>
          </p:cNvCxnSpPr>
          <p:nvPr/>
        </p:nvCxnSpPr>
        <p:spPr>
          <a:xfrm>
            <a:off x="498822" y="2878508"/>
            <a:ext cx="6056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流程图: 联系 53"/>
          <p:cNvSpPr/>
          <p:nvPr/>
        </p:nvSpPr>
        <p:spPr>
          <a:xfrm>
            <a:off x="3400329" y="2727654"/>
            <a:ext cx="279548" cy="291193"/>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51" idx="3"/>
            <a:endCxn id="54" idx="2"/>
          </p:cNvCxnSpPr>
          <p:nvPr/>
        </p:nvCxnSpPr>
        <p:spPr>
          <a:xfrm flipV="1">
            <a:off x="2085466" y="2873251"/>
            <a:ext cx="1314863" cy="5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0" idx="2"/>
            <a:endCxn id="54" idx="0"/>
          </p:cNvCxnSpPr>
          <p:nvPr/>
        </p:nvCxnSpPr>
        <p:spPr>
          <a:xfrm flipH="1">
            <a:off x="3540103" y="1948912"/>
            <a:ext cx="1" cy="778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4" idx="6"/>
          </p:cNvCxnSpPr>
          <p:nvPr/>
        </p:nvCxnSpPr>
        <p:spPr>
          <a:xfrm>
            <a:off x="3679877" y="2873251"/>
            <a:ext cx="1028088" cy="5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p:cNvSpPr txBox="1"/>
              <p:nvPr/>
            </p:nvSpPr>
            <p:spPr>
              <a:xfrm>
                <a:off x="3177920" y="1365103"/>
                <a:ext cx="7243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𝐷</m:t>
                      </m:r>
                      <m:r>
                        <a:rPr lang="en-US" altLang="zh-CN" b="0" i="1" smtClean="0">
                          <a:latin typeface="Cambria Math"/>
                        </a:rPr>
                        <m:t>(</m:t>
                      </m:r>
                      <m:r>
                        <a:rPr lang="en-US" altLang="zh-CN" b="0" i="1" smtClean="0">
                          <a:latin typeface="Cambria Math"/>
                        </a:rPr>
                        <m:t>𝑧</m:t>
                      </m:r>
                      <m:r>
                        <a:rPr lang="en-US" altLang="zh-CN" b="0" i="1" smtClean="0">
                          <a:latin typeface="Cambria Math"/>
                        </a:rPr>
                        <m:t>)</m:t>
                      </m:r>
                    </m:oMath>
                  </m:oMathPara>
                </a14:m>
                <a:endParaRPr lang="zh-CN" alt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3177920" y="1365103"/>
                <a:ext cx="724365" cy="369332"/>
              </a:xfrm>
              <a:prstGeom prst="rect">
                <a:avLst/>
              </a:prstGeom>
              <a:blipFill rotWithShape="1">
                <a:blip r:embed="rId2"/>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1237052" y="2538205"/>
                <a:ext cx="715837"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a:rPr>
                            <m:t>𝐵</m:t>
                          </m:r>
                          <m:r>
                            <a:rPr lang="en-US" altLang="zh-CN" b="0" i="1" smtClean="0">
                              <a:latin typeface="Cambria Math"/>
                            </a:rPr>
                            <m:t>(</m:t>
                          </m:r>
                          <m:r>
                            <a:rPr lang="en-US" altLang="zh-CN" b="0" i="1" smtClean="0">
                              <a:latin typeface="Cambria Math"/>
                            </a:rPr>
                            <m:t>𝑧</m:t>
                          </m:r>
                          <m:r>
                            <a:rPr lang="en-US" altLang="zh-CN" b="0" i="1" smtClean="0">
                              <a:latin typeface="Cambria Math"/>
                            </a:rPr>
                            <m:t>)</m:t>
                          </m:r>
                        </m:num>
                        <m:den>
                          <m:r>
                            <a:rPr lang="en-US" altLang="zh-CN" b="0" i="1" smtClean="0">
                              <a:latin typeface="Cambria Math"/>
                            </a:rPr>
                            <m:t>𝐴</m:t>
                          </m:r>
                          <m:r>
                            <a:rPr lang="en-US" altLang="zh-CN" b="0" i="1" smtClean="0">
                              <a:latin typeface="Cambria Math"/>
                            </a:rPr>
                            <m:t>(</m:t>
                          </m:r>
                          <m:r>
                            <a:rPr lang="en-US" altLang="zh-CN" b="0" i="1" smtClean="0">
                              <a:latin typeface="Cambria Math"/>
                            </a:rPr>
                            <m:t>𝑧</m:t>
                          </m:r>
                          <m:r>
                            <a:rPr lang="en-US" altLang="zh-CN" b="0" i="1" smtClean="0">
                              <a:latin typeface="Cambria Math"/>
                            </a:rPr>
                            <m:t>)</m:t>
                          </m:r>
                        </m:den>
                      </m:f>
                    </m:oMath>
                  </m:oMathPara>
                </a14:m>
                <a:endParaRPr lang="zh-CN" alt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1237052" y="2538205"/>
                <a:ext cx="715837" cy="669094"/>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463126" y="2401864"/>
                <a:ext cx="6770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𝑢</m:t>
                      </m:r>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60" name="TextBox 59"/>
              <p:cNvSpPr txBox="1">
                <a:spLocks noRot="1" noChangeAspect="1" noMove="1" noResize="1" noEditPoints="1" noAdjustHandles="1" noChangeArrowheads="1" noChangeShapeType="1" noTextEdit="1"/>
              </p:cNvSpPr>
              <p:nvPr/>
            </p:nvSpPr>
            <p:spPr>
              <a:xfrm>
                <a:off x="463126" y="2401864"/>
                <a:ext cx="677045" cy="369332"/>
              </a:xfrm>
              <a:prstGeom prst="rect">
                <a:avLst/>
              </a:prstGeom>
              <a:blipFill rotWithShape="1">
                <a:blip r:embed="rId4"/>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2157500" y="2401864"/>
                <a:ext cx="6685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𝑥</m:t>
                      </m:r>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61" name="TextBox 60"/>
              <p:cNvSpPr txBox="1">
                <a:spLocks noRot="1" noChangeAspect="1" noMove="1" noResize="1" noEditPoints="1" noAdjustHandles="1" noChangeArrowheads="1" noChangeShapeType="1" noTextEdit="1"/>
              </p:cNvSpPr>
              <p:nvPr/>
            </p:nvSpPr>
            <p:spPr>
              <a:xfrm>
                <a:off x="2157500" y="2401864"/>
                <a:ext cx="668581" cy="369332"/>
              </a:xfrm>
              <a:prstGeom prst="rect">
                <a:avLst/>
              </a:prstGeom>
              <a:blipFill rotWithShape="1">
                <a:blip r:embed="rId5"/>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3540102" y="1992454"/>
                <a:ext cx="714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𝑤</m:t>
                      </m:r>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3540102" y="1992454"/>
                <a:ext cx="714811" cy="369332"/>
              </a:xfrm>
              <a:prstGeom prst="rect">
                <a:avLst/>
              </a:prstGeom>
              <a:blipFill rotWithShape="1">
                <a:blip r:embed="rId6"/>
                <a:stretch>
                  <a:fillRect b="-1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4628530" y="2542988"/>
                <a:ext cx="6719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𝑦</m:t>
                      </m:r>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4628530" y="2542988"/>
                <a:ext cx="671979" cy="369332"/>
              </a:xfrm>
              <a:prstGeom prst="rect">
                <a:avLst/>
              </a:prstGeom>
              <a:blipFill rotWithShape="1">
                <a:blip r:embed="rId7"/>
                <a:stretch>
                  <a:fillRect b="-131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2072970" y="1053828"/>
                <a:ext cx="6699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𝑣</m:t>
                      </m:r>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64" name="TextBox 63"/>
              <p:cNvSpPr txBox="1">
                <a:spLocks noRot="1" noChangeAspect="1" noMove="1" noResize="1" noEditPoints="1" noAdjustHandles="1" noChangeArrowheads="1" noChangeShapeType="1" noTextEdit="1"/>
              </p:cNvSpPr>
              <p:nvPr/>
            </p:nvSpPr>
            <p:spPr>
              <a:xfrm>
                <a:off x="2072970" y="1053828"/>
                <a:ext cx="669927" cy="369332"/>
              </a:xfrm>
              <a:prstGeom prst="rect">
                <a:avLst/>
              </a:prstGeom>
              <a:blipFill rotWithShape="1">
                <a:blip r:embed="rId8"/>
                <a:stretch>
                  <a:fillRect b="-1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3346090" y="2662464"/>
                <a:ext cx="4219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m:t>
                      </m:r>
                    </m:oMath>
                  </m:oMathPara>
                </a14:m>
                <a:endParaRPr lang="zh-CN" altLang="en-US" dirty="0"/>
              </a:p>
            </p:txBody>
          </p:sp>
        </mc:Choice>
        <mc:Fallback xmlns="">
          <p:sp>
            <p:nvSpPr>
              <p:cNvPr id="65" name="TextBox 64"/>
              <p:cNvSpPr txBox="1">
                <a:spLocks noRot="1" noChangeAspect="1" noMove="1" noResize="1" noEditPoints="1" noAdjustHandles="1" noChangeArrowheads="1" noChangeShapeType="1" noTextEdit="1"/>
              </p:cNvSpPr>
              <p:nvPr/>
            </p:nvSpPr>
            <p:spPr>
              <a:xfrm>
                <a:off x="3346090" y="2662464"/>
                <a:ext cx="421910" cy="369332"/>
              </a:xfrm>
              <a:prstGeom prst="rect">
                <a:avLst/>
              </a:prstGeom>
              <a:blipFill rotWithShape="1">
                <a:blip r:embed="rId9"/>
                <a:stretch>
                  <a:fillRect/>
                </a:stretch>
              </a:blipFill>
            </p:spPr>
            <p:txBody>
              <a:bodyPr/>
              <a:lstStyle/>
              <a:p>
                <a:r>
                  <a:rPr lang="zh-CN" altLang="en-US">
                    <a:noFill/>
                  </a:rPr>
                  <a:t> </a:t>
                </a:r>
                <a:endParaRPr lang="zh-CN" altLang="en-US">
                  <a:noFill/>
                </a:endParaRPr>
              </a:p>
            </p:txBody>
          </p:sp>
        </mc:Fallback>
      </mc:AlternateContent>
      <p:sp>
        <p:nvSpPr>
          <p:cNvPr id="66" name="流程图: 过程 65"/>
          <p:cNvSpPr/>
          <p:nvPr/>
        </p:nvSpPr>
        <p:spPr>
          <a:xfrm>
            <a:off x="1140171" y="4054165"/>
            <a:ext cx="980989" cy="79828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801648" y="2893023"/>
            <a:ext cx="0" cy="15602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66" idx="1"/>
          </p:cNvCxnSpPr>
          <p:nvPr/>
        </p:nvCxnSpPr>
        <p:spPr>
          <a:xfrm>
            <a:off x="801649" y="4453308"/>
            <a:ext cx="338522"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672" name="TextBox 28671"/>
              <p:cNvSpPr txBox="1"/>
              <p:nvPr/>
            </p:nvSpPr>
            <p:spPr>
              <a:xfrm>
                <a:off x="1217863" y="4116347"/>
                <a:ext cx="822661"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a:rPr>
                                <m:t>𝐵</m:t>
                              </m:r>
                            </m:e>
                            <m:sub>
                              <m:r>
                                <a:rPr lang="en-US" altLang="zh-CN" b="0" i="1" smtClean="0">
                                  <a:latin typeface="Cambria Math"/>
                                </a:rPr>
                                <m:t>𝑎</m:t>
                              </m:r>
                            </m:sub>
                          </m:sSub>
                          <m:r>
                            <a:rPr lang="en-US" altLang="zh-CN" b="0" i="1" smtClean="0">
                              <a:latin typeface="Cambria Math"/>
                            </a:rPr>
                            <m:t>(</m:t>
                          </m:r>
                          <m:r>
                            <a:rPr lang="en-US" altLang="zh-CN" b="0" i="1" smtClean="0">
                              <a:latin typeface="Cambria Math"/>
                            </a:rPr>
                            <m:t>𝑧</m:t>
                          </m:r>
                          <m:r>
                            <a:rPr lang="en-US" altLang="zh-CN" b="0" i="1" smtClean="0">
                              <a:latin typeface="Cambria Math"/>
                            </a:rPr>
                            <m:t>)</m:t>
                          </m:r>
                        </m:num>
                        <m:den>
                          <m:sSub>
                            <m:sSubPr>
                              <m:ctrlPr>
                                <a:rPr lang="en-US" altLang="zh-CN" i="1" smtClean="0">
                                  <a:latin typeface="Cambria Math" panose="02040503050406030204" pitchFamily="18" charset="0"/>
                                </a:rPr>
                              </m:ctrlPr>
                            </m:sSubPr>
                            <m:e>
                              <m:r>
                                <a:rPr lang="en-US" altLang="zh-CN" b="0" i="1" smtClean="0">
                                  <a:latin typeface="Cambria Math"/>
                                </a:rPr>
                                <m:t>𝐴</m:t>
                              </m:r>
                            </m:e>
                            <m:sub>
                              <m:r>
                                <a:rPr lang="en-US" altLang="zh-CN" b="0" i="1" smtClean="0">
                                  <a:latin typeface="Cambria Math"/>
                                </a:rPr>
                                <m:t>𝑎</m:t>
                              </m:r>
                            </m:sub>
                          </m:sSub>
                          <m:r>
                            <a:rPr lang="en-US" altLang="zh-CN" b="0" i="1" smtClean="0">
                              <a:latin typeface="Cambria Math"/>
                            </a:rPr>
                            <m:t>(</m:t>
                          </m:r>
                          <m:r>
                            <a:rPr lang="en-US" altLang="zh-CN" b="0" i="1" smtClean="0">
                              <a:latin typeface="Cambria Math"/>
                            </a:rPr>
                            <m:t>𝑧</m:t>
                          </m:r>
                          <m:r>
                            <a:rPr lang="en-US" altLang="zh-CN" b="0" i="1" smtClean="0">
                              <a:latin typeface="Cambria Math"/>
                            </a:rPr>
                            <m:t>)</m:t>
                          </m:r>
                        </m:den>
                      </m:f>
                    </m:oMath>
                  </m:oMathPara>
                </a14:m>
                <a:endParaRPr lang="zh-CN" altLang="en-US" dirty="0"/>
              </a:p>
            </p:txBody>
          </p:sp>
        </mc:Choice>
        <mc:Fallback xmlns="">
          <p:sp>
            <p:nvSpPr>
              <p:cNvPr id="28672" name="TextBox 28671"/>
              <p:cNvSpPr txBox="1">
                <a:spLocks noRot="1" noChangeAspect="1" noMove="1" noResize="1" noEditPoints="1" noAdjustHandles="1" noChangeArrowheads="1" noChangeShapeType="1" noTextEdit="1"/>
              </p:cNvSpPr>
              <p:nvPr/>
            </p:nvSpPr>
            <p:spPr>
              <a:xfrm>
                <a:off x="1217863" y="4116347"/>
                <a:ext cx="822661" cy="669094"/>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p:cxnSp>
        <p:nvCxnSpPr>
          <p:cNvPr id="28675" name="直接箭头连接符 28674"/>
          <p:cNvCxnSpPr>
            <a:stCxn id="66" idx="3"/>
          </p:cNvCxnSpPr>
          <p:nvPr/>
        </p:nvCxnSpPr>
        <p:spPr>
          <a:xfrm>
            <a:off x="2121160" y="4453308"/>
            <a:ext cx="621737" cy="0"/>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676" name="TextBox 28675"/>
              <p:cNvSpPr txBox="1"/>
              <p:nvPr/>
            </p:nvSpPr>
            <p:spPr>
              <a:xfrm>
                <a:off x="2353495" y="4010622"/>
                <a:ext cx="7788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𝑎</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28676" name="TextBox 28675"/>
              <p:cNvSpPr txBox="1">
                <a:spLocks noRot="1" noChangeAspect="1" noMove="1" noResize="1" noEditPoints="1" noAdjustHandles="1" noChangeArrowheads="1" noChangeShapeType="1" noTextEdit="1"/>
              </p:cNvSpPr>
              <p:nvPr/>
            </p:nvSpPr>
            <p:spPr>
              <a:xfrm>
                <a:off x="2353495" y="4010622"/>
                <a:ext cx="778803" cy="369332"/>
              </a:xfrm>
              <a:prstGeom prst="rect">
                <a:avLst/>
              </a:prstGeom>
              <a:blipFill rotWithShape="1">
                <a:blip r:embed="rId11"/>
                <a:stretch>
                  <a:fillRect b="-15000"/>
                </a:stretch>
              </a:blipFill>
            </p:spPr>
            <p:txBody>
              <a:bodyPr/>
              <a:lstStyle/>
              <a:p>
                <a:r>
                  <a:rPr lang="zh-CN" altLang="en-US">
                    <a:noFill/>
                  </a:rPr>
                  <a:t> </a:t>
                </a:r>
                <a:endParaRPr lang="zh-CN" altLang="en-US">
                  <a:noFill/>
                </a:endParaRPr>
              </a:p>
            </p:txBody>
          </p:sp>
        </mc:Fallback>
      </mc:AlternateContent>
      <p:cxnSp>
        <p:nvCxnSpPr>
          <p:cNvPr id="28678" name="直接连接符 28677"/>
          <p:cNvCxnSpPr/>
          <p:nvPr/>
        </p:nvCxnSpPr>
        <p:spPr>
          <a:xfrm>
            <a:off x="1217863" y="3673165"/>
            <a:ext cx="3824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680" name="直接连接符 28679"/>
          <p:cNvCxnSpPr/>
          <p:nvPr/>
        </p:nvCxnSpPr>
        <p:spPr>
          <a:xfrm>
            <a:off x="5042647" y="3018847"/>
            <a:ext cx="0" cy="136110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681" name="TextBox 28680"/>
              <p:cNvSpPr txBox="1"/>
              <p:nvPr/>
            </p:nvSpPr>
            <p:spPr>
              <a:xfrm>
                <a:off x="3223110" y="3277651"/>
                <a:ext cx="19416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𝑂𝑟𝑖𝑔𝑖𝑛𝑎𝑙</m:t>
                      </m:r>
                      <m:r>
                        <a:rPr lang="en-US" altLang="zh-CN" b="0" i="1" smtClean="0">
                          <a:latin typeface="Cambria Math"/>
                        </a:rPr>
                        <m:t> </m:t>
                      </m:r>
                      <m:r>
                        <a:rPr lang="en-US" altLang="zh-CN" b="0" i="1" smtClean="0">
                          <a:latin typeface="Cambria Math"/>
                        </a:rPr>
                        <m:t>𝑠𝑦𝑠𝑡𝑒𝑚</m:t>
                      </m:r>
                    </m:oMath>
                  </m:oMathPara>
                </a14:m>
                <a:endParaRPr lang="zh-CN" altLang="en-US" dirty="0"/>
              </a:p>
            </p:txBody>
          </p:sp>
        </mc:Choice>
        <mc:Fallback xmlns="">
          <p:sp>
            <p:nvSpPr>
              <p:cNvPr id="28681" name="TextBox 28680"/>
              <p:cNvSpPr txBox="1">
                <a:spLocks noRot="1" noChangeAspect="1" noMove="1" noResize="1" noEditPoints="1" noAdjustHandles="1" noChangeArrowheads="1" noChangeShapeType="1" noTextEdit="1"/>
              </p:cNvSpPr>
              <p:nvPr/>
            </p:nvSpPr>
            <p:spPr>
              <a:xfrm>
                <a:off x="3223110" y="3277651"/>
                <a:ext cx="1941622" cy="369332"/>
              </a:xfrm>
              <a:prstGeom prst="rect">
                <a:avLst/>
              </a:prstGeom>
              <a:blipFill rotWithShape="1">
                <a:blip r:embed="rId12"/>
                <a:stretch>
                  <a:fillRect b="-1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8682" name="TextBox 28681"/>
              <p:cNvSpPr txBox="1"/>
              <p:nvPr/>
            </p:nvSpPr>
            <p:spPr>
              <a:xfrm>
                <a:off x="3223110" y="3746460"/>
                <a:ext cx="19368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𝐴𝑢𝑥𝑖𝑙𝑖𝑎𝑟𝑦</m:t>
                      </m:r>
                      <m:r>
                        <a:rPr lang="en-US" altLang="zh-CN" b="0" i="1" smtClean="0">
                          <a:latin typeface="Cambria Math"/>
                        </a:rPr>
                        <m:t> </m:t>
                      </m:r>
                      <m:r>
                        <a:rPr lang="en-US" altLang="zh-CN" b="0" i="1" smtClean="0">
                          <a:latin typeface="Cambria Math"/>
                        </a:rPr>
                        <m:t>𝑚𝑜𝑑𝑒𝑙</m:t>
                      </m:r>
                    </m:oMath>
                  </m:oMathPara>
                </a14:m>
                <a:endParaRPr lang="zh-CN" altLang="en-US" dirty="0"/>
              </a:p>
            </p:txBody>
          </p:sp>
        </mc:Choice>
        <mc:Fallback xmlns="">
          <p:sp>
            <p:nvSpPr>
              <p:cNvPr id="28682" name="TextBox 28681"/>
              <p:cNvSpPr txBox="1">
                <a:spLocks noRot="1" noChangeAspect="1" noMove="1" noResize="1" noEditPoints="1" noAdjustHandles="1" noChangeArrowheads="1" noChangeShapeType="1" noTextEdit="1"/>
              </p:cNvSpPr>
              <p:nvPr/>
            </p:nvSpPr>
            <p:spPr>
              <a:xfrm>
                <a:off x="3223110" y="3746460"/>
                <a:ext cx="1936812" cy="369332"/>
              </a:xfrm>
              <a:prstGeom prst="rect">
                <a:avLst/>
              </a:prstGeom>
              <a:blipFill rotWithShape="1">
                <a:blip r:embed="rId13"/>
                <a:stretch>
                  <a:fillRect b="-15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763409" y="143000"/>
                <a:ext cx="1341073"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𝑃</m:t>
                          </m:r>
                        </m:e>
                        <m:sub>
                          <m:r>
                            <a:rPr lang="en-US" altLang="zh-CN" b="0" i="1" smtClean="0">
                              <a:latin typeface="Cambria Math"/>
                            </a:rPr>
                            <m:t>𝑎</m:t>
                          </m:r>
                        </m:sub>
                      </m:sSub>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𝐵</m:t>
                              </m:r>
                            </m:e>
                            <m:sub>
                              <m:r>
                                <a:rPr lang="en-US" altLang="zh-CN" b="0" i="1" smtClean="0">
                                  <a:latin typeface="Cambria Math"/>
                                </a:rPr>
                                <m:t>𝑎</m:t>
                              </m:r>
                            </m:sub>
                          </m:sSub>
                          <m:r>
                            <a:rPr lang="en-US" altLang="zh-CN" b="0" i="1" smtClean="0">
                              <a:latin typeface="Cambria Math"/>
                            </a:rPr>
                            <m:t>(</m:t>
                          </m:r>
                          <m:r>
                            <a:rPr lang="en-US" altLang="zh-CN" b="0" i="1" smtClean="0">
                              <a:latin typeface="Cambria Math"/>
                            </a:rPr>
                            <m:t>𝑧</m:t>
                          </m:r>
                          <m:r>
                            <a:rPr lang="en-US" altLang="zh-CN" b="0" i="1" smtClean="0">
                              <a:latin typeface="Cambria Math"/>
                            </a:rPr>
                            <m:t>)</m:t>
                          </m:r>
                        </m:num>
                        <m:den>
                          <m:sSub>
                            <m:sSubPr>
                              <m:ctrlPr>
                                <a:rPr lang="en-US" altLang="zh-CN" b="0" i="1" smtClean="0">
                                  <a:latin typeface="Cambria Math" panose="02040503050406030204" pitchFamily="18" charset="0"/>
                                </a:rPr>
                              </m:ctrlPr>
                            </m:sSubPr>
                            <m:e>
                              <m:r>
                                <a:rPr lang="en-US" altLang="zh-CN" b="0" i="1" smtClean="0">
                                  <a:latin typeface="Cambria Math"/>
                                </a:rPr>
                                <m:t>𝐴</m:t>
                              </m:r>
                            </m:e>
                            <m:sub>
                              <m:r>
                                <a:rPr lang="en-US" altLang="zh-CN" b="0" i="1" smtClean="0">
                                  <a:latin typeface="Cambria Math"/>
                                </a:rPr>
                                <m:t>𝑎</m:t>
                              </m:r>
                            </m:sub>
                          </m:sSub>
                          <m:r>
                            <a:rPr lang="en-US" altLang="zh-CN" b="0" i="1" smtClean="0">
                              <a:latin typeface="Cambria Math"/>
                            </a:rPr>
                            <m:t>(</m:t>
                          </m:r>
                          <m:r>
                            <a:rPr lang="en-US" altLang="zh-CN" b="0" i="1" smtClean="0">
                              <a:latin typeface="Cambria Math"/>
                            </a:rPr>
                            <m:t>𝑧</m:t>
                          </m:r>
                          <m:r>
                            <a:rPr lang="en-US" altLang="zh-CN" b="0" i="1" smtClean="0">
                              <a:latin typeface="Cambria Math"/>
                            </a:rPr>
                            <m:t>)</m:t>
                          </m:r>
                        </m:den>
                      </m:f>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8763409" y="143000"/>
                <a:ext cx="1341073" cy="669094"/>
              </a:xfrm>
              <a:prstGeom prst="rect">
                <a:avLst/>
              </a:prstGeom>
              <a:blipFill rotWithShape="1">
                <a:blip r:embed="rId14"/>
                <a:stretch>
                  <a:fillRect/>
                </a:stretch>
              </a:blipFill>
            </p:spPr>
            <p:txBody>
              <a:bodyPr/>
              <a:lstStyle/>
              <a:p>
                <a:r>
                  <a:rPr lang="zh-CN" altLang="en-US">
                    <a:noFill/>
                  </a:rPr>
                  <a:t> </a:t>
                </a:r>
                <a:endParaRPr lang="zh-CN" altLang="en-US">
                  <a:noFill/>
                </a:endParaRPr>
              </a:p>
            </p:txBody>
          </p:sp>
        </mc:Fallback>
      </mc:AlternateContent>
      <p:sp>
        <p:nvSpPr>
          <p:cNvPr id="3" name="TextBox 2"/>
          <p:cNvSpPr txBox="1"/>
          <p:nvPr/>
        </p:nvSpPr>
        <p:spPr>
          <a:xfrm>
            <a:off x="6364291" y="269609"/>
            <a:ext cx="2399118" cy="369332"/>
          </a:xfrm>
          <a:prstGeom prst="rect">
            <a:avLst/>
          </a:prstGeom>
          <a:noFill/>
        </p:spPr>
        <p:txBody>
          <a:bodyPr wrap="square" rtlCol="0">
            <a:spAutoFit/>
          </a:bodyPr>
          <a:lstStyle/>
          <a:p>
            <a:r>
              <a:rPr lang="zh-CN" altLang="en-US" dirty="0"/>
              <a:t>构建一个辅助模型</a:t>
            </a:r>
          </a:p>
        </p:txBody>
      </p:sp>
      <p:sp>
        <p:nvSpPr>
          <p:cNvPr id="16" name="TextBox 15"/>
          <p:cNvSpPr txBox="1"/>
          <p:nvPr/>
        </p:nvSpPr>
        <p:spPr>
          <a:xfrm>
            <a:off x="970910" y="5532756"/>
            <a:ext cx="3737055" cy="873957"/>
          </a:xfrm>
          <a:prstGeom prst="rect">
            <a:avLst/>
          </a:prstGeom>
          <a:noFill/>
        </p:spPr>
        <p:txBody>
          <a:bodyPr wrap="square" rtlCol="0">
            <a:spAutoFit/>
          </a:bodyPr>
          <a:lstStyle/>
          <a:p>
            <a:pPr indent="457200">
              <a:lnSpc>
                <a:spcPct val="150000"/>
              </a:lnSpc>
            </a:pPr>
            <a:r>
              <a:rPr lang="zh-CN" altLang="en-US" dirty="0" smtClean="0"/>
              <a:t>当</a:t>
            </a:r>
            <a:r>
              <a:rPr lang="en-US" altLang="zh-CN" dirty="0" smtClean="0">
                <a:latin typeface="Cambria Math" panose="02040503050406030204" pitchFamily="18" charset="0"/>
                <a:ea typeface="Cambria Math" panose="02040503050406030204" pitchFamily="18" charset="0"/>
              </a:rPr>
              <a:t>p=</a:t>
            </a:r>
            <a:r>
              <a:rPr lang="en-US" altLang="zh-CN" dirty="0" smtClean="0"/>
              <a:t>1,AM-MILS</a:t>
            </a:r>
            <a:r>
              <a:rPr lang="zh-CN" altLang="en-US" dirty="0" smtClean="0"/>
              <a:t>算法简化为基于辅助模型的最小二乘辨识算法</a:t>
            </a:r>
            <a:endParaRPr lang="zh-CN" altLang="en-US" dirty="0"/>
          </a:p>
        </p:txBody>
      </p:sp>
      <p:sp>
        <p:nvSpPr>
          <p:cNvPr id="74" name="TextBox 73"/>
          <p:cNvSpPr txBox="1"/>
          <p:nvPr/>
        </p:nvSpPr>
        <p:spPr>
          <a:xfrm>
            <a:off x="5300509" y="1053828"/>
            <a:ext cx="6891491"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75" name="TextBox 74"/>
              <p:cNvSpPr txBox="1"/>
              <p:nvPr/>
            </p:nvSpPr>
            <p:spPr>
              <a:xfrm>
                <a:off x="5042647" y="903882"/>
                <a:ext cx="3157275" cy="3810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a:rPr>
                            <m:t>𝜃</m:t>
                          </m:r>
                        </m:e>
                      </m:acc>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zh-CN" altLang="en-US" b="0" i="1" smtClean="0">
                              <a:latin typeface="Cambria Math"/>
                            </a:rPr>
                            <m:t>𝜃</m:t>
                          </m:r>
                        </m:e>
                      </m:acc>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r>
                        <a:rPr lang="en-US" altLang="zh-CN" b="0" i="1" smtClean="0">
                          <a:latin typeface="Cambria Math"/>
                        </a:rPr>
                        <m:t>𝐿</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𝐸</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5042647" y="903882"/>
                <a:ext cx="3157275" cy="381066"/>
              </a:xfrm>
              <a:prstGeom prst="rect">
                <a:avLst/>
              </a:prstGeom>
              <a:blipFill rotWithShape="1">
                <a:blip r:embed="rId15"/>
                <a:stretch>
                  <a:fillRect t="-6349" b="-126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5042647" y="1317462"/>
                <a:ext cx="5908732" cy="4646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𝐿</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𝑃</m:t>
                      </m:r>
                      <m:r>
                        <a:rPr lang="en-US" altLang="zh-CN" b="0" i="1" smtClean="0">
                          <a:latin typeface="Cambria Math"/>
                        </a:rPr>
                        <m:t>(</m:t>
                      </m:r>
                      <m:r>
                        <a:rPr lang="en-US" altLang="zh-CN" b="0" i="1" smtClean="0">
                          <a:latin typeface="Cambria Math"/>
                        </a:rPr>
                        <m:t>𝑡</m:t>
                      </m:r>
                      <m:r>
                        <a:rPr lang="en-US" altLang="zh-CN" b="0" i="1" smtClean="0">
                          <a:latin typeface="Cambria Math"/>
                        </a:rPr>
                        <m:t>−1)</m:t>
                      </m:r>
                      <m:r>
                        <a:rPr lang="zh-CN" altLang="en-US" b="0" i="1" smtClean="0">
                          <a:latin typeface="Cambria Math"/>
                        </a:rPr>
                        <m:t>𝜙</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𝑡</m:t>
                      </m:r>
                      <m:r>
                        <a:rPr lang="en-US" altLang="zh-CN" b="0" i="1" smtClean="0">
                          <a:latin typeface="Cambria Math"/>
                        </a:rPr>
                        <m:t>)×</m:t>
                      </m:r>
                      <m:sSup>
                        <m:sSupPr>
                          <m:ctrlPr>
                            <a:rPr lang="en-US" altLang="zh-CN" b="0" i="1" smtClean="0">
                              <a:latin typeface="Cambria Math" panose="02040503050406030204" pitchFamily="18" charset="0"/>
                              <a:ea typeface="Cambria Math"/>
                            </a:rPr>
                          </m:ctrlPr>
                        </m:sSupPr>
                        <m:e>
                          <m:d>
                            <m:dPr>
                              <m:begChr m:val="["/>
                              <m:endChr m:val="]"/>
                              <m:ctrlPr>
                                <a:rPr lang="en-US" altLang="zh-CN" b="0" i="1" smtClean="0">
                                  <a:latin typeface="Cambria Math" panose="02040503050406030204" pitchFamily="18" charset="0"/>
                                  <a:ea typeface="Cambria Math"/>
                                </a:rPr>
                              </m:ctrlPr>
                            </m:dPr>
                            <m:e>
                              <m:sSub>
                                <m:sSubPr>
                                  <m:ctrlPr>
                                    <a:rPr lang="en-US" altLang="zh-CN" b="0" i="1" smtClean="0">
                                      <a:latin typeface="Cambria Math" panose="02040503050406030204" pitchFamily="18" charset="0"/>
                                      <a:ea typeface="Cambria Math"/>
                                    </a:rPr>
                                  </m:ctrlPr>
                                </m:sSubPr>
                                <m:e>
                                  <m:r>
                                    <a:rPr lang="en-US" altLang="zh-CN" b="0" i="1" smtClean="0">
                                      <a:latin typeface="Cambria Math"/>
                                      <a:ea typeface="Cambria Math"/>
                                    </a:rPr>
                                    <m:t>𝐼</m:t>
                                  </m:r>
                                </m:e>
                                <m:sub>
                                  <m:r>
                                    <a:rPr lang="en-US" altLang="zh-CN" b="0" i="1" smtClean="0">
                                      <a:latin typeface="Cambria Math"/>
                                      <a:ea typeface="Cambria Math"/>
                                    </a:rPr>
                                    <m:t>𝑝</m:t>
                                  </m:r>
                                </m:sub>
                              </m:sSub>
                              <m:r>
                                <a:rPr lang="en-US" altLang="zh-CN" b="0" i="1" smtClean="0">
                                  <a:latin typeface="Cambria Math"/>
                                  <a:ea typeface="Cambria Math"/>
                                </a:rPr>
                                <m:t>+</m:t>
                              </m:r>
                              <m:sSup>
                                <m:sSupPr>
                                  <m:ctrlPr>
                                    <a:rPr lang="en-US" altLang="zh-CN" b="0" i="1" smtClean="0">
                                      <a:latin typeface="Cambria Math" panose="02040503050406030204" pitchFamily="18" charset="0"/>
                                      <a:ea typeface="Cambria Math"/>
                                    </a:rPr>
                                  </m:ctrlPr>
                                </m:sSupPr>
                                <m:e>
                                  <m:r>
                                    <a:rPr lang="zh-CN" altLang="en-US" b="0" i="1" smtClean="0">
                                      <a:latin typeface="Cambria Math"/>
                                      <a:ea typeface="Cambria Math"/>
                                    </a:rPr>
                                    <m:t>𝜙</m:t>
                                  </m:r>
                                </m:e>
                                <m:sup>
                                  <m:r>
                                    <a:rPr lang="en-US" altLang="zh-CN" b="0" i="1" smtClean="0">
                                      <a:latin typeface="Cambria Math"/>
                                      <a:ea typeface="Cambria Math"/>
                                    </a:rPr>
                                    <m:t>𝑇</m:t>
                                  </m:r>
                                </m:sup>
                              </m:sSup>
                              <m:d>
                                <m:dPr>
                                  <m:ctrlPr>
                                    <a:rPr lang="en-US" altLang="zh-CN" b="0" i="1" smtClean="0">
                                      <a:latin typeface="Cambria Math" panose="02040503050406030204" pitchFamily="18" charset="0"/>
                                      <a:ea typeface="Cambria Math"/>
                                    </a:rPr>
                                  </m:ctrlPr>
                                </m:dPr>
                                <m:e>
                                  <m:r>
                                    <a:rPr lang="en-US" altLang="zh-CN" b="0" i="1" smtClean="0">
                                      <a:latin typeface="Cambria Math"/>
                                      <a:ea typeface="Cambria Math"/>
                                    </a:rPr>
                                    <m:t>𝑝</m:t>
                                  </m:r>
                                  <m:r>
                                    <a:rPr lang="en-US" altLang="zh-CN" b="0" i="1" smtClean="0">
                                      <a:latin typeface="Cambria Math"/>
                                      <a:ea typeface="Cambria Math"/>
                                    </a:rPr>
                                    <m:t>,</m:t>
                                  </m:r>
                                  <m:r>
                                    <a:rPr lang="en-US" altLang="zh-CN" b="0" i="1" smtClean="0">
                                      <a:latin typeface="Cambria Math"/>
                                      <a:ea typeface="Cambria Math"/>
                                    </a:rPr>
                                    <m:t>𝑡</m:t>
                                  </m:r>
                                </m:e>
                              </m:d>
                              <m:r>
                                <a:rPr lang="en-US" altLang="zh-CN" b="0" i="1" smtClean="0">
                                  <a:latin typeface="Cambria Math"/>
                                  <a:ea typeface="Cambria Math"/>
                                </a:rPr>
                                <m:t>𝑃</m:t>
                              </m:r>
                              <m:r>
                                <a:rPr lang="en-US" altLang="zh-CN" b="0" i="1" smtClean="0">
                                  <a:latin typeface="Cambria Math"/>
                                  <a:ea typeface="Cambria Math"/>
                                </a:rPr>
                                <m:t>(</m:t>
                              </m:r>
                              <m:r>
                                <a:rPr lang="en-US" altLang="zh-CN" b="0" i="1" smtClean="0">
                                  <a:latin typeface="Cambria Math"/>
                                  <a:ea typeface="Cambria Math"/>
                                </a:rPr>
                                <m:t>𝑡</m:t>
                              </m:r>
                              <m:r>
                                <a:rPr lang="en-US" altLang="zh-CN" b="0" i="1" smtClean="0">
                                  <a:latin typeface="Cambria Math"/>
                                  <a:ea typeface="Cambria Math"/>
                                </a:rPr>
                                <m:t>−1)</m:t>
                              </m:r>
                              <m:r>
                                <a:rPr lang="zh-CN" altLang="en-US" b="0" i="1" smtClean="0">
                                  <a:latin typeface="Cambria Math"/>
                                  <a:ea typeface="Cambria Math"/>
                                </a:rPr>
                                <m:t>𝜙</m:t>
                              </m:r>
                              <m:r>
                                <a:rPr lang="en-US" altLang="zh-CN" b="0" i="1" smtClean="0">
                                  <a:latin typeface="Cambria Math"/>
                                  <a:ea typeface="Cambria Math"/>
                                </a:rPr>
                                <m:t>(</m:t>
                              </m:r>
                              <m:r>
                                <a:rPr lang="en-US" altLang="zh-CN" b="0" i="1" smtClean="0">
                                  <a:latin typeface="Cambria Math"/>
                                  <a:ea typeface="Cambria Math"/>
                                </a:rPr>
                                <m:t>𝑝</m:t>
                              </m:r>
                              <m:r>
                                <a:rPr lang="en-US" altLang="zh-CN" b="0" i="1" smtClean="0">
                                  <a:latin typeface="Cambria Math"/>
                                  <a:ea typeface="Cambria Math"/>
                                </a:rPr>
                                <m:t>,</m:t>
                              </m:r>
                              <m:r>
                                <a:rPr lang="en-US" altLang="zh-CN" b="0" i="1" smtClean="0">
                                  <a:latin typeface="Cambria Math"/>
                                  <a:ea typeface="Cambria Math"/>
                                </a:rPr>
                                <m:t>𝑡</m:t>
                              </m:r>
                              <m:r>
                                <a:rPr lang="en-US" altLang="zh-CN" b="0" i="1" smtClean="0">
                                  <a:latin typeface="Cambria Math"/>
                                  <a:ea typeface="Cambria Math"/>
                                </a:rPr>
                                <m:t>)</m:t>
                              </m:r>
                            </m:e>
                          </m:d>
                        </m:e>
                        <m:sup>
                          <m:r>
                            <a:rPr lang="en-US" altLang="zh-CN" b="0" i="1" smtClean="0">
                              <a:latin typeface="Cambria Math"/>
                              <a:ea typeface="Cambria Math"/>
                            </a:rPr>
                            <m:t>−1</m:t>
                          </m:r>
                        </m:sup>
                      </m:sSup>
                    </m:oMath>
                  </m:oMathPara>
                </a14:m>
                <a:endParaRPr lang="zh-CN" alt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5042647" y="1317462"/>
                <a:ext cx="5908732" cy="464614"/>
              </a:xfrm>
              <a:prstGeom prst="rect">
                <a:avLst/>
              </a:prstGeom>
              <a:blipFill rotWithShape="1">
                <a:blip r:embed="rId16"/>
                <a:stretch>
                  <a:fillRect b="-6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5042647" y="1893904"/>
                <a:ext cx="3758978" cy="3810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𝐸</m:t>
                      </m:r>
                      <m:d>
                        <m:dPr>
                          <m:ctrlPr>
                            <a:rPr lang="en-US" altLang="zh-CN" b="0" i="1" smtClean="0">
                              <a:latin typeface="Cambria Math" panose="02040503050406030204" pitchFamily="18" charset="0"/>
                            </a:rPr>
                          </m:ctrlPr>
                        </m:dPr>
                        <m:e>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m:t>
                      </m:r>
                      <m:r>
                        <a:rPr lang="en-US" altLang="zh-CN" b="0" i="1" smtClean="0">
                          <a:latin typeface="Cambria Math"/>
                        </a:rPr>
                        <m:t>𝑌</m:t>
                      </m:r>
                      <m:d>
                        <m:dPr>
                          <m:ctrlPr>
                            <a:rPr lang="en-US" altLang="zh-CN" b="0" i="1" smtClean="0">
                              <a:latin typeface="Cambria Math" panose="02040503050406030204" pitchFamily="18" charset="0"/>
                            </a:rPr>
                          </m:ctrlPr>
                        </m:dPr>
                        <m:e>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r>
                            <a:rPr lang="zh-CN" altLang="en-US" b="0" i="1" smtClean="0">
                              <a:latin typeface="Cambria Math"/>
                            </a:rPr>
                            <m:t>𝜙</m:t>
                          </m:r>
                        </m:e>
                        <m:sup>
                          <m:r>
                            <a:rPr lang="en-US" altLang="zh-CN" b="0" i="1" smtClean="0">
                              <a:latin typeface="Cambria Math"/>
                            </a:rPr>
                            <m:t>𝑇</m:t>
                          </m:r>
                        </m:sup>
                      </m:sSup>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𝑡</m:t>
                      </m:r>
                      <m:r>
                        <a:rPr lang="en-US" altLang="zh-CN" b="0" i="1" smtClean="0">
                          <a:latin typeface="Cambria Math"/>
                        </a:rPr>
                        <m:t>)</m:t>
                      </m:r>
                      <m:acc>
                        <m:accPr>
                          <m:chr m:val="̂"/>
                          <m:ctrlPr>
                            <a:rPr lang="en-US" altLang="zh-CN" b="0" i="1" smtClean="0">
                              <a:latin typeface="Cambria Math" panose="02040503050406030204" pitchFamily="18" charset="0"/>
                            </a:rPr>
                          </m:ctrlPr>
                        </m:accPr>
                        <m:e>
                          <m:r>
                            <a:rPr lang="zh-CN" altLang="en-US" b="0" i="1" smtClean="0">
                              <a:latin typeface="Cambria Math"/>
                            </a:rPr>
                            <m:t>𝜃</m:t>
                          </m:r>
                        </m:e>
                      </m:acc>
                      <m:r>
                        <a:rPr lang="en-US" altLang="zh-CN" b="0" i="1" smtClean="0">
                          <a:latin typeface="Cambria Math"/>
                        </a:rPr>
                        <m:t>(</m:t>
                      </m:r>
                      <m:r>
                        <a:rPr lang="en-US" altLang="zh-CN" b="0" i="1" smtClean="0">
                          <a:latin typeface="Cambria Math"/>
                        </a:rPr>
                        <m:t>𝑡</m:t>
                      </m:r>
                      <m:r>
                        <a:rPr lang="en-US" altLang="zh-CN" b="0" i="1" smtClean="0">
                          <a:latin typeface="Cambria Math"/>
                        </a:rPr>
                        <m:t>−1)</m:t>
                      </m:r>
                    </m:oMath>
                  </m:oMathPara>
                </a14:m>
                <a:endParaRPr lang="zh-CN" alt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5042647" y="1893904"/>
                <a:ext cx="3758978" cy="381066"/>
              </a:xfrm>
              <a:prstGeom prst="rect">
                <a:avLst/>
              </a:prstGeom>
              <a:blipFill rotWithShape="1">
                <a:blip r:embed="rId17"/>
                <a:stretch>
                  <a:fillRect t="-6452"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5042647" y="2300217"/>
                <a:ext cx="6776256" cy="741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𝑃</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𝑃</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panose="02040503050406030204" pitchFamily="18" charset="0"/>
                            </a:rPr>
                            <m:t>−</m:t>
                          </m:r>
                          <m:r>
                            <a:rPr lang="en-US" altLang="zh-CN" b="0" i="1" smtClean="0">
                              <a:latin typeface="Cambria Math"/>
                            </a:rPr>
                            <m:t>1</m:t>
                          </m:r>
                        </m:e>
                      </m:d>
                      <m:r>
                        <a:rPr lang="en-US" altLang="zh-CN" b="0" i="1" smtClean="0">
                          <a:latin typeface="Cambria Math"/>
                        </a:rPr>
                        <m:t>−</m:t>
                      </m:r>
                      <m:r>
                        <a:rPr lang="en-US" altLang="zh-CN" b="0" i="1" smtClean="0">
                          <a:latin typeface="Cambria Math"/>
                        </a:rPr>
                        <m:t>𝑃</m:t>
                      </m:r>
                      <m:r>
                        <a:rPr lang="en-US" altLang="zh-CN" b="0" i="1" smtClean="0">
                          <a:latin typeface="Cambria Math"/>
                        </a:rPr>
                        <m:t>(</m:t>
                      </m:r>
                      <m:r>
                        <a:rPr lang="en-US" altLang="zh-CN" b="0" i="1" smtClean="0">
                          <a:latin typeface="Cambria Math"/>
                        </a:rPr>
                        <m:t>𝑡</m:t>
                      </m:r>
                      <m:r>
                        <a:rPr lang="en-US" altLang="zh-CN" b="0" i="1" smtClean="0">
                          <a:latin typeface="Cambria Math"/>
                        </a:rPr>
                        <m:t>−1)</m:t>
                      </m:r>
                      <m:r>
                        <a:rPr lang="zh-CN" altLang="en-US" b="0" i="1" smtClean="0">
                          <a:latin typeface="Cambria Math"/>
                        </a:rPr>
                        <m:t>𝜙</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𝑡</m:t>
                      </m:r>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𝑝</m:t>
                                  </m:r>
                                </m:sub>
                              </m:sSub>
                              <m:r>
                                <a:rPr lang="en-US" altLang="zh-CN" b="0" i="1" smtClean="0">
                                  <a:latin typeface="Cambria Math"/>
                                </a:rPr>
                                <m:t>+</m:t>
                              </m:r>
                              <m:sSup>
                                <m:sSupPr>
                                  <m:ctrlPr>
                                    <a:rPr lang="en-US" altLang="zh-CN" b="0" i="1" smtClean="0">
                                      <a:latin typeface="Cambria Math" panose="02040503050406030204" pitchFamily="18" charset="0"/>
                                    </a:rPr>
                                  </m:ctrlPr>
                                </m:sSupPr>
                                <m:e>
                                  <m:r>
                                    <a:rPr lang="zh-CN" altLang="en-US" b="0" i="1" smtClean="0">
                                      <a:latin typeface="Cambria Math"/>
                                    </a:rPr>
                                    <m:t>𝜙</m:t>
                                  </m:r>
                                </m:e>
                                <m:sup>
                                  <m:r>
                                    <a:rPr lang="en-US" altLang="zh-CN" b="0" i="1" smtClean="0">
                                      <a:latin typeface="Cambria Math"/>
                                    </a:rPr>
                                    <m:t>𝑇</m:t>
                                  </m:r>
                                </m:sup>
                              </m:sSup>
                              <m:d>
                                <m:dPr>
                                  <m:ctrlPr>
                                    <a:rPr lang="en-US" altLang="zh-CN" b="0" i="1" smtClean="0">
                                      <a:latin typeface="Cambria Math" panose="02040503050406030204" pitchFamily="18" charset="0"/>
                                    </a:rPr>
                                  </m:ctrlPr>
                                </m:dPr>
                                <m:e>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𝑃</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zh-CN" altLang="en-US" b="0" i="1" smtClean="0">
                                  <a:latin typeface="Cambria Math"/>
                                </a:rPr>
                                <m:t>𝜙</m:t>
                              </m:r>
                              <m:d>
                                <m:dPr>
                                  <m:ctrlPr>
                                    <a:rPr lang="en-US" altLang="zh-CN" b="0" i="1" smtClean="0">
                                      <a:latin typeface="Cambria Math" panose="02040503050406030204" pitchFamily="18" charset="0"/>
                                    </a:rPr>
                                  </m:ctrlPr>
                                </m:dPr>
                                <m:e>
                                  <m:r>
                                    <a:rPr lang="en-US" altLang="zh-CN" b="0" i="1" smtClean="0">
                                      <a:latin typeface="Cambria Math"/>
                                    </a:rPr>
                                    <m:t>𝑝</m:t>
                                  </m:r>
                                  <m:r>
                                    <a:rPr lang="en-US" altLang="zh-CN" b="0" i="1" smtClean="0">
                                      <a:latin typeface="Cambria Math"/>
                                    </a:rPr>
                                    <m:t>,</m:t>
                                  </m:r>
                                  <m:r>
                                    <a:rPr lang="en-US" altLang="zh-CN" b="0" i="1" smtClean="0">
                                      <a:latin typeface="Cambria Math"/>
                                    </a:rPr>
                                    <m:t>𝑡</m:t>
                                  </m:r>
                                </m:e>
                              </m:d>
                            </m:e>
                          </m:d>
                        </m:e>
                        <m:sup>
                          <m:r>
                            <a:rPr lang="en-US" altLang="zh-CN" b="0" i="1" smtClean="0">
                              <a:latin typeface="Cambria Math"/>
                            </a:rPr>
                            <m:t>−1</m:t>
                          </m:r>
                        </m:sup>
                      </m:sSup>
                      <m:r>
                        <a:rPr lang="en-US" altLang="zh-CN" b="0" i="1" smtClean="0">
                          <a:latin typeface="Cambria Math"/>
                          <a:ea typeface="Cambria Math"/>
                        </a:rPr>
                        <m:t>×</m:t>
                      </m:r>
                      <m:sSup>
                        <m:sSupPr>
                          <m:ctrlPr>
                            <a:rPr lang="en-US" altLang="zh-CN" b="0" i="1" smtClean="0">
                              <a:latin typeface="Cambria Math" panose="02040503050406030204" pitchFamily="18" charset="0"/>
                              <a:ea typeface="Cambria Math"/>
                            </a:rPr>
                          </m:ctrlPr>
                        </m:sSupPr>
                        <m:e>
                          <m:r>
                            <a:rPr lang="zh-CN" altLang="en-US" b="0" i="1" smtClean="0">
                              <a:latin typeface="Cambria Math"/>
                              <a:ea typeface="Cambria Math"/>
                            </a:rPr>
                            <m:t>𝜙</m:t>
                          </m:r>
                        </m:e>
                        <m:sup>
                          <m:r>
                            <a:rPr lang="en-US" altLang="zh-CN" b="0" i="1" smtClean="0">
                              <a:latin typeface="Cambria Math"/>
                              <a:ea typeface="Cambria Math"/>
                            </a:rPr>
                            <m:t>𝑇</m:t>
                          </m:r>
                        </m:sup>
                      </m:sSup>
                      <m:d>
                        <m:dPr>
                          <m:ctrlPr>
                            <a:rPr lang="en-US" altLang="zh-CN" b="0" i="1" smtClean="0">
                              <a:latin typeface="Cambria Math" panose="02040503050406030204" pitchFamily="18" charset="0"/>
                              <a:ea typeface="Cambria Math"/>
                            </a:rPr>
                          </m:ctrlPr>
                        </m:dPr>
                        <m:e>
                          <m:r>
                            <a:rPr lang="en-US" altLang="zh-CN" b="0" i="1" smtClean="0">
                              <a:latin typeface="Cambria Math"/>
                              <a:ea typeface="Cambria Math"/>
                            </a:rPr>
                            <m:t>𝑝</m:t>
                          </m:r>
                          <m:r>
                            <a:rPr lang="en-US" altLang="zh-CN" b="0" i="1" smtClean="0">
                              <a:latin typeface="Cambria Math"/>
                              <a:ea typeface="Cambria Math"/>
                            </a:rPr>
                            <m:t>,</m:t>
                          </m:r>
                          <m:r>
                            <a:rPr lang="en-US" altLang="zh-CN" b="0" i="1" smtClean="0">
                              <a:latin typeface="Cambria Math"/>
                              <a:ea typeface="Cambria Math"/>
                            </a:rPr>
                            <m:t>𝑡</m:t>
                          </m:r>
                        </m:e>
                      </m:d>
                      <m:r>
                        <a:rPr lang="en-US" altLang="zh-CN" b="0" i="1" smtClean="0">
                          <a:latin typeface="Cambria Math"/>
                          <a:ea typeface="Cambria Math"/>
                        </a:rPr>
                        <m:t>𝑃</m:t>
                      </m:r>
                      <m:r>
                        <a:rPr lang="en-US" altLang="zh-CN" b="0" i="1" smtClean="0">
                          <a:latin typeface="Cambria Math"/>
                          <a:ea typeface="Cambria Math"/>
                        </a:rPr>
                        <m:t>(</m:t>
                      </m:r>
                      <m:r>
                        <a:rPr lang="en-US" altLang="zh-CN" b="0" i="1" smtClean="0">
                          <a:latin typeface="Cambria Math"/>
                          <a:ea typeface="Cambria Math"/>
                        </a:rPr>
                        <m:t>𝑡</m:t>
                      </m:r>
                      <m:r>
                        <a:rPr lang="en-US" altLang="zh-CN" b="0" i="1" smtClean="0">
                          <a:latin typeface="Cambria Math"/>
                          <a:ea typeface="Cambria Math"/>
                        </a:rPr>
                        <m:t>−1)</m:t>
                      </m:r>
                    </m:oMath>
                  </m:oMathPara>
                </a14:m>
                <a:endParaRPr lang="zh-CN" alt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5042647" y="2300217"/>
                <a:ext cx="6776256" cy="741613"/>
              </a:xfrm>
              <a:prstGeom prst="rect">
                <a:avLst/>
              </a:prstGeom>
              <a:blipFill rotWithShape="1">
                <a:blip r:embed="rId18"/>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5042647" y="3272519"/>
                <a:ext cx="45374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𝜙</m:t>
                      </m:r>
                      <m:d>
                        <m:dPr>
                          <m:ctrlPr>
                            <a:rPr lang="en-US" altLang="zh-CN" b="0" i="1" smtClean="0">
                              <a:latin typeface="Cambria Math" panose="02040503050406030204" pitchFamily="18" charset="0"/>
                            </a:rPr>
                          </m:ctrlPr>
                        </m:dPr>
                        <m:e>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zh-CN" altLang="en-US" b="0" i="1" smtClean="0">
                                      <a:latin typeface="Cambria Math"/>
                                    </a:rPr>
                                    <m:t>𝜑</m:t>
                                  </m:r>
                                </m:e>
                              </m:acc>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zh-CN" altLang="en-US" b="0" i="1" smtClean="0">
                                      <a:latin typeface="Cambria Math"/>
                                    </a:rPr>
                                    <m:t>𝜑</m:t>
                                  </m:r>
                                </m:e>
                              </m:acc>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zh-CN" altLang="en-US" b="0" i="1" smtClean="0">
                                      <a:latin typeface="Cambria Math"/>
                                    </a:rPr>
                                    <m:t>𝜑</m:t>
                                  </m:r>
                                </m:e>
                              </m:acc>
                              <m:r>
                                <a:rPr lang="en-US" altLang="zh-CN" b="0" i="1" smtClean="0">
                                  <a:latin typeface="Cambria Math"/>
                                </a:rPr>
                                <m:t>(</m:t>
                              </m:r>
                              <m:r>
                                <a:rPr lang="en-US" altLang="zh-CN" b="0" i="1" smtClean="0">
                                  <a:latin typeface="Cambria Math"/>
                                </a:rPr>
                                <m:t>𝑡</m:t>
                              </m:r>
                              <m:r>
                                <a:rPr lang="en-US" altLang="zh-CN" b="0" i="1" smtClean="0">
                                  <a:latin typeface="Cambria Math"/>
                                </a:rPr>
                                <m:t>−</m:t>
                              </m:r>
                              <m:r>
                                <a:rPr lang="en-US" altLang="zh-CN" b="0" i="1" smtClean="0">
                                  <a:latin typeface="Cambria Math"/>
                                </a:rPr>
                                <m:t>𝑝</m:t>
                              </m:r>
                              <m:r>
                                <a:rPr lang="en-US" altLang="zh-CN" b="0" i="1" smtClean="0">
                                  <a:latin typeface="Cambria Math"/>
                                </a:rPr>
                                <m:t>+1)</m:t>
                              </m:r>
                            </m:e>
                          </m:d>
                        </m:e>
                        <m:sup>
                          <m:r>
                            <a:rPr lang="en-US" altLang="zh-CN" b="0" i="1" smtClean="0">
                              <a:latin typeface="Cambria Math"/>
                            </a:rPr>
                            <m:t>𝑇</m:t>
                          </m:r>
                        </m:sup>
                      </m:sSup>
                    </m:oMath>
                  </m:oMathPara>
                </a14:m>
                <a:endParaRPr lang="zh-CN" alt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5042647" y="3272519"/>
                <a:ext cx="4537460" cy="369332"/>
              </a:xfrm>
              <a:prstGeom prst="rect">
                <a:avLst/>
              </a:prstGeom>
              <a:blipFill rotWithShape="1">
                <a:blip r:embed="rId19"/>
                <a:stretch>
                  <a:fillRect t="-5000"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042647" y="3660324"/>
                <a:ext cx="44358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𝑌</m:t>
                      </m:r>
                      <m:d>
                        <m:dPr>
                          <m:ctrlPr>
                            <a:rPr lang="en-US" altLang="zh-CN" b="0" i="1" smtClean="0">
                              <a:latin typeface="Cambria Math" panose="02040503050406030204" pitchFamily="18" charset="0"/>
                            </a:rPr>
                          </m:ctrlPr>
                        </m:dPr>
                        <m:e>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a:rPr>
                                <m:t>𝑦</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𝑦</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r>
                                <a:rPr lang="en-US" altLang="zh-CN" b="0" i="1" smtClean="0">
                                  <a:latin typeface="Cambria Math"/>
                                </a:rPr>
                                <m:t>𝑦</m:t>
                              </m:r>
                              <m:r>
                                <a:rPr lang="en-US" altLang="zh-CN" b="0" i="1" smtClean="0">
                                  <a:latin typeface="Cambria Math"/>
                                </a:rPr>
                                <m:t>(</m:t>
                              </m:r>
                              <m:r>
                                <a:rPr lang="en-US" altLang="zh-CN" b="0" i="1" smtClean="0">
                                  <a:latin typeface="Cambria Math"/>
                                </a:rPr>
                                <m:t>𝑡</m:t>
                              </m:r>
                              <m:r>
                                <a:rPr lang="en-US" altLang="zh-CN" b="0" i="1" smtClean="0">
                                  <a:latin typeface="Cambria Math"/>
                                </a:rPr>
                                <m:t>−</m:t>
                              </m:r>
                              <m:r>
                                <a:rPr lang="en-US" altLang="zh-CN" b="0" i="1" smtClean="0">
                                  <a:latin typeface="Cambria Math"/>
                                </a:rPr>
                                <m:t>𝑝</m:t>
                              </m:r>
                              <m:r>
                                <a:rPr lang="en-US" altLang="zh-CN" b="0" i="1" smtClean="0">
                                  <a:latin typeface="Cambria Math"/>
                                </a:rPr>
                                <m:t>+1)</m:t>
                              </m:r>
                            </m:e>
                          </m:d>
                        </m:e>
                        <m:sup>
                          <m:r>
                            <a:rPr lang="en-US" altLang="zh-CN" b="0" i="1" smtClean="0">
                              <a:latin typeface="Cambria Math"/>
                            </a:rPr>
                            <m:t>𝑇</m:t>
                          </m:r>
                        </m:sup>
                      </m:sSup>
                    </m:oMath>
                  </m:oMathPara>
                </a14:m>
                <a:endParaRPr lang="zh-CN" alt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5042647" y="3660324"/>
                <a:ext cx="4435893" cy="369332"/>
              </a:xfrm>
              <a:prstGeom prst="rect">
                <a:avLst/>
              </a:prstGeom>
              <a:blipFill rotWithShape="1">
                <a:blip r:embed="rId20"/>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5042647" y="4082171"/>
                <a:ext cx="1838517" cy="627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a:rPr>
                            <m:t>𝜑</m:t>
                          </m:r>
                        </m:e>
                      </m:acc>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a:rPr>
                                        <m:t>𝜑</m:t>
                                      </m:r>
                                    </m:e>
                                  </m:acc>
                                </m:e>
                                <m:sub>
                                  <m:r>
                                    <a:rPr lang="en-US" altLang="zh-CN" b="0" i="1" smtClean="0">
                                      <a:latin typeface="Cambria Math"/>
                                    </a:rPr>
                                    <m:t>𝑠</m:t>
                                  </m:r>
                                </m:sub>
                              </m:sSub>
                              <m:r>
                                <a:rPr lang="en-US" altLang="zh-CN" b="0" i="1" smtClean="0">
                                  <a:latin typeface="Cambria Math"/>
                                </a:rPr>
                                <m:t> (</m:t>
                              </m:r>
                              <m:r>
                                <a:rPr lang="en-US" altLang="zh-CN" b="0" i="1" smtClean="0">
                                  <a:latin typeface="Cambria Math"/>
                                </a:rPr>
                                <m:t>𝑡</m:t>
                              </m:r>
                              <m:r>
                                <a:rPr lang="en-US" altLang="zh-CN" b="0" i="1" smtClean="0">
                                  <a:latin typeface="Cambria Math"/>
                                </a:rPr>
                                <m:t>)</m:t>
                              </m:r>
                            </m:e>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a:rPr>
                                        <m:t>𝜑</m:t>
                                      </m:r>
                                    </m:e>
                                  </m:acc>
                                </m:e>
                                <m:sub>
                                  <m:r>
                                    <a:rPr lang="en-US" altLang="zh-CN" b="0" i="1" smtClean="0">
                                      <a:latin typeface="Cambria Math"/>
                                    </a:rPr>
                                    <m:t>𝑛</m:t>
                                  </m:r>
                                </m:sub>
                              </m:sSub>
                              <m:r>
                                <a:rPr lang="en-US" altLang="zh-CN" b="0" i="1" smtClean="0">
                                  <a:latin typeface="Cambria Math"/>
                                </a:rPr>
                                <m:t> (</m:t>
                              </m:r>
                              <m:r>
                                <a:rPr lang="en-US" altLang="zh-CN" b="0" i="1" smtClean="0">
                                  <a:latin typeface="Cambria Math"/>
                                </a:rPr>
                                <m:t>𝑡</m:t>
                              </m:r>
                              <m:r>
                                <a:rPr lang="en-US" altLang="zh-CN" b="0" i="1" smtClean="0">
                                  <a:latin typeface="Cambria Math"/>
                                </a:rPr>
                                <m:t>)</m:t>
                              </m:r>
                            </m:e>
                          </m:eqArr>
                        </m:e>
                      </m:d>
                    </m:oMath>
                  </m:oMathPara>
                </a14:m>
                <a:endParaRPr lang="zh-CN" alt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5042647" y="4082171"/>
                <a:ext cx="1838517" cy="627416"/>
              </a:xfrm>
              <a:prstGeom prst="rect">
                <a:avLst/>
              </a:prstGeom>
              <a:blipFill rotWithShape="1">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7705324" y="4054165"/>
                <a:ext cx="1679691" cy="7089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a:rPr>
                            <m:t>𝜃</m:t>
                          </m:r>
                        </m:e>
                      </m:acc>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a:rPr>
                                        <m:t>𝜃</m:t>
                                      </m:r>
                                    </m:e>
                                  </m:acc>
                                </m:e>
                                <m:sub>
                                  <m:r>
                                    <a:rPr lang="en-US" altLang="zh-CN" b="0" i="1" smtClean="0">
                                      <a:latin typeface="Cambria Math"/>
                                    </a:rPr>
                                    <m:t>𝑠</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e>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a:rPr>
                                        <m:t>𝜃</m:t>
                                      </m:r>
                                    </m:e>
                                  </m:acc>
                                </m:e>
                                <m:sub>
                                  <m:r>
                                    <a:rPr lang="en-US" altLang="zh-CN" b="0" i="1" smtClean="0">
                                      <a:latin typeface="Cambria Math"/>
                                    </a:rPr>
                                    <m:t>𝑛</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e>
                          </m:eqArr>
                        </m:e>
                      </m:d>
                    </m:oMath>
                  </m:oMathPara>
                </a14:m>
                <a:endParaRPr lang="zh-CN" alt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7705324" y="4054165"/>
                <a:ext cx="1679691" cy="708977"/>
              </a:xfrm>
              <a:prstGeom prst="rect">
                <a:avLst/>
              </a:prstGeom>
              <a:blipFill rotWithShape="1">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042647" y="4626745"/>
                <a:ext cx="6326596"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zh-CN" altLang="en-US" i="1" smtClean="0">
                                  <a:latin typeface="Cambria Math"/>
                                </a:rPr>
                                <m:t>𝜑</m:t>
                              </m:r>
                            </m:e>
                          </m:acc>
                        </m:e>
                        <m:sub>
                          <m:r>
                            <a:rPr lang="en-US" altLang="zh-CN" b="0" i="1" smtClean="0">
                              <a:latin typeface="Cambria Math"/>
                            </a:rPr>
                            <m:t>𝑠</m:t>
                          </m:r>
                        </m:sub>
                      </m:sSub>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𝑎</m:t>
                                  </m:r>
                                </m:sub>
                              </m:sSub>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𝑎</m:t>
                                  </m:r>
                                </m:sub>
                              </m:sSub>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panose="02040503050406030204" pitchFamily="18" charset="0"/>
                                    </a:rPr>
                                    <m:t>−</m:t>
                                  </m:r>
                                  <m:r>
                                    <a:rPr lang="en-US" altLang="zh-CN" b="0" i="1" smtClean="0">
                                      <a:latin typeface="Cambria Math"/>
                                    </a:rPr>
                                    <m:t>2</m:t>
                                  </m:r>
                                </m:e>
                              </m:d>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𝑎</m:t>
                                  </m:r>
                                </m:sub>
                              </m:sSub>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𝑎</m:t>
                                      </m:r>
                                    </m:sub>
                                  </m:sSub>
                                </m:e>
                              </m:d>
                              <m:r>
                                <a:rPr lang="en-US" altLang="zh-CN" b="0" i="1" smtClean="0">
                                  <a:latin typeface="Cambria Math"/>
                                </a:rPr>
                                <m:t>,</m:t>
                              </m:r>
                              <m:r>
                                <a:rPr lang="en-US" altLang="zh-CN" b="0" i="1" smtClean="0">
                                  <a:latin typeface="Cambria Math"/>
                                </a:rPr>
                                <m:t>𝑢</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r>
                                <a:rPr lang="en-US" altLang="zh-CN" b="0" i="1" smtClean="0">
                                  <a:latin typeface="Cambria Math"/>
                                </a:rPr>
                                <m:t>𝑢</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−2</m:t>
                                  </m:r>
                                </m:e>
                              </m:d>
                              <m:r>
                                <a:rPr lang="en-US" altLang="zh-CN" b="0" i="1" smtClean="0">
                                  <a:latin typeface="Cambria Math"/>
                                </a:rPr>
                                <m:t>,…,</m:t>
                              </m:r>
                              <m:r>
                                <a:rPr lang="en-US" altLang="zh-CN" b="0" i="1" smtClean="0">
                                  <a:latin typeface="Cambria Math"/>
                                </a:rPr>
                                <m:t>𝑢</m:t>
                              </m:r>
                              <m:r>
                                <a:rPr lang="en-US" altLang="zh-CN" b="0" i="1" smtClean="0">
                                  <a:latin typeface="Cambria Math"/>
                                </a:rPr>
                                <m:t>(</m:t>
                              </m:r>
                              <m:r>
                                <a:rPr lang="en-US" altLang="zh-CN" b="0" i="1" smtClean="0">
                                  <a:latin typeface="Cambria Math"/>
                                </a:rPr>
                                <m:t>𝑡</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𝑏</m:t>
                                  </m:r>
                                </m:sub>
                              </m:sSub>
                              <m:r>
                                <a:rPr lang="en-US" altLang="zh-CN" b="0" i="1" smtClean="0">
                                  <a:latin typeface="Cambria Math"/>
                                </a:rPr>
                                <m:t>)</m:t>
                              </m:r>
                            </m:e>
                          </m:d>
                        </m:e>
                        <m:sup>
                          <m:r>
                            <a:rPr lang="en-US" altLang="zh-CN" b="0" i="1" smtClean="0">
                              <a:latin typeface="Cambria Math"/>
                            </a:rPr>
                            <m:t>𝑇</m:t>
                          </m:r>
                        </m:sup>
                      </m:sSup>
                    </m:oMath>
                  </m:oMathPara>
                </a14:m>
                <a:endParaRPr lang="zh-CN" alt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5042647" y="4626745"/>
                <a:ext cx="6326596" cy="639983"/>
              </a:xfrm>
              <a:prstGeom prst="rect">
                <a:avLst/>
              </a:prstGeom>
              <a:blipFill rotWithShape="1">
                <a:blip r:embed="rId23"/>
                <a:stretch>
                  <a:fillRect t="-72381" r="-6647" b="-1104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5042647" y="5532756"/>
                <a:ext cx="44607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zh-CN" altLang="en-US" i="1" smtClean="0">
                                  <a:latin typeface="Cambria Math"/>
                                </a:rPr>
                                <m:t>𝜑</m:t>
                              </m:r>
                            </m:e>
                          </m:acc>
                        </m:e>
                        <m:sub>
                          <m:r>
                            <a:rPr lang="en-US" altLang="zh-CN" b="0" i="1" smtClean="0">
                              <a:latin typeface="Cambria Math"/>
                            </a:rPr>
                            <m:t>𝑛</m:t>
                          </m:r>
                        </m:sub>
                      </m:sSub>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a:rPr>
                                    <m:t>𝑣</m:t>
                                  </m:r>
                                </m:e>
                              </m:acc>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𝑣</m:t>
                                  </m:r>
                                </m:e>
                              </m:acc>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−2</m:t>
                                  </m:r>
                                </m:e>
                              </m:d>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𝑣</m:t>
                                  </m:r>
                                </m:e>
                              </m:acc>
                              <m:r>
                                <a:rPr lang="en-US" altLang="zh-CN" b="0" i="1" smtClean="0">
                                  <a:latin typeface="Cambria Math"/>
                                </a:rPr>
                                <m:t>(</m:t>
                              </m:r>
                              <m:r>
                                <a:rPr lang="en-US" altLang="zh-CN" b="0" i="1" smtClean="0">
                                  <a:latin typeface="Cambria Math"/>
                                </a:rPr>
                                <m:t>𝑡</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𝑛</m:t>
                                  </m:r>
                                </m:e>
                                <m:sub>
                                  <m:r>
                                    <a:rPr lang="en-US" altLang="zh-CN" b="0" i="1" smtClean="0">
                                      <a:latin typeface="Cambria Math"/>
                                    </a:rPr>
                                    <m:t>𝑑</m:t>
                                  </m:r>
                                </m:sub>
                              </m:sSub>
                              <m:r>
                                <a:rPr lang="en-US" altLang="zh-CN" b="0" i="1" smtClean="0">
                                  <a:latin typeface="Cambria Math"/>
                                </a:rPr>
                                <m:t>)</m:t>
                              </m:r>
                            </m:e>
                          </m:d>
                        </m:e>
                        <m:sup>
                          <m:r>
                            <a:rPr lang="en-US" altLang="zh-CN" b="0" i="1" smtClean="0">
                              <a:latin typeface="Cambria Math"/>
                            </a:rPr>
                            <m:t>𝑇</m:t>
                          </m:r>
                        </m:sup>
                      </m:sSup>
                    </m:oMath>
                  </m:oMathPara>
                </a14:m>
                <a:endParaRPr lang="zh-CN" altLang="en-US" dirty="0"/>
              </a:p>
            </p:txBody>
          </p:sp>
        </mc:Choice>
        <mc:Fallback xmlns="">
          <p:sp>
            <p:nvSpPr>
              <p:cNvPr id="84" name="TextBox 83"/>
              <p:cNvSpPr txBox="1">
                <a:spLocks noRot="1" noChangeAspect="1" noMove="1" noResize="1" noEditPoints="1" noAdjustHandles="1" noChangeArrowheads="1" noChangeShapeType="1" noTextEdit="1"/>
              </p:cNvSpPr>
              <p:nvPr/>
            </p:nvSpPr>
            <p:spPr>
              <a:xfrm>
                <a:off x="5042647" y="5532756"/>
                <a:ext cx="4460772" cy="369332"/>
              </a:xfrm>
              <a:prstGeom prst="rect">
                <a:avLst/>
              </a:prstGeom>
              <a:blipFill rotWithShape="1">
                <a:blip r:embed="rId24"/>
                <a:stretch>
                  <a:fillRect t="-5000"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5042647" y="5899945"/>
                <a:ext cx="2244397" cy="394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𝑎</m:t>
                          </m:r>
                        </m:sub>
                      </m:sSub>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a:rPr>
                                    <m:t>𝜑</m:t>
                                  </m:r>
                                </m:e>
                              </m:acc>
                            </m:e>
                            <m:sub>
                              <m:r>
                                <a:rPr lang="en-US" altLang="zh-CN" b="0" i="1" smtClean="0">
                                  <a:latin typeface="Cambria Math"/>
                                </a:rPr>
                                <m:t>𝑆</m:t>
                              </m:r>
                            </m:sub>
                          </m:sSub>
                        </m:e>
                        <m:sup>
                          <m:r>
                            <a:rPr lang="en-US" altLang="zh-CN" b="0" i="1" smtClean="0">
                              <a:latin typeface="Cambria Math"/>
                            </a:rPr>
                            <m:t>𝑇</m:t>
                          </m:r>
                        </m:sup>
                      </m:sSup>
                      <m:r>
                        <a:rPr lang="en-US" altLang="zh-CN" b="0" i="1" smtClean="0">
                          <a:latin typeface="Cambria Math"/>
                        </a:rPr>
                        <m:t>(</m:t>
                      </m:r>
                      <m:r>
                        <a:rPr lang="en-US" altLang="zh-CN" b="0" i="1" smtClean="0">
                          <a:latin typeface="Cambria Math"/>
                        </a:rPr>
                        <m:t>𝑡</m:t>
                      </m:r>
                      <m:r>
                        <a:rPr lang="en-US" altLang="zh-CN" b="0" i="1" smtClean="0">
                          <a:latin typeface="Cambria Math"/>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zh-CN" altLang="en-US" b="0" i="1" smtClean="0">
                                  <a:latin typeface="Cambria Math"/>
                                </a:rPr>
                                <m:t>𝜃</m:t>
                              </m:r>
                            </m:e>
                          </m:acc>
                        </m:e>
                        <m:sub>
                          <m:r>
                            <a:rPr lang="en-US" altLang="zh-CN" b="0" i="1" smtClean="0">
                              <a:latin typeface="Cambria Math"/>
                            </a:rPr>
                            <m:t>𝑠</m:t>
                          </m:r>
                        </m:sub>
                      </m:sSub>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85" name="TextBox 84"/>
              <p:cNvSpPr txBox="1">
                <a:spLocks noRot="1" noChangeAspect="1" noMove="1" noResize="1" noEditPoints="1" noAdjustHandles="1" noChangeArrowheads="1" noChangeShapeType="1" noTextEdit="1"/>
              </p:cNvSpPr>
              <p:nvPr/>
            </p:nvSpPr>
            <p:spPr>
              <a:xfrm>
                <a:off x="5042647" y="5899945"/>
                <a:ext cx="2244397" cy="394788"/>
              </a:xfrm>
              <a:prstGeom prst="rect">
                <a:avLst/>
              </a:prstGeom>
              <a:blipFill rotWithShape="1">
                <a:blip r:embed="rId25"/>
                <a:stretch>
                  <a:fillRect t="-1538" b="-1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042647" y="6294733"/>
                <a:ext cx="2667077" cy="3810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a:rPr>
                            <m:t>𝑣</m:t>
                          </m:r>
                        </m:e>
                      </m:acc>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𝑦</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zh-CN" altLang="en-US" b="0" i="1" smtClean="0">
                                  <a:latin typeface="Cambria Math"/>
                                </a:rPr>
                                <m:t>𝜑</m:t>
                              </m:r>
                            </m:e>
                          </m:acc>
                        </m:e>
                        <m:sup>
                          <m:r>
                            <a:rPr lang="en-US" altLang="zh-CN" b="0" i="1" smtClean="0">
                              <a:latin typeface="Cambria Math"/>
                            </a:rPr>
                            <m:t>𝑇</m:t>
                          </m:r>
                        </m:sup>
                      </m:sSup>
                      <m:r>
                        <a:rPr lang="en-US" altLang="zh-CN" b="0" i="1" smtClean="0">
                          <a:latin typeface="Cambria Math"/>
                        </a:rPr>
                        <m:t>(</m:t>
                      </m:r>
                      <m:r>
                        <a:rPr lang="en-US" altLang="zh-CN" b="0" i="1" smtClean="0">
                          <a:latin typeface="Cambria Math"/>
                        </a:rPr>
                        <m:t>𝑡</m:t>
                      </m:r>
                      <m:r>
                        <a:rPr lang="en-US" altLang="zh-CN" b="0" i="1" smtClean="0">
                          <a:latin typeface="Cambria Math"/>
                        </a:rPr>
                        <m:t>)</m:t>
                      </m:r>
                      <m:acc>
                        <m:accPr>
                          <m:chr m:val="̂"/>
                          <m:ctrlPr>
                            <a:rPr lang="en-US" altLang="zh-CN" b="0" i="1" smtClean="0">
                              <a:latin typeface="Cambria Math" panose="02040503050406030204" pitchFamily="18" charset="0"/>
                            </a:rPr>
                          </m:ctrlPr>
                        </m:accPr>
                        <m:e>
                          <m:r>
                            <a:rPr lang="zh-CN" altLang="en-US" b="0" i="1" smtClean="0">
                              <a:latin typeface="Cambria Math"/>
                            </a:rPr>
                            <m:t>𝜃</m:t>
                          </m:r>
                        </m:e>
                      </m:acc>
                      <m:r>
                        <a:rPr lang="en-US" altLang="zh-CN" b="0" i="1" smtClean="0">
                          <a:latin typeface="Cambria Math"/>
                        </a:rPr>
                        <m:t>(</m:t>
                      </m:r>
                      <m:r>
                        <a:rPr lang="en-US" altLang="zh-CN" b="0" i="1" smtClean="0">
                          <a:latin typeface="Cambria Math"/>
                        </a:rPr>
                        <m:t>𝑡</m:t>
                      </m:r>
                      <m:r>
                        <a:rPr lang="en-US" altLang="zh-CN" b="0" i="1" smtClean="0">
                          <a:latin typeface="Cambria Math"/>
                        </a:rPr>
                        <m:t>)</m:t>
                      </m:r>
                    </m:oMath>
                  </m:oMathPara>
                </a14:m>
                <a:endParaRPr lang="zh-CN" alt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042647" y="6294733"/>
                <a:ext cx="2667077" cy="381066"/>
              </a:xfrm>
              <a:prstGeom prst="rect">
                <a:avLst/>
              </a:prstGeom>
              <a:blipFill rotWithShape="1">
                <a:blip r:embed="rId26"/>
                <a:stretch>
                  <a:fillRect t="-6452" b="-14516"/>
                </a:stretch>
              </a:blipFill>
            </p:spPr>
            <p:txBody>
              <a:bodyPr/>
              <a:lstStyle/>
              <a:p>
                <a:r>
                  <a:rPr lang="zh-CN" altLang="en-US">
                    <a:noFill/>
                  </a:rPr>
                  <a:t> </a:t>
                </a:r>
              </a:p>
            </p:txBody>
          </p:sp>
        </mc:Fallback>
      </mc:AlternateContent>
      <p:sp>
        <p:nvSpPr>
          <p:cNvPr id="46" name="矩形 45"/>
          <p:cNvSpPr/>
          <p:nvPr/>
        </p:nvSpPr>
        <p:spPr>
          <a:xfrm>
            <a:off x="-1" y="167889"/>
            <a:ext cx="5688107"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a:t>辅助</a:t>
            </a:r>
            <a:r>
              <a:rPr lang="zh-CN" altLang="en-US" sz="2800" noProof="1" smtClean="0"/>
              <a:t>模型多新息最小二乘算法介绍</a:t>
            </a:r>
            <a:endParaRPr lang="zh-CN" altLang="en-US" sz="2800" noProof="1"/>
          </a:p>
        </p:txBody>
      </p:sp>
    </p:spTree>
    <p:extLst>
      <p:ext uri="{BB962C8B-B14F-4D97-AF65-F5344CB8AC3E}">
        <p14:creationId xmlns:p14="http://schemas.microsoft.com/office/powerpoint/2010/main" val="6699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6147" name="文本框 2"/>
          <p:cNvSpPr txBox="1">
            <a:spLocks noChangeArrowheads="1"/>
          </p:cNvSpPr>
          <p:nvPr/>
        </p:nvSpPr>
        <p:spPr bwMode="auto">
          <a:xfrm>
            <a:off x="5854700" y="2292350"/>
            <a:ext cx="5708650"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3600" b="1" dirty="0" smtClean="0">
                <a:solidFill>
                  <a:srgbClr val="4B649F"/>
                </a:solidFill>
              </a:rPr>
              <a:t>收敛验证</a:t>
            </a:r>
            <a:endParaRPr lang="zh-CN" altLang="en-US" sz="3600" b="1" dirty="0">
              <a:solidFill>
                <a:srgbClr val="4B649F"/>
              </a:solidFill>
            </a:endParaRPr>
          </a:p>
        </p:txBody>
      </p:sp>
      <p:pic>
        <p:nvPicPr>
          <p:cNvPr id="615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36"/>
          <p:cNvGrpSpPr/>
          <p:nvPr/>
        </p:nvGrpSpPr>
        <p:grpSpPr bwMode="auto">
          <a:xfrm>
            <a:off x="1489138" y="2240895"/>
            <a:ext cx="2641473" cy="2612360"/>
            <a:chOff x="5288161" y="2234042"/>
            <a:chExt cx="1607262" cy="1607262"/>
          </a:xfrm>
        </p:grpSpPr>
        <p:sp>
          <p:nvSpPr>
            <p:cNvPr id="11" name="椭圆 10"/>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2" name="椭圆 11"/>
            <p:cNvSpPr/>
            <p:nvPr/>
          </p:nvSpPr>
          <p:spPr>
            <a:xfrm>
              <a:off x="5397973" y="2335869"/>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grpSp>
      <p:sp>
        <p:nvSpPr>
          <p:cNvPr id="13" name="Freeform 16"/>
          <p:cNvSpPr>
            <a:spLocks noEditPoints="1" noChangeArrowheads="1"/>
          </p:cNvSpPr>
          <p:nvPr/>
        </p:nvSpPr>
        <p:spPr bwMode="auto">
          <a:xfrm>
            <a:off x="2258587" y="2926933"/>
            <a:ext cx="1296288" cy="1271308"/>
          </a:xfrm>
          <a:custGeom>
            <a:avLst/>
            <a:gdLst>
              <a:gd name="T0" fmla="*/ 583982 w 145"/>
              <a:gd name="T1" fmla="*/ 515365 h 144"/>
              <a:gd name="T2" fmla="*/ 442157 w 145"/>
              <a:gd name="T3" fmla="*/ 369899 h 144"/>
              <a:gd name="T4" fmla="*/ 437986 w 145"/>
              <a:gd name="T5" fmla="*/ 365743 h 144"/>
              <a:gd name="T6" fmla="*/ 475528 w 145"/>
              <a:gd name="T7" fmla="*/ 236902 h 144"/>
              <a:gd name="T8" fmla="*/ 237764 w 145"/>
              <a:gd name="T9" fmla="*/ 0 h 144"/>
              <a:gd name="T10" fmla="*/ 0 w 145"/>
              <a:gd name="T11" fmla="*/ 236902 h 144"/>
              <a:gd name="T12" fmla="*/ 237764 w 145"/>
              <a:gd name="T13" fmla="*/ 473803 h 144"/>
              <a:gd name="T14" fmla="*/ 367074 w 145"/>
              <a:gd name="T15" fmla="*/ 436398 h 144"/>
              <a:gd name="T16" fmla="*/ 371245 w 145"/>
              <a:gd name="T17" fmla="*/ 440554 h 144"/>
              <a:gd name="T18" fmla="*/ 517241 w 145"/>
              <a:gd name="T19" fmla="*/ 581863 h 144"/>
              <a:gd name="T20" fmla="*/ 550611 w 145"/>
              <a:gd name="T21" fmla="*/ 598488 h 144"/>
              <a:gd name="T22" fmla="*/ 583982 w 145"/>
              <a:gd name="T23" fmla="*/ 581863 h 144"/>
              <a:gd name="T24" fmla="*/ 583982 w 145"/>
              <a:gd name="T25" fmla="*/ 515365 h 144"/>
              <a:gd name="T26" fmla="*/ 237764 w 145"/>
              <a:gd name="T27" fmla="*/ 398992 h 144"/>
              <a:gd name="T28" fmla="*/ 75083 w 145"/>
              <a:gd name="T29" fmla="*/ 236902 h 144"/>
              <a:gd name="T30" fmla="*/ 237764 w 145"/>
              <a:gd name="T31" fmla="*/ 74811 h 144"/>
              <a:gd name="T32" fmla="*/ 400444 w 145"/>
              <a:gd name="T33" fmla="*/ 236902 h 144"/>
              <a:gd name="T34" fmla="*/ 237764 w 145"/>
              <a:gd name="T35" fmla="*/ 398992 h 1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extLst>
      <p:ext uri="{BB962C8B-B14F-4D97-AF65-F5344CB8AC3E}">
        <p14:creationId xmlns:p14="http://schemas.microsoft.com/office/powerpoint/2010/main" val="33073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47"/>
                                        </p:tgtEl>
                                        <p:attrNameLst>
                                          <p:attrName>style.visibility</p:attrName>
                                        </p:attrNameLst>
                                      </p:cBhvr>
                                      <p:to>
                                        <p:strVal val="visible"/>
                                      </p:to>
                                    </p:set>
                                    <p:anim calcmode="lin" valueType="num">
                                      <p:cBhvr additive="base">
                                        <p:cTn id="19" dur="500" fill="hold"/>
                                        <p:tgtEl>
                                          <p:spTgt spid="6147"/>
                                        </p:tgtEl>
                                        <p:attrNameLst>
                                          <p:attrName>ppt_x</p:attrName>
                                        </p:attrNameLst>
                                      </p:cBhvr>
                                      <p:tavLst>
                                        <p:tav tm="0">
                                          <p:val>
                                            <p:strVal val="1+#ppt_w/2"/>
                                          </p:val>
                                        </p:tav>
                                        <p:tav tm="100000">
                                          <p:val>
                                            <p:strVal val="#ppt_x"/>
                                          </p:val>
                                        </p:tav>
                                      </p:tavLst>
                                    </p:anim>
                                    <p:anim calcmode="lin" valueType="num">
                                      <p:cBhvr additive="base">
                                        <p:cTn id="20"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47"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24350" y="1206596"/>
                <a:ext cx="8592671" cy="1476815"/>
              </a:xfrm>
              <a:prstGeom prst="rect">
                <a:avLst/>
              </a:prstGeom>
              <a:noFill/>
            </p:spPr>
            <p:txBody>
              <a:bodyPr wrap="square" rtlCol="0">
                <a:spAutoFit/>
              </a:bodyPr>
              <a:lstStyle/>
              <a:p>
                <a:pPr>
                  <a:lnSpc>
                    <a:spcPct val="150000"/>
                  </a:lnSpc>
                </a:pPr>
                <a:r>
                  <a:rPr lang="en-US" altLang="zh-CN" dirty="0" smtClean="0"/>
                  <a:t>E</a:t>
                </a:r>
                <a:r>
                  <a:rPr lang="zh-CN" altLang="en-US" dirty="0" smtClean="0"/>
                  <a:t>表示期望算子，矩阵</a:t>
                </a:r>
                <a:r>
                  <a:rPr lang="en-US" altLang="zh-CN" dirty="0" smtClean="0"/>
                  <a:t>X</a:t>
                </a:r>
                <a:r>
                  <a:rPr lang="zh-CN" altLang="en-US" dirty="0" smtClean="0"/>
                  <a:t>的范数</a:t>
                </a:r>
                <a14:m>
                  <m:oMath xmlns:m="http://schemas.openxmlformats.org/officeDocument/2006/math">
                    <m:sSup>
                      <m:sSupPr>
                        <m:ctrlPr>
                          <a:rPr lang="en-US" altLang="zh-CN" i="1" smtClean="0">
                            <a:latin typeface="Cambria Math" panose="02040503050406030204" pitchFamily="18" charset="0"/>
                          </a:rPr>
                        </m:ctrlPr>
                      </m:sSupPr>
                      <m:e>
                        <m:d>
                          <m:dPr>
                            <m:begChr m:val="|"/>
                            <m:endChr m:val="|"/>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r>
                                  <a:rPr lang="en-US" altLang="zh-CN" b="0" i="1" smtClean="0">
                                    <a:latin typeface="Cambria Math"/>
                                  </a:rPr>
                                  <m:t>𝑋</m:t>
                                </m:r>
                              </m:e>
                            </m:d>
                          </m:e>
                        </m:d>
                      </m:e>
                      <m:sup>
                        <m:r>
                          <a:rPr lang="en-US" altLang="zh-CN" b="0" i="1" smtClean="0">
                            <a:latin typeface="Cambria Math"/>
                          </a:rPr>
                          <m:t>2</m:t>
                        </m:r>
                      </m:sup>
                    </m:sSup>
                    <m:r>
                      <a:rPr lang="en-US" altLang="zh-CN" b="0" i="1" smtClean="0">
                        <a:latin typeface="Cambria Math"/>
                      </a:rPr>
                      <m:t>=</m:t>
                    </m:r>
                    <m:r>
                      <m:rPr>
                        <m:sty m:val="p"/>
                      </m:rPr>
                      <a:rPr lang="en-US" altLang="zh-CN" i="1">
                        <a:latin typeface="Cambria Math"/>
                      </a:rPr>
                      <m:t>tr</m:t>
                    </m:r>
                    <m:d>
                      <m:dPr>
                        <m:begChr m:val="["/>
                        <m:endChr m:val="]"/>
                        <m:ctrlPr>
                          <a:rPr lang="en-US" altLang="zh-CN" i="1" smtClean="0">
                            <a:latin typeface="Cambria Math" panose="02040503050406030204" pitchFamily="18" charset="0"/>
                          </a:rPr>
                        </m:ctrlPr>
                      </m:dPr>
                      <m:e>
                        <m:r>
                          <a:rPr lang="en-US" altLang="zh-CN" b="0" i="1" smtClean="0">
                            <a:latin typeface="Cambria Math"/>
                          </a:rPr>
                          <m:t>𝑋</m:t>
                        </m:r>
                        <m:sSup>
                          <m:sSupPr>
                            <m:ctrlPr>
                              <a:rPr lang="en-US" altLang="zh-CN" b="0" i="1" smtClean="0">
                                <a:latin typeface="Cambria Math" panose="02040503050406030204" pitchFamily="18" charset="0"/>
                              </a:rPr>
                            </m:ctrlPr>
                          </m:sSupPr>
                          <m:e>
                            <m:r>
                              <a:rPr lang="en-US" altLang="zh-CN" b="0" i="1" smtClean="0">
                                <a:latin typeface="Cambria Math"/>
                              </a:rPr>
                              <m:t>𝑋</m:t>
                            </m:r>
                          </m:e>
                          <m:sup>
                            <m:r>
                              <a:rPr lang="en-US" altLang="zh-CN" b="0" i="1" smtClean="0">
                                <a:latin typeface="Cambria Math"/>
                              </a:rPr>
                              <m:t>𝑇</m:t>
                            </m:r>
                          </m:sup>
                        </m:sSup>
                      </m:e>
                    </m:d>
                    <m:r>
                      <a:rPr lang="zh-CN" altLang="en-US" i="1">
                        <a:latin typeface="Cambria Math"/>
                      </a:rPr>
                      <m:t>定义</m:t>
                    </m:r>
                    <m:r>
                      <a:rPr lang="zh-CN" altLang="en-US" b="0" i="1" smtClean="0">
                        <a:latin typeface="Cambria Math"/>
                      </a:rPr>
                      <m:t>，</m:t>
                    </m:r>
                    <m:d>
                      <m:dPr>
                        <m:begChr m:val="|"/>
                        <m:endChr m:val="|"/>
                        <m:ctrlPr>
                          <a:rPr lang="en-US" altLang="zh-CN" b="0" i="1" smtClean="0">
                            <a:latin typeface="Cambria Math" panose="02040503050406030204" pitchFamily="18" charset="0"/>
                          </a:rPr>
                        </m:ctrlPr>
                      </m:dPr>
                      <m:e>
                        <m:r>
                          <a:rPr lang="en-US" altLang="zh-CN" b="0" i="1" smtClean="0">
                            <a:latin typeface="Cambria Math"/>
                          </a:rPr>
                          <m:t>𝑋</m:t>
                        </m:r>
                      </m:e>
                    </m:d>
                    <m:r>
                      <a:rPr lang="en-US" altLang="zh-CN" b="0" i="1" smtClean="0">
                        <a:latin typeface="Cambria Math"/>
                      </a:rPr>
                      <m:t>=</m:t>
                    </m:r>
                    <m:r>
                      <m:rPr>
                        <m:sty m:val="p"/>
                      </m:rPr>
                      <a:rPr lang="en-US" altLang="zh-CN" i="1">
                        <a:latin typeface="Cambria Math"/>
                      </a:rPr>
                      <m:t>det</m:t>
                    </m:r>
                    <m:d>
                      <m:dPr>
                        <m:begChr m:val="["/>
                        <m:endChr m:val="]"/>
                        <m:ctrlPr>
                          <a:rPr lang="en-US" altLang="zh-CN" i="1" smtClean="0">
                            <a:latin typeface="Cambria Math" panose="02040503050406030204" pitchFamily="18" charset="0"/>
                          </a:rPr>
                        </m:ctrlPr>
                      </m:dPr>
                      <m:e>
                        <m:r>
                          <a:rPr lang="en-US" altLang="zh-CN" b="0" i="1" smtClean="0">
                            <a:latin typeface="Cambria Math"/>
                          </a:rPr>
                          <m:t>𝑋</m:t>
                        </m:r>
                      </m:e>
                    </m:d>
                    <m:r>
                      <a:rPr lang="zh-CN" altLang="en-US" i="1">
                        <a:latin typeface="Cambria Math"/>
                      </a:rPr>
                      <m:t>表示</m:t>
                    </m:r>
                    <m:r>
                      <a:rPr lang="zh-CN" altLang="en-US" i="1" smtClean="0">
                        <a:latin typeface="Cambria Math"/>
                      </a:rPr>
                      <m:t>方阵</m:t>
                    </m:r>
                    <m:r>
                      <a:rPr lang="zh-CN" altLang="en-US" b="0" i="1" smtClean="0">
                        <a:latin typeface="Cambria Math"/>
                      </a:rPr>
                      <m:t>的</m:t>
                    </m:r>
                    <m:r>
                      <a:rPr lang="zh-CN" altLang="en-US" i="1">
                        <a:latin typeface="Cambria Math"/>
                      </a:rPr>
                      <m:t>行列式</m:t>
                    </m:r>
                    <m:r>
                      <a:rPr lang="zh-CN" altLang="en-US" b="0" i="1" smtClean="0">
                        <a:latin typeface="Cambria Math"/>
                      </a:rPr>
                      <m:t>；</m:t>
                    </m:r>
                    <m:r>
                      <a:rPr lang="en-US" altLang="zh-CN" b="0" i="1" smtClean="0">
                        <a:latin typeface="Cambria Math"/>
                      </a:rPr>
                      <m:t>𝐼𝑀𝐴𝑋</m:t>
                    </m:r>
                  </m:oMath>
                </a14:m>
                <a:endParaRPr lang="en-US" altLang="zh-CN" b="0" dirty="0" smtClean="0"/>
              </a:p>
              <a:p>
                <a:pPr>
                  <a:lnSpc>
                    <a:spcPct val="15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𝜆</m:t>
                          </m:r>
                        </m:e>
                        <m:sub>
                          <m:r>
                            <m:rPr>
                              <m:sty m:val="p"/>
                            </m:rPr>
                            <a:rPr lang="en-US" altLang="zh-CN" i="1">
                              <a:latin typeface="Cambria Math"/>
                            </a:rPr>
                            <m:t>max</m:t>
                          </m:r>
                        </m:sub>
                      </m:sSub>
                      <m:d>
                        <m:dPr>
                          <m:begChr m:val="["/>
                          <m:endChr m:val="]"/>
                          <m:ctrlPr>
                            <a:rPr lang="en-US" altLang="zh-CN" i="1" smtClean="0">
                              <a:latin typeface="Cambria Math" panose="02040503050406030204" pitchFamily="18" charset="0"/>
                            </a:rPr>
                          </m:ctrlPr>
                        </m:dPr>
                        <m:e>
                          <m:r>
                            <a:rPr lang="en-US" altLang="zh-CN" b="0" i="1" smtClean="0">
                              <a:latin typeface="Cambria Math"/>
                            </a:rPr>
                            <m:t>𝑋</m:t>
                          </m:r>
                        </m:e>
                      </m:d>
                      <m:r>
                        <a:rPr lang="zh-CN" altLang="en-US" b="0" i="1" smtClean="0">
                          <a:latin typeface="Cambria Math"/>
                        </a:rPr>
                        <m:t>和</m:t>
                      </m:r>
                      <m:sSub>
                        <m:sSubPr>
                          <m:ctrlPr>
                            <a:rPr lang="en-US" altLang="zh-CN" b="0" i="1" smtClean="0">
                              <a:latin typeface="Cambria Math" panose="02040503050406030204" pitchFamily="18" charset="0"/>
                            </a:rPr>
                          </m:ctrlPr>
                        </m:sSubPr>
                        <m:e>
                          <m:r>
                            <a:rPr lang="zh-CN" altLang="en-US" b="0" i="1" smtClean="0">
                              <a:latin typeface="Cambria Math"/>
                            </a:rPr>
                            <m:t>𝜆</m:t>
                          </m:r>
                        </m:e>
                        <m:sub>
                          <m:r>
                            <m:rPr>
                              <m:sty m:val="p"/>
                            </m:rPr>
                            <a:rPr lang="en-US" altLang="zh-CN" i="1">
                              <a:latin typeface="Cambria Math"/>
                            </a:rPr>
                            <m:t>min</m:t>
                          </m:r>
                        </m:sub>
                      </m:sSub>
                      <m:d>
                        <m:dPr>
                          <m:begChr m:val="["/>
                          <m:endChr m:val="]"/>
                          <m:ctrlPr>
                            <a:rPr lang="en-US" altLang="zh-CN" b="0" i="1" smtClean="0">
                              <a:latin typeface="Cambria Math" panose="02040503050406030204" pitchFamily="18" charset="0"/>
                            </a:rPr>
                          </m:ctrlPr>
                        </m:dPr>
                        <m:e>
                          <m:r>
                            <a:rPr lang="en-US" altLang="zh-CN" b="0" i="1" smtClean="0">
                              <a:latin typeface="Cambria Math"/>
                            </a:rPr>
                            <m:t>𝑋</m:t>
                          </m:r>
                        </m:e>
                      </m:d>
                      <m:r>
                        <a:rPr lang="zh-CN" altLang="en-US" i="1">
                          <a:latin typeface="Cambria Math"/>
                        </a:rPr>
                        <m:t>分别</m:t>
                      </m:r>
                      <m:r>
                        <a:rPr lang="zh-CN" altLang="en-US" i="1" smtClean="0">
                          <a:latin typeface="Cambria Math"/>
                        </a:rPr>
                        <m:t>表示</m:t>
                      </m:r>
                      <m:r>
                        <a:rPr lang="en-US" altLang="zh-CN" b="0" i="1" smtClean="0">
                          <a:latin typeface="Cambria Math"/>
                        </a:rPr>
                        <m:t>𝑋</m:t>
                      </m:r>
                      <m:r>
                        <a:rPr lang="zh-CN" altLang="en-US" i="1">
                          <a:latin typeface="Cambria Math"/>
                        </a:rPr>
                        <m:t>的最大</m:t>
                      </m:r>
                      <m:r>
                        <a:rPr lang="zh-CN" altLang="en-US" b="0" i="1" smtClean="0">
                          <a:latin typeface="Cambria Math"/>
                        </a:rPr>
                        <m:t>和</m:t>
                      </m:r>
                      <m:r>
                        <a:rPr lang="zh-CN" altLang="en-US" i="1">
                          <a:latin typeface="Cambria Math"/>
                        </a:rPr>
                        <m:t>最小值</m:t>
                      </m:r>
                    </m:oMath>
                  </m:oMathPara>
                </a14:m>
                <a:endParaRPr lang="en-US" altLang="zh-CN" b="0" dirty="0" smtClean="0">
                  <a:latin typeface="Vladimir Script" pitchFamily="66"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124350" y="1206596"/>
                <a:ext cx="8592671" cy="1476815"/>
              </a:xfrm>
              <a:prstGeom prst="rect">
                <a:avLst/>
              </a:prstGeom>
              <a:blipFill>
                <a:blip r:embed="rId2"/>
                <a:stretch>
                  <a:fillRect l="-567"/>
                </a:stretch>
              </a:blipFill>
            </p:spPr>
            <p:txBody>
              <a:bodyPr/>
              <a:lstStyle/>
              <a:p>
                <a:r>
                  <a:rPr lang="zh-CN" altLang="en-US">
                    <a:noFill/>
                  </a:rPr>
                  <a:t> </a:t>
                </a:r>
              </a:p>
            </p:txBody>
          </p:sp>
        </mc:Fallback>
      </mc:AlternateContent>
      <p:sp>
        <p:nvSpPr>
          <p:cNvPr id="7" name="TextBox 6"/>
          <p:cNvSpPr txBox="1"/>
          <p:nvPr/>
        </p:nvSpPr>
        <p:spPr>
          <a:xfrm>
            <a:off x="715736" y="2763325"/>
            <a:ext cx="4313208" cy="369332"/>
          </a:xfrm>
          <a:prstGeom prst="rect">
            <a:avLst/>
          </a:prstGeom>
          <a:noFill/>
        </p:spPr>
        <p:txBody>
          <a:bodyPr wrap="square" rtlCol="0">
            <a:spAutoFit/>
          </a:bodyPr>
          <a:lstStyle/>
          <a:p>
            <a:r>
              <a:rPr lang="zh-CN" altLang="en-US" dirty="0" smtClean="0"/>
              <a:t>接下来，我们建立</a:t>
            </a:r>
            <a:r>
              <a:rPr lang="en-US" altLang="zh-CN" dirty="0" smtClean="0"/>
              <a:t>MILS</a:t>
            </a:r>
            <a:r>
              <a:rPr lang="zh-CN" altLang="en-US" dirty="0" smtClean="0"/>
              <a:t>算法的收敛性</a:t>
            </a:r>
            <a:endParaRPr lang="zh-CN" altLang="en-US" dirty="0"/>
          </a:p>
        </p:txBody>
      </p:sp>
      <p:sp>
        <p:nvSpPr>
          <p:cNvPr id="8" name="TextBox 7"/>
          <p:cNvSpPr txBox="1"/>
          <p:nvPr/>
        </p:nvSpPr>
        <p:spPr>
          <a:xfrm>
            <a:off x="715736" y="3396564"/>
            <a:ext cx="7125419" cy="369332"/>
          </a:xfrm>
          <a:prstGeom prst="rect">
            <a:avLst/>
          </a:prstGeom>
          <a:noFill/>
        </p:spPr>
        <p:txBody>
          <a:bodyPr wrap="square" rtlCol="0">
            <a:spAutoFit/>
          </a:bodyPr>
          <a:lstStyle/>
          <a:p>
            <a:r>
              <a:rPr lang="zh-CN" altLang="en-US" dirty="0" smtClean="0"/>
              <a:t>引理</a:t>
            </a:r>
            <a:r>
              <a:rPr lang="en-US" altLang="zh-CN" dirty="0" smtClean="0"/>
              <a:t>1</a:t>
            </a:r>
            <a:r>
              <a:rPr lang="zh-CN" altLang="en-US" dirty="0" smtClean="0"/>
              <a:t>：对于系统和任何的</a:t>
            </a:r>
            <a:r>
              <a:rPr lang="en-US" altLang="zh-CN" dirty="0" smtClean="0"/>
              <a:t>i(i=0,1,…,p-1)</a:t>
            </a:r>
            <a:r>
              <a:rPr lang="zh-CN" altLang="en-US" dirty="0" smtClean="0"/>
              <a:t>的</a:t>
            </a:r>
            <a:r>
              <a:rPr lang="en-US" altLang="zh-CN" dirty="0" smtClean="0"/>
              <a:t>MILS</a:t>
            </a:r>
            <a:r>
              <a:rPr lang="zh-CN" altLang="en-US" dirty="0" smtClean="0"/>
              <a:t>算法，下不等式成立</a:t>
            </a:r>
            <a:endParaRPr lang="zh-CN" altLang="en-US" dirty="0"/>
          </a:p>
        </p:txBody>
      </p:sp>
      <p:sp>
        <p:nvSpPr>
          <p:cNvPr id="9" name="TextBox 8"/>
          <p:cNvSpPr txBox="1"/>
          <p:nvPr/>
        </p:nvSpPr>
        <p:spPr>
          <a:xfrm>
            <a:off x="614650" y="1029545"/>
            <a:ext cx="3562709" cy="369332"/>
          </a:xfrm>
          <a:prstGeom prst="rect">
            <a:avLst/>
          </a:prstGeom>
          <a:noFill/>
        </p:spPr>
        <p:txBody>
          <a:bodyPr wrap="square" rtlCol="0">
            <a:spAutoFit/>
          </a:bodyPr>
          <a:lstStyle/>
          <a:p>
            <a:r>
              <a:rPr lang="zh-CN" altLang="en-US" dirty="0" smtClean="0"/>
              <a:t>定义一些符号：</a:t>
            </a:r>
            <a:endParaRPr lang="zh-CN" altLang="en-US" dirty="0"/>
          </a:p>
        </p:txBody>
      </p:sp>
      <mc:AlternateContent xmlns:mc="http://schemas.openxmlformats.org/markup-compatibility/2006" xmlns:a14="http://schemas.microsoft.com/office/drawing/2010/main">
        <mc:Choice Requires="a14">
          <p:sp>
            <p:nvSpPr>
              <p:cNvPr id="13" name="TextBox 12"/>
              <p:cNvSpPr txBox="1"/>
              <p:nvPr/>
            </p:nvSpPr>
            <p:spPr>
              <a:xfrm>
                <a:off x="7841155" y="3115429"/>
                <a:ext cx="3597716" cy="93160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a:rPr>
                            <m:t>𝑡</m:t>
                          </m:r>
                          <m:r>
                            <a:rPr lang="en-US" altLang="zh-CN" sz="2000" b="0" i="1" smtClean="0">
                              <a:latin typeface="Cambria Math"/>
                            </a:rPr>
                            <m:t>=1</m:t>
                          </m:r>
                        </m:sub>
                        <m:sup>
                          <m:r>
                            <a:rPr lang="en-US" altLang="zh-CN" sz="2000" i="1" smtClean="0">
                              <a:latin typeface="Cambria Math"/>
                              <a:ea typeface="Cambria Math"/>
                            </a:rPr>
                            <m:t>∞</m:t>
                          </m:r>
                        </m:sup>
                        <m:e>
                          <m:f>
                            <m:fPr>
                              <m:ctrlPr>
                                <a:rPr lang="en-US" altLang="zh-CN" sz="2000" i="1" smtClean="0">
                                  <a:latin typeface="Cambria Math" panose="02040503050406030204" pitchFamily="18" charset="0"/>
                                </a:rPr>
                              </m:ctrlPr>
                            </m:fPr>
                            <m:num>
                              <m:sSup>
                                <m:sSupPr>
                                  <m:ctrlPr>
                                    <a:rPr lang="en-US" altLang="zh-CN" sz="2000" i="1" smtClean="0">
                                      <a:latin typeface="Cambria Math" panose="02040503050406030204" pitchFamily="18" charset="0"/>
                                    </a:rPr>
                                  </m:ctrlPr>
                                </m:sSupPr>
                                <m:e>
                                  <m:r>
                                    <a:rPr lang="zh-CN" altLang="en-US" sz="2000" i="1" smtClean="0">
                                      <a:latin typeface="Cambria Math"/>
                                    </a:rPr>
                                    <m:t>𝜑</m:t>
                                  </m:r>
                                </m:e>
                                <m:sup>
                                  <m:r>
                                    <a:rPr lang="en-US" altLang="zh-CN" sz="2000" b="0" i="1" smtClean="0">
                                      <a:latin typeface="Cambria Math"/>
                                    </a:rPr>
                                    <m:t>𝑇</m:t>
                                  </m:r>
                                </m:sup>
                              </m:sSup>
                              <m:d>
                                <m:dPr>
                                  <m:ctrlPr>
                                    <a:rPr lang="en-US" altLang="zh-CN" sz="2000" b="0" i="1" smtClean="0">
                                      <a:latin typeface="Cambria Math" panose="02040503050406030204" pitchFamily="18" charset="0"/>
                                    </a:rPr>
                                  </m:ctrlPr>
                                </m:dPr>
                                <m:e>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𝑖</m:t>
                                  </m:r>
                                </m:e>
                              </m:d>
                              <m:r>
                                <a:rPr lang="en-US" altLang="zh-CN" sz="2000" b="0" i="1" smtClean="0">
                                  <a:latin typeface="Cambria Math"/>
                                </a:rPr>
                                <m:t>𝑃</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r>
                                <a:rPr lang="zh-CN" altLang="en-US" sz="2000" b="0" i="1" smtClean="0">
                                  <a:latin typeface="Cambria Math"/>
                                </a:rPr>
                                <m:t>𝜑</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r>
                                <a:rPr lang="en-US" altLang="zh-CN" sz="2000" b="0" i="1" smtClean="0">
                                  <a:latin typeface="Cambria Math"/>
                                </a:rPr>
                                <m:t>𝑖</m:t>
                              </m:r>
                              <m:r>
                                <a:rPr lang="en-US" altLang="zh-CN" sz="2000" b="0" i="1" smtClean="0">
                                  <a:latin typeface="Cambria Math"/>
                                </a:rPr>
                                <m:t>)</m:t>
                              </m:r>
                            </m:num>
                            <m:den>
                              <m:sSup>
                                <m:sSupPr>
                                  <m:ctrlPr>
                                    <a:rPr lang="en-US" altLang="zh-CN" sz="2000" i="1" smtClean="0">
                                      <a:latin typeface="Cambria Math" panose="02040503050406030204" pitchFamily="18" charset="0"/>
                                    </a:rPr>
                                  </m:ctrlPr>
                                </m:sSupPr>
                                <m:e>
                                  <m:d>
                                    <m:dPr>
                                      <m:begChr m:val="["/>
                                      <m:endChr m:val="]"/>
                                      <m:ctrlPr>
                                        <a:rPr lang="en-US" altLang="zh-CN" sz="2000" i="1" smtClean="0">
                                          <a:latin typeface="Cambria Math" panose="02040503050406030204" pitchFamily="18" charset="0"/>
                                        </a:rPr>
                                      </m:ctrlPr>
                                    </m:dPr>
                                    <m:e>
                                      <m:r>
                                        <a:rPr lang="en-US" altLang="zh-CN" sz="2000" b="0" i="1" smtClean="0">
                                          <a:latin typeface="Cambria Math"/>
                                        </a:rPr>
                                        <m:t>𝑙𝑛</m:t>
                                      </m:r>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a:rPr>
                                                <m:t>𝑝</m:t>
                                              </m:r>
                                            </m:e>
                                            <m:sup>
                                              <m:r>
                                                <a:rPr lang="en-US" altLang="zh-CN" sz="2000" b="0" i="1" smtClean="0">
                                                  <a:latin typeface="Cambria Math"/>
                                                </a:rPr>
                                                <m:t>−1</m:t>
                                              </m:r>
                                            </m:sup>
                                          </m:sSup>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e>
                                      </m:d>
                                    </m:e>
                                  </m:d>
                                </m:e>
                                <m:sup>
                                  <m:r>
                                    <a:rPr lang="en-US" altLang="zh-CN" sz="2000" b="0" i="1" smtClean="0">
                                      <a:latin typeface="Cambria Math"/>
                                    </a:rPr>
                                    <m:t>𝑐</m:t>
                                  </m:r>
                                </m:sup>
                              </m:sSup>
                            </m:den>
                          </m:f>
                          <m:r>
                            <a:rPr lang="en-US" altLang="zh-CN" sz="2000" i="1" smtClean="0">
                              <a:latin typeface="Cambria Math"/>
                              <a:ea typeface="Cambria Math"/>
                            </a:rPr>
                            <m:t>&lt;∞</m:t>
                          </m:r>
                        </m:e>
                      </m:nary>
                    </m:oMath>
                  </m:oMathPara>
                </a14:m>
                <a:endParaRPr lang="zh-CN" altLang="en-US"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7841155" y="3115429"/>
                <a:ext cx="3597716" cy="9316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532962" y="5009542"/>
                <a:ext cx="19412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𝐸</m:t>
                      </m:r>
                      <m:d>
                        <m:dPr>
                          <m:begChr m:val="["/>
                          <m:endChr m:val="]"/>
                          <m:ctrlPr>
                            <a:rPr lang="en-US" altLang="zh-CN" b="0" i="1" smtClean="0">
                              <a:latin typeface="Cambria Math" panose="02040503050406030204" pitchFamily="18" charset="0"/>
                            </a:rPr>
                          </m:ctrlPr>
                        </m:dPr>
                        <m:e>
                          <m:r>
                            <a:rPr lang="en-US" altLang="zh-CN" b="0" i="1" smtClean="0">
                              <a:latin typeface="Cambria Math"/>
                            </a:rPr>
                            <m:t>𝑉</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sSub>
                            <m:sSubPr>
                              <m:ctrlPr>
                                <a:rPr lang="en-US" altLang="zh-CN" b="0" i="1" smtClean="0">
                                  <a:latin typeface="Cambria Math" panose="02040503050406030204" pitchFamily="18" charset="0"/>
                                </a:rPr>
                              </m:ctrlPr>
                            </m:sSubPr>
                            <m:e>
                              <m:r>
                                <m:rPr>
                                  <m:nor/>
                                </m:rPr>
                                <a:rPr lang="en-US" altLang="zh-CN" dirty="0">
                                  <a:latin typeface="Palace Script MT" pitchFamily="66" charset="0"/>
                                </a:rPr>
                                <m:t>F</m:t>
                              </m:r>
                            </m:e>
                            <m:sub>
                              <m:r>
                                <a:rPr lang="en-US" altLang="zh-CN" b="0" i="1" smtClean="0">
                                  <a:latin typeface="Cambria Math"/>
                                </a:rPr>
                                <m:t>𝑡</m:t>
                              </m:r>
                              <m:r>
                                <a:rPr lang="en-US" altLang="zh-CN" b="0" i="1" smtClean="0">
                                  <a:latin typeface="Cambria Math"/>
                                </a:rPr>
                                <m:t>−1</m:t>
                              </m:r>
                            </m:sub>
                          </m:sSub>
                        </m:e>
                      </m:d>
                      <m:r>
                        <a:rPr lang="en-US" altLang="zh-CN" b="0" i="1" smtClean="0">
                          <a:latin typeface="Cambria Math"/>
                        </a:rPr>
                        <m:t>=0</m:t>
                      </m:r>
                    </m:oMath>
                  </m:oMathPara>
                </a14:m>
                <a:endParaRPr lang="en-US" altLang="zh-CN" b="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1532962" y="5009542"/>
                <a:ext cx="1941236" cy="369332"/>
              </a:xfrm>
              <a:prstGeom prst="rect">
                <a:avLst/>
              </a:prstGeom>
              <a:blipFill>
                <a:blip r:embed="rId4"/>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457138" y="5410937"/>
                <a:ext cx="3768404" cy="3789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𝐸</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a:rPr>
                                <m:t>𝑉</m:t>
                              </m:r>
                            </m:e>
                            <m:sup>
                              <m:r>
                                <a:rPr lang="en-US" altLang="zh-CN" b="0" i="1" smtClean="0">
                                  <a:latin typeface="Cambria Math"/>
                                </a:rPr>
                                <m:t>2</m:t>
                              </m:r>
                            </m:sup>
                          </m:sSup>
                          <m:r>
                            <a:rPr lang="en-US" altLang="zh-CN" b="0" i="1" smtClean="0">
                              <a:latin typeface="Cambria Math"/>
                            </a:rPr>
                            <m:t>(</m:t>
                          </m:r>
                          <m:r>
                            <a:rPr lang="en-US" altLang="zh-CN" b="0" i="1" smtClean="0">
                              <a:latin typeface="Cambria Math"/>
                            </a:rPr>
                            <m:t>𝑡</m:t>
                          </m:r>
                          <m:r>
                            <a:rPr lang="en-US" altLang="zh-CN" b="0" i="1" smtClean="0">
                              <a:latin typeface="Cambria Math"/>
                            </a:rPr>
                            <m:t>)|</m:t>
                          </m:r>
                          <m:sSub>
                            <m:sSubPr>
                              <m:ctrlPr>
                                <a:rPr lang="en-US" altLang="zh-CN" b="0" i="1" smtClean="0">
                                  <a:latin typeface="Cambria Math" panose="02040503050406030204" pitchFamily="18" charset="0"/>
                                </a:rPr>
                              </m:ctrlPr>
                            </m:sSubPr>
                            <m:e>
                              <m:r>
                                <m:rPr>
                                  <m:nor/>
                                </m:rPr>
                                <a:rPr lang="en-US" altLang="zh-CN" dirty="0">
                                  <a:latin typeface="Palace Script MT" pitchFamily="66" charset="0"/>
                                </a:rPr>
                                <m:t>F</m:t>
                              </m:r>
                            </m:e>
                            <m:sub>
                              <m:r>
                                <a:rPr lang="en-US" altLang="zh-CN" b="0" i="1" smtClean="0">
                                  <a:latin typeface="Cambria Math"/>
                                </a:rPr>
                                <m:t>𝑡</m:t>
                              </m:r>
                              <m:r>
                                <a:rPr lang="en-US" altLang="zh-CN" b="0" i="1" smtClean="0">
                                  <a:latin typeface="Cambria Math"/>
                                </a:rPr>
                                <m:t>−1</m:t>
                              </m:r>
                            </m:sub>
                          </m:sSub>
                        </m:e>
                      </m:d>
                      <m:r>
                        <a:rPr lang="en-US" altLang="zh-CN" b="0" i="1" smtClean="0">
                          <a:latin typeface="Cambria Math"/>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zh-CN" altLang="en-US" b="0" i="1" smtClean="0">
                                  <a:latin typeface="Cambria Math"/>
                                </a:rPr>
                                <m:t>𝜎</m:t>
                              </m:r>
                            </m:e>
                            <m:sub>
                              <m:r>
                                <a:rPr lang="en-US" altLang="zh-CN" b="0" i="1" smtClean="0">
                                  <a:latin typeface="Cambria Math"/>
                                </a:rPr>
                                <m:t>𝑣</m:t>
                              </m:r>
                            </m:sub>
                          </m:sSub>
                        </m:e>
                        <m:sup>
                          <m:r>
                            <a:rPr lang="en-US" altLang="zh-CN" b="0" i="1" smtClean="0">
                              <a:latin typeface="Cambria Math"/>
                            </a:rPr>
                            <m:t>2</m:t>
                          </m:r>
                        </m:sup>
                      </m:sSup>
                      <m:r>
                        <a:rPr lang="en-US" altLang="zh-CN" b="0" i="1" smtClean="0">
                          <a:latin typeface="Cambria Math"/>
                        </a:rPr>
                        <m:t>(</m:t>
                      </m:r>
                      <m:r>
                        <a:rPr lang="en-US" altLang="zh-CN" b="0" i="1" smtClean="0">
                          <a:latin typeface="Cambria Math"/>
                        </a:rPr>
                        <m:t>𝑡</m:t>
                      </m:r>
                      <m:r>
                        <a:rPr lang="en-US" altLang="zh-CN" b="0" i="1" smtClean="0">
                          <a:latin typeface="Cambria Math"/>
                        </a:rPr>
                        <m:t>)≤</m:t>
                      </m:r>
                      <m:sSup>
                        <m:sSupPr>
                          <m:ctrlPr>
                            <a:rPr lang="en-US" altLang="zh-CN" i="1" smtClean="0">
                              <a:latin typeface="Cambria Math" panose="02040503050406030204" pitchFamily="18" charset="0"/>
                              <a:ea typeface="Cambria Math"/>
                            </a:rPr>
                          </m:ctrlPr>
                        </m:sSupPr>
                        <m:e>
                          <m:sSub>
                            <m:sSubPr>
                              <m:ctrlPr>
                                <a:rPr lang="en-US" altLang="zh-CN" i="1" smtClean="0">
                                  <a:latin typeface="Cambria Math" panose="02040503050406030204" pitchFamily="18" charset="0"/>
                                  <a:ea typeface="Cambria Math"/>
                                </a:rPr>
                              </m:ctrlPr>
                            </m:sSubPr>
                            <m:e>
                              <m:acc>
                                <m:accPr>
                                  <m:chr m:val="̅"/>
                                  <m:ctrlPr>
                                    <a:rPr lang="en-US" altLang="zh-CN" b="0" i="1" smtClean="0">
                                      <a:latin typeface="Cambria Math" panose="02040503050406030204" pitchFamily="18" charset="0"/>
                                      <a:ea typeface="Cambria Math"/>
                                    </a:rPr>
                                  </m:ctrlPr>
                                </m:accPr>
                                <m:e>
                                  <m:r>
                                    <a:rPr lang="zh-CN" altLang="en-US" b="0" i="1" smtClean="0">
                                      <a:latin typeface="Cambria Math"/>
                                      <a:ea typeface="Cambria Math"/>
                                    </a:rPr>
                                    <m:t>𝜎</m:t>
                                  </m:r>
                                </m:e>
                              </m:acc>
                            </m:e>
                            <m:sub>
                              <m:r>
                                <a:rPr lang="en-US" altLang="zh-CN" b="0" i="1" smtClean="0">
                                  <a:latin typeface="Cambria Math"/>
                                  <a:ea typeface="Cambria Math"/>
                                </a:rPr>
                                <m:t>𝑣</m:t>
                              </m:r>
                            </m:sub>
                          </m:sSub>
                        </m:e>
                        <m:sup>
                          <m:r>
                            <a:rPr lang="en-US" altLang="zh-CN" b="0" i="1" smtClean="0">
                              <a:latin typeface="Cambria Math"/>
                              <a:ea typeface="Cambria Math"/>
                            </a:rPr>
                            <m:t>2</m:t>
                          </m:r>
                        </m:sup>
                      </m:sSup>
                      <m:r>
                        <a:rPr lang="en-US" altLang="zh-CN" i="1" smtClean="0">
                          <a:latin typeface="Cambria Math"/>
                          <a:ea typeface="Cambria Math"/>
                        </a:rPr>
                        <m:t>&lt;∞</m:t>
                      </m:r>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457138" y="5410937"/>
                <a:ext cx="3768404" cy="378950"/>
              </a:xfrm>
              <a:prstGeom prst="rect">
                <a:avLst/>
              </a:prstGeom>
              <a:blipFill>
                <a:blip r:embed="rId5"/>
                <a:stretch>
                  <a:fillRect b="-14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15737" y="4033051"/>
                <a:ext cx="10972801" cy="649280"/>
              </a:xfrm>
              <a:prstGeom prst="rect">
                <a:avLst/>
              </a:prstGeom>
              <a:noFill/>
            </p:spPr>
            <p:txBody>
              <a:bodyPr wrap="square" rtlCol="0">
                <a:spAutoFit/>
              </a:bodyPr>
              <a:lstStyle/>
              <a:p>
                <a:r>
                  <a:rPr lang="zh-CN" altLang="en-US" dirty="0" smtClean="0"/>
                  <a:t>定理</a:t>
                </a:r>
                <a:r>
                  <a:rPr lang="en-US" altLang="zh-CN" dirty="0" smtClean="0"/>
                  <a:t>1</a:t>
                </a:r>
                <a:r>
                  <a:rPr lang="zh-CN" altLang="en-US" dirty="0" smtClean="0"/>
                  <a:t>：假设</a:t>
                </a:r>
                <a14:m>
                  <m:oMath xmlns:m="http://schemas.openxmlformats.org/officeDocument/2006/math">
                    <m:d>
                      <m:dPr>
                        <m:begChr m:val="{"/>
                        <m:endChr m:val="}"/>
                        <m:ctrlPr>
                          <a:rPr lang="en-US" altLang="zh-CN" i="1" smtClean="0">
                            <a:latin typeface="Cambria Math" panose="02040503050406030204" pitchFamily="18" charset="0"/>
                          </a:rPr>
                        </m:ctrlPr>
                      </m:dPr>
                      <m:e>
                        <m:r>
                          <m:rPr>
                            <m:sty m:val="p"/>
                          </m:rPr>
                          <a:rPr lang="en-US" altLang="zh-CN" i="1">
                            <a:latin typeface="Cambria Math"/>
                          </a:rPr>
                          <m:t>v</m:t>
                        </m:r>
                        <m:d>
                          <m:dPr>
                            <m:ctrlPr>
                              <a:rPr lang="en-US" altLang="zh-CN" i="1">
                                <a:latin typeface="Cambria Math" panose="02040503050406030204" pitchFamily="18" charset="0"/>
                              </a:rPr>
                            </m:ctrlPr>
                          </m:dPr>
                          <m:e>
                            <m:r>
                              <m:rPr>
                                <m:sty m:val="p"/>
                              </m:rPr>
                              <a:rPr lang="en-US" altLang="zh-CN" i="1">
                                <a:latin typeface="Cambria Math"/>
                              </a:rPr>
                              <m:t>t</m:t>
                            </m:r>
                          </m:e>
                        </m:d>
                        <m:r>
                          <a:rPr lang="zh-CN" altLang="en-US" b="0" i="1" smtClean="0">
                            <a:latin typeface="Cambria Math"/>
                          </a:rPr>
                          <m:t>，</m:t>
                        </m:r>
                        <m:sSub>
                          <m:sSubPr>
                            <m:ctrlPr>
                              <a:rPr lang="en-US" altLang="zh-CN" b="0" i="1" smtClean="0">
                                <a:latin typeface="Cambria Math" panose="02040503050406030204" pitchFamily="18" charset="0"/>
                              </a:rPr>
                            </m:ctrlPr>
                          </m:sSubPr>
                          <m:e>
                            <m:r>
                              <m:rPr>
                                <m:nor/>
                              </m:rPr>
                              <a:rPr lang="en-US" altLang="zh-CN" dirty="0">
                                <a:latin typeface="Palace Script MT" pitchFamily="66" charset="0"/>
                              </a:rPr>
                              <m:t>F</m:t>
                            </m:r>
                          </m:e>
                          <m:sub>
                            <m:r>
                              <a:rPr lang="en-US" altLang="zh-CN" b="0" i="1" smtClean="0">
                                <a:latin typeface="Cambria Math"/>
                              </a:rPr>
                              <m:t>𝑡</m:t>
                            </m:r>
                          </m:sub>
                        </m:sSub>
                      </m:e>
                    </m:d>
                    <m:r>
                      <a:rPr lang="zh-CN" altLang="en-US" i="1">
                        <a:latin typeface="Cambria Math"/>
                      </a:rPr>
                      <m:t>鞅差</m:t>
                    </m:r>
                    <m:r>
                      <a:rPr lang="zh-CN" altLang="en-US" i="1" smtClean="0">
                        <a:latin typeface="Cambria Math"/>
                      </a:rPr>
                      <m:t>序列</m:t>
                    </m:r>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m:rPr>
                                <m:nor/>
                              </m:rPr>
                              <a:rPr lang="en-US" altLang="zh-CN" dirty="0">
                                <a:latin typeface="Palace Script MT" pitchFamily="66" charset="0"/>
                              </a:rPr>
                              <m:t>F</m:t>
                            </m:r>
                          </m:e>
                          <m:sub>
                            <m:r>
                              <a:rPr lang="en-US" altLang="zh-CN" b="0" i="1" smtClean="0">
                                <a:latin typeface="Cambria Math"/>
                              </a:rPr>
                              <m:t>𝑡</m:t>
                            </m:r>
                          </m:sub>
                        </m:sSub>
                      </m:e>
                    </m:d>
                    <m:r>
                      <a:rPr lang="zh-CN" altLang="en-US" i="1">
                        <a:latin typeface="Cambria Math"/>
                      </a:rPr>
                      <m:t>是由</m:t>
                    </m:r>
                    <m:r>
                      <a:rPr lang="zh-CN" altLang="en-US" b="0" i="1" smtClean="0">
                        <a:latin typeface="Cambria Math"/>
                      </a:rPr>
                      <m:t>在</m:t>
                    </m:r>
                    <m:r>
                      <a:rPr lang="en-US" altLang="zh-CN" b="0" i="1" smtClean="0">
                        <a:latin typeface="Cambria Math"/>
                      </a:rPr>
                      <m:t>𝑡</m:t>
                    </m:r>
                    <m:r>
                      <a:rPr lang="zh-CN" altLang="en-US" i="1">
                        <a:latin typeface="Cambria Math"/>
                      </a:rPr>
                      <m:t>之前</m:t>
                    </m:r>
                    <m:d>
                      <m:dPr>
                        <m:ctrlPr>
                          <a:rPr lang="en-US" altLang="zh-CN" b="0" i="1" smtClean="0">
                            <a:latin typeface="Cambria Math" panose="02040503050406030204" pitchFamily="18" charset="0"/>
                          </a:rPr>
                        </m:ctrlPr>
                      </m:dPr>
                      <m:e>
                        <m:r>
                          <a:rPr lang="zh-CN" altLang="en-US" i="1">
                            <a:latin typeface="Cambria Math"/>
                          </a:rPr>
                          <m:t>包括</m:t>
                        </m:r>
                        <m:r>
                          <a:rPr lang="en-US" altLang="zh-CN" b="0" i="1" smtClean="0">
                            <a:latin typeface="Cambria Math"/>
                          </a:rPr>
                          <m:t>𝑡</m:t>
                        </m:r>
                      </m:e>
                    </m:d>
                    <m:r>
                      <a:rPr lang="zh-CN" altLang="en-US" b="0" i="1" smtClean="0">
                        <a:latin typeface="Cambria Math"/>
                      </a:rPr>
                      <m:t>的</m:t>
                    </m:r>
                    <m:r>
                      <a:rPr lang="zh-CN" altLang="en-US" i="1">
                        <a:latin typeface="Cambria Math"/>
                      </a:rPr>
                      <m:t>观测数据</m:t>
                    </m:r>
                    <m:r>
                      <a:rPr lang="zh-CN" altLang="en-US" i="1" smtClean="0">
                        <a:latin typeface="Cambria Math"/>
                      </a:rPr>
                      <m:t>生成</m:t>
                    </m:r>
                    <m:r>
                      <a:rPr lang="zh-CN" altLang="en-US" b="0" i="1" smtClean="0">
                        <a:latin typeface="Cambria Math"/>
                      </a:rPr>
                      <m:t>的</m:t>
                    </m:r>
                    <m:r>
                      <a:rPr lang="zh-CN" altLang="en-US" i="1">
                        <a:latin typeface="Cambria Math"/>
                      </a:rPr>
                      <m:t>代数</m:t>
                    </m:r>
                    <m:r>
                      <a:rPr lang="zh-CN" altLang="en-US" i="1" smtClean="0">
                        <a:latin typeface="Cambria Math"/>
                      </a:rPr>
                      <m:t>序列</m:t>
                    </m:r>
                    <m:r>
                      <a:rPr lang="zh-CN" altLang="en-US" i="1" smtClean="0">
                        <a:latin typeface="Cambria Math"/>
                      </a:rPr>
                      <m:t>𝜎</m:t>
                    </m:r>
                    <m:r>
                      <a:rPr lang="zh-CN" altLang="en-US" b="0" i="1" smtClean="0">
                        <a:latin typeface="Cambria Math"/>
                      </a:rPr>
                      <m:t>，该</m:t>
                    </m:r>
                    <m:r>
                      <a:rPr lang="zh-CN" altLang="en-US" i="1">
                        <a:latin typeface="Cambria Math"/>
                      </a:rPr>
                      <m:t>序列</m:t>
                    </m:r>
                    <m:d>
                      <m:dPr>
                        <m:begChr m:val="{"/>
                        <m:endChr m:val="}"/>
                        <m:ctrlPr>
                          <a:rPr lang="en-US" altLang="zh-CN" i="1" smtClean="0">
                            <a:latin typeface="Cambria Math" panose="02040503050406030204" pitchFamily="18" charset="0"/>
                          </a:rPr>
                        </m:ctrlPr>
                      </m:dPr>
                      <m:e>
                        <m:r>
                          <a:rPr lang="en-US" altLang="zh-CN" b="0" i="1" smtClean="0">
                            <a:latin typeface="Cambria Math"/>
                          </a:rPr>
                          <m:t>𝑣</m:t>
                        </m:r>
                        <m:r>
                          <a:rPr lang="en-US" altLang="zh-CN" b="0" i="1" smtClean="0">
                            <a:latin typeface="Cambria Math"/>
                          </a:rPr>
                          <m:t>(</m:t>
                        </m:r>
                        <m:r>
                          <a:rPr lang="en-US" altLang="zh-CN" b="0" i="1" smtClean="0">
                            <a:latin typeface="Cambria Math"/>
                          </a:rPr>
                          <m:t>𝑡</m:t>
                        </m:r>
                        <m:r>
                          <a:rPr lang="en-US" altLang="zh-CN" b="0" i="1" smtClean="0">
                            <a:latin typeface="Cambria Math"/>
                          </a:rPr>
                          <m:t>)</m:t>
                        </m:r>
                      </m:e>
                    </m:d>
                    <m:r>
                      <a:rPr lang="zh-CN" altLang="en-US" i="1">
                        <a:latin typeface="Cambria Math"/>
                      </a:rPr>
                      <m:t>满足</m:t>
                    </m:r>
                    <m:r>
                      <a:rPr lang="zh-CN" altLang="en-US" i="1" smtClean="0">
                        <a:latin typeface="Cambria Math"/>
                      </a:rPr>
                      <m:t>噪声假设</m:t>
                    </m:r>
                  </m:oMath>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715737" y="4033051"/>
                <a:ext cx="10972801" cy="649280"/>
              </a:xfrm>
              <a:prstGeom prst="rect">
                <a:avLst/>
              </a:prstGeom>
              <a:blipFill>
                <a:blip r:embed="rId6"/>
                <a:stretch>
                  <a:fillRect l="-444" t="-4717"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715737" y="5008580"/>
                <a:ext cx="81722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m:t>
                          </m:r>
                          <m:r>
                            <a:rPr lang="en-US" altLang="zh-CN" b="0" i="1" smtClean="0">
                              <a:latin typeface="Cambria Math"/>
                            </a:rPr>
                            <m:t>𝐴</m:t>
                          </m:r>
                        </m:e>
                        <m:sub>
                          <m:r>
                            <a:rPr lang="en-US" altLang="zh-CN" b="0" i="1" smtClean="0">
                              <a:latin typeface="Cambria Math"/>
                            </a:rPr>
                            <m:t>1</m:t>
                          </m:r>
                        </m:sub>
                      </m:sSub>
                      <m:r>
                        <a:rPr lang="en-US" altLang="zh-CN" b="0" i="1" smtClean="0">
                          <a:latin typeface="Cambria Math"/>
                        </a:rPr>
                        <m:t>)</m:t>
                      </m:r>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15737" y="5008580"/>
                <a:ext cx="817226" cy="370294"/>
              </a:xfrm>
              <a:prstGeom prst="rect">
                <a:avLst/>
              </a:prstGeom>
              <a:blipFill>
                <a:blip r:embed="rId7"/>
                <a:stretch>
                  <a:fillRect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15737" y="5443797"/>
                <a:ext cx="81722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a:rPr>
                            <m:t>(</m:t>
                          </m:r>
                          <m:r>
                            <a:rPr lang="en-US" altLang="zh-CN" b="0" i="1" smtClean="0">
                              <a:latin typeface="Cambria Math"/>
                            </a:rPr>
                            <m:t>𝐴</m:t>
                          </m:r>
                        </m:e>
                        <m:sub>
                          <m:r>
                            <a:rPr lang="en-US" altLang="zh-CN" b="0" i="1" smtClean="0">
                              <a:latin typeface="Cambria Math"/>
                            </a:rPr>
                            <m:t>2</m:t>
                          </m:r>
                        </m:sub>
                      </m:sSub>
                      <m:r>
                        <a:rPr lang="en-US" altLang="zh-CN" b="0" i="1" smtClean="0">
                          <a:latin typeface="Cambria Math"/>
                        </a:rPr>
                        <m:t>)</m:t>
                      </m:r>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15737" y="5443797"/>
                <a:ext cx="817226" cy="370294"/>
              </a:xfrm>
              <a:prstGeom prst="rect">
                <a:avLst/>
              </a:prstGeom>
              <a:blipFill>
                <a:blip r:embed="rId8"/>
                <a:stretch>
                  <a:fillRect b="-14754"/>
                </a:stretch>
              </a:blipFill>
            </p:spPr>
            <p:txBody>
              <a:bodyPr/>
              <a:lstStyle/>
              <a:p>
                <a:r>
                  <a:rPr lang="zh-CN" altLang="en-US">
                    <a:noFill/>
                  </a:rPr>
                  <a:t> </a:t>
                </a:r>
              </a:p>
            </p:txBody>
          </p:sp>
        </mc:Fallback>
      </mc:AlternateContent>
      <p:pic>
        <p:nvPicPr>
          <p:cNvPr id="14" name="图片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1" y="167889"/>
            <a:ext cx="2918013"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收敛性介绍</a:t>
            </a:r>
            <a:endParaRPr lang="zh-CN" altLang="en-US" sz="2800" noProof="1"/>
          </a:p>
        </p:txBody>
      </p:sp>
    </p:spTree>
    <p:extLst>
      <p:ext uri="{BB962C8B-B14F-4D97-AF65-F5344CB8AC3E}">
        <p14:creationId xmlns:p14="http://schemas.microsoft.com/office/powerpoint/2010/main" val="336815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3284592" y="3626269"/>
                <a:ext cx="2520305" cy="6390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ea typeface="+mn-ea"/>
                            </a:rPr>
                          </m:ctrlPr>
                        </m:funcPr>
                        <m:fName>
                          <m:limLow>
                            <m:limLowPr>
                              <m:ctrlPr>
                                <a:rPr lang="en-US" altLang="zh-CN" sz="2000" i="1" smtClean="0">
                                  <a:latin typeface="Cambria Math" panose="02040503050406030204" pitchFamily="18" charset="0"/>
                                  <a:ea typeface="+mn-ea"/>
                                </a:rPr>
                              </m:ctrlPr>
                            </m:limLowPr>
                            <m:e>
                              <m:r>
                                <m:rPr>
                                  <m:sty m:val="p"/>
                                </m:rPr>
                                <a:rPr lang="en-US" altLang="zh-CN" sz="2000" i="0" smtClean="0">
                                  <a:latin typeface="Cambria Math"/>
                                  <a:ea typeface="+mn-ea"/>
                                </a:rPr>
                                <m:t>lim</m:t>
                              </m:r>
                            </m:e>
                            <m:lim>
                              <m:r>
                                <a:rPr lang="en-US" altLang="zh-CN" sz="2000" b="0" i="1" smtClean="0">
                                  <a:latin typeface="Cambria Math"/>
                                  <a:ea typeface="+mn-ea"/>
                                </a:rPr>
                                <m:t>𝑡</m:t>
                              </m:r>
                              <m:r>
                                <a:rPr lang="en-US" altLang="zh-CN" sz="2000" b="0" i="1" smtClean="0">
                                  <a:latin typeface="Cambria Math"/>
                                  <a:ea typeface="+mn-ea"/>
                                </a:rPr>
                                <m:t>→∞</m:t>
                              </m:r>
                            </m:lim>
                          </m:limLow>
                        </m:fName>
                        <m:e>
                          <m:sSup>
                            <m:sSupPr>
                              <m:ctrlPr>
                                <a:rPr lang="en-US" altLang="zh-CN" sz="2000" i="1" smtClean="0">
                                  <a:latin typeface="Cambria Math" panose="02040503050406030204" pitchFamily="18" charset="0"/>
                                  <a:ea typeface="+mn-ea"/>
                                </a:rPr>
                              </m:ctrlPr>
                            </m:sSupPr>
                            <m:e>
                              <m:d>
                                <m:dPr>
                                  <m:begChr m:val="|"/>
                                  <m:endChr m:val="|"/>
                                  <m:ctrlPr>
                                    <a:rPr lang="en-US" altLang="zh-CN" sz="2000" i="1" smtClean="0">
                                      <a:latin typeface="Cambria Math" panose="02040503050406030204" pitchFamily="18" charset="0"/>
                                      <a:ea typeface="+mn-ea"/>
                                    </a:rPr>
                                  </m:ctrlPr>
                                </m:dPr>
                                <m:e>
                                  <m:d>
                                    <m:dPr>
                                      <m:begChr m:val="|"/>
                                      <m:endChr m:val="|"/>
                                      <m:ctrlPr>
                                        <a:rPr lang="en-US" altLang="zh-CN" sz="2000" i="1" smtClean="0">
                                          <a:latin typeface="Cambria Math" panose="02040503050406030204" pitchFamily="18" charset="0"/>
                                          <a:ea typeface="+mn-ea"/>
                                        </a:rPr>
                                      </m:ctrlPr>
                                    </m:dPr>
                                    <m:e>
                                      <m:acc>
                                        <m:accPr>
                                          <m:chr m:val="̂"/>
                                          <m:ctrlPr>
                                            <a:rPr lang="en-US" altLang="zh-CN" sz="2000" i="1" smtClean="0">
                                              <a:latin typeface="Cambria Math" panose="02040503050406030204" pitchFamily="18" charset="0"/>
                                              <a:ea typeface="+mn-ea"/>
                                            </a:rPr>
                                          </m:ctrlPr>
                                        </m:accPr>
                                        <m:e>
                                          <m:r>
                                            <a:rPr lang="zh-CN" altLang="en-US" sz="2000" i="1" smtClean="0">
                                              <a:latin typeface="Cambria Math"/>
                                              <a:ea typeface="+mn-ea"/>
                                            </a:rPr>
                                            <m:t>𝜃</m:t>
                                          </m:r>
                                        </m:e>
                                      </m:acc>
                                      <m:d>
                                        <m:dPr>
                                          <m:ctrlPr>
                                            <a:rPr lang="en-US" altLang="zh-CN" sz="2000" b="0" i="1" smtClean="0">
                                              <a:latin typeface="Cambria Math" panose="02040503050406030204" pitchFamily="18" charset="0"/>
                                              <a:ea typeface="+mn-ea"/>
                                            </a:rPr>
                                          </m:ctrlPr>
                                        </m:dPr>
                                        <m:e>
                                          <m:r>
                                            <a:rPr lang="en-US" altLang="zh-CN" sz="2000" b="0" i="1" smtClean="0">
                                              <a:latin typeface="Cambria Math"/>
                                              <a:ea typeface="+mn-ea"/>
                                            </a:rPr>
                                            <m:t>𝑡</m:t>
                                          </m:r>
                                        </m:e>
                                      </m:d>
                                      <m:r>
                                        <a:rPr lang="en-US" altLang="zh-CN" sz="2000" b="0" i="1" smtClean="0">
                                          <a:latin typeface="Cambria Math"/>
                                          <a:ea typeface="+mn-ea"/>
                                        </a:rPr>
                                        <m:t>−</m:t>
                                      </m:r>
                                      <m:r>
                                        <a:rPr lang="zh-CN" altLang="en-US" sz="2000" b="0" i="1" smtClean="0">
                                          <a:latin typeface="Cambria Math"/>
                                          <a:ea typeface="+mn-ea"/>
                                        </a:rPr>
                                        <m:t>𝜃</m:t>
                                      </m:r>
                                    </m:e>
                                  </m:d>
                                </m:e>
                              </m:d>
                            </m:e>
                            <m:sup>
                              <m:r>
                                <a:rPr lang="en-US" altLang="zh-CN" sz="2000" b="0" i="1" smtClean="0">
                                  <a:latin typeface="Cambria Math"/>
                                  <a:ea typeface="+mn-ea"/>
                                </a:rPr>
                                <m:t>2</m:t>
                              </m:r>
                            </m:sup>
                          </m:sSup>
                          <m:r>
                            <a:rPr lang="en-US" altLang="zh-CN" sz="2000" b="0" i="1" smtClean="0">
                              <a:latin typeface="Cambria Math"/>
                              <a:ea typeface="+mn-ea"/>
                            </a:rPr>
                            <m:t>=0</m:t>
                          </m:r>
                        </m:e>
                      </m:func>
                    </m:oMath>
                  </m:oMathPara>
                </a14:m>
                <a:endParaRPr lang="zh-CN" altLang="en-US" sz="2000" dirty="0">
                  <a:latin typeface="+mn-ea"/>
                  <a:ea typeface="+mn-ea"/>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84592" y="3626269"/>
                <a:ext cx="2520305" cy="639021"/>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1499778" y="2799317"/>
                <a:ext cx="1569660" cy="370038"/>
              </a:xfrm>
              <a:prstGeom prst="rect">
                <a:avLst/>
              </a:prstGeom>
              <a:noFill/>
            </p:spPr>
            <p:txBody>
              <a:bodyPr wrap="none" rtlCol="0">
                <a:spAutoFit/>
              </a:bodyPr>
              <a:lstStyle/>
              <a:p>
                <a14:m>
                  <m:oMath xmlns:m="http://schemas.openxmlformats.org/officeDocument/2006/math">
                    <m:r>
                      <a:rPr lang="zh-CN" altLang="en-US" i="1">
                        <a:latin typeface="Cambria Math"/>
                        <a:ea typeface="+mn-ea"/>
                      </a:rPr>
                      <m:t>收敛性</m:t>
                    </m:r>
                    <m:r>
                      <a:rPr lang="zh-CN" altLang="en-US" i="1" smtClean="0">
                        <a:latin typeface="Cambria Math"/>
                        <a:ea typeface="+mn-ea"/>
                      </a:rPr>
                      <m:t>说明</m:t>
                    </m:r>
                  </m:oMath>
                </a14:m>
                <a:r>
                  <a:rPr lang="zh-CN" altLang="en-US" dirty="0" smtClean="0">
                    <a:latin typeface="+mn-ea"/>
                    <a:ea typeface="+mn-ea"/>
                  </a:rPr>
                  <a:t>：</a:t>
                </a:r>
                <a:endParaRPr lang="zh-CN" altLang="en-US" dirty="0">
                  <a:latin typeface="+mn-ea"/>
                  <a:ea typeface="+mn-ea"/>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499778" y="2799317"/>
                <a:ext cx="1569660" cy="370038"/>
              </a:xfrm>
              <a:prstGeom prst="rect">
                <a:avLst/>
              </a:prstGeom>
              <a:blipFill rotWithShape="1">
                <a:blip r:embed="rId3"/>
                <a:stretch>
                  <a:fillRect l="-1550" t="-8197" r="-2713"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450530" y="1263608"/>
                <a:ext cx="9322904" cy="369332"/>
              </a:xfrm>
              <a:prstGeom prst="rect">
                <a:avLst/>
              </a:prstGeom>
              <a:noFill/>
            </p:spPr>
            <p:txBody>
              <a:bodyPr wrap="square" rtlCol="0">
                <a:spAutoFit/>
              </a:bodyPr>
              <a:lstStyle/>
              <a:p>
                <a:r>
                  <a:rPr lang="zh-CN" altLang="en-US" dirty="0" smtClean="0">
                    <a:latin typeface="+mn-ea"/>
                    <a:ea typeface="+mn-ea"/>
                  </a:rPr>
                  <a:t>并存在一个</a:t>
                </a:r>
                <a14:m>
                  <m:oMath xmlns:m="http://schemas.openxmlformats.org/officeDocument/2006/math">
                    <m:r>
                      <a:rPr lang="zh-CN" altLang="en-US" i="1" smtClean="0">
                        <a:latin typeface="Cambria Math"/>
                        <a:ea typeface="+mn-ea"/>
                      </a:rPr>
                      <m:t>𝛼</m:t>
                    </m:r>
                    <m:r>
                      <a:rPr lang="en-US" altLang="zh-CN" i="1" smtClean="0">
                        <a:latin typeface="Cambria Math"/>
                        <a:ea typeface="+mn-ea"/>
                      </a:rPr>
                      <m:t>&gt;</m:t>
                    </m:r>
                    <m:r>
                      <a:rPr lang="en-US" altLang="zh-CN" b="0" i="1" smtClean="0">
                        <a:latin typeface="Cambria Math"/>
                        <a:ea typeface="+mn-ea"/>
                      </a:rPr>
                      <m:t>0</m:t>
                    </m:r>
                    <m:r>
                      <a:rPr lang="zh-CN" altLang="en-US" b="0" i="1" smtClean="0">
                        <a:latin typeface="Cambria Math"/>
                        <a:ea typeface="+mn-ea"/>
                      </a:rPr>
                      <m:t>，</m:t>
                    </m:r>
                    <m:r>
                      <a:rPr lang="zh-CN" altLang="en-US" b="0" i="1" smtClean="0">
                        <a:latin typeface="Cambria Math"/>
                        <a:ea typeface="+mn-ea"/>
                      </a:rPr>
                      <m:t>𝛽</m:t>
                    </m:r>
                    <m:r>
                      <a:rPr lang="en-US" altLang="zh-CN" b="0" i="1" smtClean="0">
                        <a:latin typeface="Cambria Math"/>
                        <a:ea typeface="+mn-ea"/>
                      </a:rPr>
                      <m:t>&gt;0</m:t>
                    </m:r>
                    <m:r>
                      <a:rPr lang="zh-CN" altLang="en-US" b="0" i="1" smtClean="0">
                        <a:latin typeface="Cambria Math"/>
                        <a:ea typeface="+mn-ea"/>
                      </a:rPr>
                      <m:t>和</m:t>
                    </m:r>
                    <m:sSub>
                      <m:sSubPr>
                        <m:ctrlPr>
                          <a:rPr lang="en-US" altLang="zh-CN" b="0" i="1" smtClean="0">
                            <a:latin typeface="Cambria Math" panose="02040503050406030204" pitchFamily="18" charset="0"/>
                            <a:ea typeface="+mn-ea"/>
                          </a:rPr>
                        </m:ctrlPr>
                      </m:sSubPr>
                      <m:e>
                        <m:r>
                          <a:rPr lang="zh-CN" altLang="en-US" b="0" i="1" smtClean="0">
                            <a:latin typeface="Cambria Math"/>
                            <a:ea typeface="+mn-ea"/>
                          </a:rPr>
                          <m:t>𝛼</m:t>
                        </m:r>
                      </m:e>
                      <m:sub>
                        <m:r>
                          <a:rPr lang="en-US" altLang="zh-CN" b="0" i="1" smtClean="0">
                            <a:latin typeface="Cambria Math"/>
                            <a:ea typeface="+mn-ea"/>
                          </a:rPr>
                          <m:t>0</m:t>
                        </m:r>
                      </m:sub>
                    </m:sSub>
                    <m:r>
                      <a:rPr lang="en-US" altLang="zh-CN" i="1">
                        <a:latin typeface="Cambria Math"/>
                        <a:ea typeface="+mn-ea"/>
                      </a:rPr>
                      <m:t>≥</m:t>
                    </m:r>
                    <m:r>
                      <a:rPr lang="en-US" altLang="zh-CN" b="0" i="1" smtClean="0">
                        <a:latin typeface="Cambria Math"/>
                        <a:ea typeface="+mn-ea"/>
                      </a:rPr>
                      <m:t>0</m:t>
                    </m:r>
                    <m:r>
                      <a:rPr lang="zh-CN" altLang="en-US" i="1">
                        <a:latin typeface="Cambria Math"/>
                        <a:ea typeface="+mn-ea"/>
                      </a:rPr>
                      <m:t>这</m:t>
                    </m:r>
                    <m:r>
                      <a:rPr lang="zh-CN" altLang="en-US" i="1" smtClean="0">
                        <a:latin typeface="Cambria Math"/>
                        <a:ea typeface="+mn-ea"/>
                      </a:rPr>
                      <m:t>使</m:t>
                    </m:r>
                    <m:r>
                      <a:rPr lang="zh-CN" altLang="en-US" i="1">
                        <a:latin typeface="Cambria Math"/>
                        <a:ea typeface="+mn-ea"/>
                      </a:rPr>
                      <m:t>下列</m:t>
                    </m:r>
                    <m:r>
                      <a:rPr lang="zh-CN" altLang="en-US" i="1" smtClean="0">
                        <a:latin typeface="Cambria Math"/>
                        <a:ea typeface="+mn-ea"/>
                      </a:rPr>
                      <m:t>广义</m:t>
                    </m:r>
                    <m:r>
                      <a:rPr lang="zh-CN" altLang="en-US" i="1">
                        <a:latin typeface="Cambria Math"/>
                        <a:ea typeface="+mn-ea"/>
                      </a:rPr>
                      <m:t>持续</m:t>
                    </m:r>
                    <m:r>
                      <a:rPr lang="zh-CN" altLang="en-US" i="1" smtClean="0">
                        <a:latin typeface="Cambria Math"/>
                        <a:ea typeface="+mn-ea"/>
                      </a:rPr>
                      <m:t>激励条件</m:t>
                    </m:r>
                    <m:r>
                      <a:rPr lang="zh-CN" altLang="en-US" i="1">
                        <a:latin typeface="Cambria Math"/>
                        <a:ea typeface="+mn-ea"/>
                      </a:rPr>
                      <m:t>成立</m:t>
                    </m:r>
                    <m:r>
                      <a:rPr lang="zh-CN" altLang="en-US" b="0" i="1" smtClean="0">
                        <a:latin typeface="Cambria Math"/>
                        <a:ea typeface="+mn-ea"/>
                      </a:rPr>
                      <m:t>：</m:t>
                    </m:r>
                  </m:oMath>
                </a14:m>
                <a:endParaRPr lang="zh-CN" altLang="en-US" dirty="0">
                  <a:latin typeface="+mn-ea"/>
                  <a:ea typeface="+mn-ea"/>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450530" y="1263608"/>
                <a:ext cx="9322904" cy="369332"/>
              </a:xfrm>
              <a:prstGeom prst="rect">
                <a:avLst/>
              </a:prstGeom>
              <a:blipFill rotWithShape="1">
                <a:blip r:embed="rId4"/>
                <a:stretch>
                  <a:fillRect l="-589" t="-655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69438" y="1771088"/>
                <a:ext cx="3436325" cy="867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ea typeface="+mn-ea"/>
                        </a:rPr>
                        <m:t>∝</m:t>
                      </m:r>
                      <m:sSub>
                        <m:sSubPr>
                          <m:ctrlPr>
                            <a:rPr lang="en-US" altLang="zh-CN" i="1" smtClean="0">
                              <a:latin typeface="Cambria Math" panose="02040503050406030204" pitchFamily="18" charset="0"/>
                              <a:ea typeface="+mn-ea"/>
                            </a:rPr>
                          </m:ctrlPr>
                        </m:sSubPr>
                        <m:e>
                          <m:r>
                            <a:rPr lang="en-US" altLang="zh-CN" b="0" i="1" smtClean="0">
                              <a:latin typeface="Cambria Math"/>
                              <a:ea typeface="+mn-ea"/>
                            </a:rPr>
                            <m:t>𝐼</m:t>
                          </m:r>
                        </m:e>
                        <m:sub>
                          <m:r>
                            <a:rPr lang="en-US" altLang="zh-CN" b="0" i="1" smtClean="0">
                              <a:latin typeface="Cambria Math"/>
                              <a:ea typeface="+mn-ea"/>
                            </a:rPr>
                            <m:t>𝑛</m:t>
                          </m:r>
                        </m:sub>
                      </m:sSub>
                      <m:r>
                        <a:rPr lang="en-US" altLang="zh-CN" i="1" smtClean="0">
                          <a:latin typeface="Cambria Math"/>
                          <a:ea typeface="+mn-ea"/>
                        </a:rPr>
                        <m:t>≤</m:t>
                      </m:r>
                      <m:f>
                        <m:fPr>
                          <m:ctrlPr>
                            <a:rPr lang="en-US" altLang="zh-CN" i="1" smtClean="0">
                              <a:latin typeface="Cambria Math" panose="02040503050406030204" pitchFamily="18" charset="0"/>
                              <a:ea typeface="+mn-ea"/>
                            </a:rPr>
                          </m:ctrlPr>
                        </m:fPr>
                        <m:num>
                          <m:r>
                            <a:rPr lang="en-US" altLang="zh-CN" b="0" i="1" smtClean="0">
                              <a:latin typeface="Cambria Math"/>
                              <a:ea typeface="+mn-ea"/>
                            </a:rPr>
                            <m:t>1</m:t>
                          </m:r>
                        </m:num>
                        <m:den>
                          <m:r>
                            <a:rPr lang="en-US" altLang="zh-CN" b="0" i="1" smtClean="0">
                              <a:latin typeface="Cambria Math"/>
                              <a:ea typeface="+mn-ea"/>
                            </a:rPr>
                            <m:t>𝑡</m:t>
                          </m:r>
                        </m:den>
                      </m:f>
                      <m:nary>
                        <m:naryPr>
                          <m:chr m:val="∑"/>
                          <m:ctrlPr>
                            <a:rPr lang="en-US" altLang="zh-CN" i="1" smtClean="0">
                              <a:latin typeface="Cambria Math" panose="02040503050406030204" pitchFamily="18" charset="0"/>
                              <a:ea typeface="+mn-ea"/>
                            </a:rPr>
                          </m:ctrlPr>
                        </m:naryPr>
                        <m:sub>
                          <m:r>
                            <m:rPr>
                              <m:brk m:alnAt="23"/>
                            </m:rPr>
                            <a:rPr lang="en-US" altLang="zh-CN" b="0" i="1" smtClean="0">
                              <a:latin typeface="Cambria Math"/>
                              <a:ea typeface="+mn-ea"/>
                            </a:rPr>
                            <m:t>𝑖</m:t>
                          </m:r>
                          <m:r>
                            <a:rPr lang="en-US" altLang="zh-CN" b="0" i="1" smtClean="0">
                              <a:latin typeface="Cambria Math"/>
                              <a:ea typeface="+mn-ea"/>
                            </a:rPr>
                            <m:t>=1</m:t>
                          </m:r>
                        </m:sub>
                        <m:sup>
                          <m:r>
                            <a:rPr lang="en-US" altLang="zh-CN" b="0" i="1" smtClean="0">
                              <a:latin typeface="Cambria Math"/>
                              <a:ea typeface="+mn-ea"/>
                            </a:rPr>
                            <m:t>𝑡</m:t>
                          </m:r>
                        </m:sup>
                        <m:e>
                          <m:r>
                            <a:rPr lang="zh-CN" altLang="en-US" i="1" smtClean="0">
                              <a:latin typeface="Cambria Math"/>
                              <a:ea typeface="+mn-ea"/>
                            </a:rPr>
                            <m:t>𝜙</m:t>
                          </m:r>
                          <m:r>
                            <a:rPr lang="en-US" altLang="zh-CN" b="0" i="1" smtClean="0">
                              <a:latin typeface="Cambria Math"/>
                              <a:ea typeface="+mn-ea"/>
                            </a:rPr>
                            <m:t>(</m:t>
                          </m:r>
                          <m:r>
                            <a:rPr lang="en-US" altLang="zh-CN" b="0" i="1" smtClean="0">
                              <a:latin typeface="Cambria Math"/>
                              <a:ea typeface="+mn-ea"/>
                            </a:rPr>
                            <m:t>𝑖</m:t>
                          </m:r>
                          <m:r>
                            <a:rPr lang="en-US" altLang="zh-CN" b="0" i="1" smtClean="0">
                              <a:latin typeface="Cambria Math"/>
                              <a:ea typeface="+mn-ea"/>
                            </a:rPr>
                            <m:t>)</m:t>
                          </m:r>
                          <m:sSup>
                            <m:sSupPr>
                              <m:ctrlPr>
                                <a:rPr lang="en-US" altLang="zh-CN" b="0" i="1" smtClean="0">
                                  <a:latin typeface="Cambria Math" panose="02040503050406030204" pitchFamily="18" charset="0"/>
                                  <a:ea typeface="+mn-ea"/>
                                </a:rPr>
                              </m:ctrlPr>
                            </m:sSupPr>
                            <m:e>
                              <m:r>
                                <a:rPr lang="zh-CN" altLang="en-US" b="0" i="1" smtClean="0">
                                  <a:latin typeface="Cambria Math"/>
                                  <a:ea typeface="+mn-ea"/>
                                </a:rPr>
                                <m:t>𝜙</m:t>
                              </m:r>
                            </m:e>
                            <m:sup>
                              <m:r>
                                <a:rPr lang="en-US" altLang="zh-CN" b="0" i="1" smtClean="0">
                                  <a:latin typeface="Cambria Math"/>
                                  <a:ea typeface="+mn-ea"/>
                                </a:rPr>
                                <m:t>𝑇</m:t>
                              </m:r>
                            </m:sup>
                          </m:sSup>
                          <m:r>
                            <a:rPr lang="en-US" altLang="zh-CN" b="0" i="1" smtClean="0">
                              <a:latin typeface="Cambria Math"/>
                              <a:ea typeface="+mn-ea"/>
                            </a:rPr>
                            <m:t>(</m:t>
                          </m:r>
                          <m:r>
                            <a:rPr lang="en-US" altLang="zh-CN" b="0" i="1" smtClean="0">
                              <a:latin typeface="Cambria Math"/>
                              <a:ea typeface="+mn-ea"/>
                            </a:rPr>
                            <m:t>𝑖</m:t>
                          </m:r>
                          <m:r>
                            <a:rPr lang="en-US" altLang="zh-CN" b="0" i="1" smtClean="0">
                              <a:latin typeface="Cambria Math"/>
                              <a:ea typeface="+mn-ea"/>
                            </a:rPr>
                            <m:t>)≤</m:t>
                          </m:r>
                          <m:r>
                            <a:rPr lang="zh-CN" altLang="en-US" b="0" i="1" smtClean="0">
                              <a:latin typeface="Cambria Math"/>
                              <a:ea typeface="+mn-ea"/>
                            </a:rPr>
                            <m:t>𝛽</m:t>
                          </m:r>
                          <m:sSup>
                            <m:sSupPr>
                              <m:ctrlPr>
                                <a:rPr lang="en-US" altLang="zh-CN" b="0" i="1" smtClean="0">
                                  <a:latin typeface="Cambria Math" panose="02040503050406030204" pitchFamily="18" charset="0"/>
                                  <a:ea typeface="+mn-ea"/>
                                </a:rPr>
                              </m:ctrlPr>
                            </m:sSupPr>
                            <m:e>
                              <m:r>
                                <a:rPr lang="en-US" altLang="zh-CN" b="0" i="1" smtClean="0">
                                  <a:latin typeface="Cambria Math"/>
                                  <a:ea typeface="+mn-ea"/>
                                </a:rPr>
                                <m:t>𝑡</m:t>
                              </m:r>
                            </m:e>
                            <m:sup>
                              <m:sSub>
                                <m:sSubPr>
                                  <m:ctrlPr>
                                    <a:rPr lang="en-US" altLang="zh-CN" b="0" i="1" smtClean="0">
                                      <a:latin typeface="Cambria Math" panose="02040503050406030204" pitchFamily="18" charset="0"/>
                                      <a:ea typeface="+mn-ea"/>
                                    </a:rPr>
                                  </m:ctrlPr>
                                </m:sSubPr>
                                <m:e>
                                  <m:r>
                                    <a:rPr lang="zh-CN" altLang="en-US" b="0" i="1" smtClean="0">
                                      <a:latin typeface="Cambria Math"/>
                                      <a:ea typeface="+mn-ea"/>
                                    </a:rPr>
                                    <m:t>𝛼</m:t>
                                  </m:r>
                                </m:e>
                                <m:sub>
                                  <m:r>
                                    <a:rPr lang="en-US" altLang="zh-CN" b="0" i="1" smtClean="0">
                                      <a:latin typeface="Cambria Math"/>
                                      <a:ea typeface="+mn-ea"/>
                                    </a:rPr>
                                    <m:t>0</m:t>
                                  </m:r>
                                </m:sub>
                              </m:sSub>
                            </m:sup>
                          </m:sSup>
                          <m:sSub>
                            <m:sSubPr>
                              <m:ctrlPr>
                                <a:rPr lang="en-US" altLang="zh-CN" b="0" i="1" smtClean="0">
                                  <a:latin typeface="Cambria Math" panose="02040503050406030204" pitchFamily="18" charset="0"/>
                                  <a:ea typeface="+mn-ea"/>
                                </a:rPr>
                              </m:ctrlPr>
                            </m:sSubPr>
                            <m:e>
                              <m:r>
                                <a:rPr lang="en-US" altLang="zh-CN" b="0" i="1" smtClean="0">
                                  <a:latin typeface="Cambria Math"/>
                                  <a:ea typeface="+mn-ea"/>
                                </a:rPr>
                                <m:t>𝐼</m:t>
                              </m:r>
                            </m:e>
                            <m:sub>
                              <m:r>
                                <a:rPr lang="en-US" altLang="zh-CN" b="0" i="1" smtClean="0">
                                  <a:latin typeface="Cambria Math"/>
                                  <a:ea typeface="+mn-ea"/>
                                </a:rPr>
                                <m:t>𝑛</m:t>
                              </m:r>
                            </m:sub>
                          </m:sSub>
                        </m:e>
                      </m:nary>
                    </m:oMath>
                  </m:oMathPara>
                </a14:m>
                <a:endParaRPr lang="zh-CN" altLang="en-US" dirty="0">
                  <a:latin typeface="+mn-ea"/>
                  <a:ea typeface="+mn-ea"/>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069438" y="1771088"/>
                <a:ext cx="3436325" cy="867738"/>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103702" y="2019810"/>
                <a:ext cx="8172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mn-ea"/>
                            </a:rPr>
                          </m:ctrlPr>
                        </m:sSubPr>
                        <m:e>
                          <m:r>
                            <a:rPr lang="en-US" altLang="zh-CN" b="0" i="1" smtClean="0">
                              <a:latin typeface="Cambria Math"/>
                              <a:ea typeface="+mn-ea"/>
                            </a:rPr>
                            <m:t>(</m:t>
                          </m:r>
                          <m:r>
                            <a:rPr lang="en-US" altLang="zh-CN" b="0" i="1" smtClean="0">
                              <a:latin typeface="Cambria Math"/>
                              <a:ea typeface="+mn-ea"/>
                            </a:rPr>
                            <m:t>𝐴</m:t>
                          </m:r>
                        </m:e>
                        <m:sub>
                          <m:r>
                            <a:rPr lang="en-US" altLang="zh-CN" b="0" i="1" smtClean="0">
                              <a:latin typeface="Cambria Math"/>
                              <a:ea typeface="+mn-ea"/>
                            </a:rPr>
                            <m:t>3</m:t>
                          </m:r>
                        </m:sub>
                      </m:sSub>
                      <m:r>
                        <a:rPr lang="en-US" altLang="zh-CN" b="0" i="1" smtClean="0">
                          <a:latin typeface="Cambria Math"/>
                          <a:ea typeface="+mn-ea"/>
                        </a:rPr>
                        <m:t>)</m:t>
                      </m:r>
                    </m:oMath>
                  </m:oMathPara>
                </a14:m>
                <a:endParaRPr lang="zh-CN" altLang="en-US" dirty="0">
                  <a:latin typeface="+mn-ea"/>
                  <a:ea typeface="+mn-ea"/>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03702" y="2019810"/>
                <a:ext cx="817226" cy="400110"/>
              </a:xfrm>
              <a:prstGeom prst="rect">
                <a:avLst/>
              </a:prstGeom>
              <a:blipFill rotWithShape="1">
                <a:blip r:embed="rId6"/>
                <a:stretch>
                  <a:fillRect b="-4545"/>
                </a:stretch>
              </a:blipFill>
            </p:spPr>
            <p:txBody>
              <a:bodyPr/>
              <a:lstStyle/>
              <a:p>
                <a:r>
                  <a:rPr lang="zh-CN" altLang="en-US">
                    <a:noFill/>
                  </a:rPr>
                  <a:t> </a:t>
                </a:r>
              </a:p>
            </p:txBody>
          </p:sp>
        </mc:Fallback>
      </mc:AlternateContent>
      <p:sp>
        <p:nvSpPr>
          <p:cNvPr id="9" name="TextBox 8"/>
          <p:cNvSpPr txBox="1"/>
          <p:nvPr/>
        </p:nvSpPr>
        <p:spPr>
          <a:xfrm>
            <a:off x="3284592" y="2799317"/>
            <a:ext cx="3859305" cy="369332"/>
          </a:xfrm>
          <a:prstGeom prst="rect">
            <a:avLst/>
          </a:prstGeom>
          <a:noFill/>
        </p:spPr>
        <p:txBody>
          <a:bodyPr wrap="square" rtlCol="0">
            <a:spAutoFit/>
          </a:bodyPr>
          <a:lstStyle/>
          <a:p>
            <a:r>
              <a:rPr lang="zh-CN" altLang="en-US" dirty="0">
                <a:latin typeface="+mn-ea"/>
                <a:ea typeface="+mn-ea"/>
              </a:rPr>
              <a:t>参数估计</a:t>
            </a:r>
            <a:r>
              <a:rPr lang="zh-CN" altLang="en-US" dirty="0" smtClean="0">
                <a:latin typeface="+mn-ea"/>
                <a:ea typeface="+mn-ea"/>
              </a:rPr>
              <a:t>误差几乎肯定收敛到</a:t>
            </a:r>
            <a:r>
              <a:rPr lang="en-US" altLang="zh-CN" dirty="0" smtClean="0">
                <a:latin typeface="+mn-ea"/>
                <a:ea typeface="+mn-ea"/>
              </a:rPr>
              <a:t>0</a:t>
            </a:r>
            <a:r>
              <a:rPr lang="zh-CN" altLang="en-US" dirty="0" smtClean="0">
                <a:latin typeface="+mn-ea"/>
                <a:ea typeface="+mn-ea"/>
              </a:rPr>
              <a:t>，即</a:t>
            </a:r>
            <a:endParaRPr lang="zh-CN" altLang="en-US" dirty="0">
              <a:latin typeface="+mn-ea"/>
              <a:ea typeface="+mn-ea"/>
            </a:endParaRPr>
          </a:p>
        </p:txBody>
      </p:sp>
      <p:pic>
        <p:nvPicPr>
          <p:cNvPr id="10" name="图片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1" y="167889"/>
            <a:ext cx="2918013"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收敛性介绍</a:t>
            </a:r>
            <a:endParaRPr lang="zh-CN" altLang="en-US" sz="28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6147" name="文本框 2"/>
          <p:cNvSpPr txBox="1">
            <a:spLocks noChangeArrowheads="1"/>
          </p:cNvSpPr>
          <p:nvPr/>
        </p:nvSpPr>
        <p:spPr bwMode="auto">
          <a:xfrm>
            <a:off x="5854700" y="2292350"/>
            <a:ext cx="5708650"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3600" b="1" dirty="0" smtClean="0">
                <a:solidFill>
                  <a:srgbClr val="4B649F"/>
                </a:solidFill>
              </a:rPr>
              <a:t>仿真及结果</a:t>
            </a:r>
            <a:endParaRPr lang="zh-CN" altLang="en-US" sz="3600" b="1" dirty="0">
              <a:solidFill>
                <a:srgbClr val="4B649F"/>
              </a:solidFill>
            </a:endParaRPr>
          </a:p>
        </p:txBody>
      </p:sp>
      <p:pic>
        <p:nvPicPr>
          <p:cNvPr id="615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38"/>
          <p:cNvGrpSpPr/>
          <p:nvPr/>
        </p:nvGrpSpPr>
        <p:grpSpPr bwMode="auto">
          <a:xfrm>
            <a:off x="1472920" y="2210426"/>
            <a:ext cx="2673909" cy="2624472"/>
            <a:chOff x="9444839" y="2234042"/>
            <a:chExt cx="1607262" cy="1607262"/>
          </a:xfrm>
        </p:grpSpPr>
        <p:sp>
          <p:nvSpPr>
            <p:cNvPr id="15" name="椭圆 14"/>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6" name="椭圆 15"/>
            <p:cNvSpPr/>
            <p:nvPr/>
          </p:nvSpPr>
          <p:spPr>
            <a:xfrm>
              <a:off x="9554653"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7" name="KSO_Shape"/>
            <p:cNvSpPr/>
            <p:nvPr/>
          </p:nvSpPr>
          <p:spPr bwMode="auto">
            <a:xfrm>
              <a:off x="9828185" y="2675291"/>
              <a:ext cx="840568" cy="724764"/>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Tree>
    <p:extLst>
      <p:ext uri="{BB962C8B-B14F-4D97-AF65-F5344CB8AC3E}">
        <p14:creationId xmlns:p14="http://schemas.microsoft.com/office/powerpoint/2010/main" val="6458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47"/>
                                        </p:tgtEl>
                                        <p:attrNameLst>
                                          <p:attrName>style.visibility</p:attrName>
                                        </p:attrNameLst>
                                      </p:cBhvr>
                                      <p:to>
                                        <p:strVal val="visible"/>
                                      </p:to>
                                    </p:set>
                                    <p:anim calcmode="lin" valueType="num">
                                      <p:cBhvr additive="base">
                                        <p:cTn id="15" dur="500" fill="hold"/>
                                        <p:tgtEl>
                                          <p:spTgt spid="6147"/>
                                        </p:tgtEl>
                                        <p:attrNameLst>
                                          <p:attrName>ppt_x</p:attrName>
                                        </p:attrNameLst>
                                      </p:cBhvr>
                                      <p:tavLst>
                                        <p:tav tm="0">
                                          <p:val>
                                            <p:strVal val="1+#ppt_w/2"/>
                                          </p:val>
                                        </p:tav>
                                        <p:tav tm="100000">
                                          <p:val>
                                            <p:strVal val="#ppt_x"/>
                                          </p:val>
                                        </p:tav>
                                      </p:tavLst>
                                    </p:anim>
                                    <p:anim calcmode="lin" valueType="num">
                                      <p:cBhvr additive="base">
                                        <p:cTn id="16"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7822" y="1372475"/>
            <a:ext cx="2129050" cy="369332"/>
          </a:xfrm>
          <a:prstGeom prst="rect">
            <a:avLst/>
          </a:prstGeom>
          <a:noFill/>
        </p:spPr>
        <p:txBody>
          <a:bodyPr wrap="square" rtlCol="0">
            <a:spAutoFit/>
          </a:bodyPr>
          <a:lstStyle/>
          <a:p>
            <a:r>
              <a:rPr lang="en-US" altLang="zh-CN" dirty="0" smtClean="0"/>
              <a:t>ARX</a:t>
            </a:r>
            <a:r>
              <a:rPr lang="zh-CN" altLang="en-US" dirty="0" smtClean="0"/>
              <a:t>系统：</a:t>
            </a:r>
            <a:endParaRPr lang="zh-CN" altLang="en-US" dirty="0"/>
          </a:p>
        </p:txBody>
      </p:sp>
      <mc:AlternateContent xmlns:mc="http://schemas.openxmlformats.org/markup-compatibility/2006" xmlns:a14="http://schemas.microsoft.com/office/drawing/2010/main">
        <mc:Choice Requires="a14">
          <p:sp>
            <p:nvSpPr>
              <p:cNvPr id="4" name="TextBox 3"/>
              <p:cNvSpPr txBox="1"/>
              <p:nvPr/>
            </p:nvSpPr>
            <p:spPr>
              <a:xfrm>
                <a:off x="2909201" y="1372475"/>
                <a:ext cx="30183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a:rPr>
                        <m:t>𝐴</m:t>
                      </m:r>
                      <m:d>
                        <m:dPr>
                          <m:ctrlPr>
                            <a:rPr lang="en-US" altLang="zh-CN" b="0" i="1" smtClean="0">
                              <a:latin typeface="Cambria Math" panose="02040503050406030204" pitchFamily="18" charset="0"/>
                            </a:rPr>
                          </m:ctrlPr>
                        </m:dPr>
                        <m:e>
                          <m:r>
                            <a:rPr lang="en-US" altLang="zh-CN" b="0" i="1" smtClean="0">
                              <a:latin typeface="Cambria Math"/>
                            </a:rPr>
                            <m:t>𝑧</m:t>
                          </m:r>
                        </m:e>
                      </m:d>
                      <m:r>
                        <a:rPr lang="en-US" altLang="zh-CN" b="0" i="1" smtClean="0">
                          <a:latin typeface="Cambria Math"/>
                        </a:rPr>
                        <m:t>𝑦</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𝐵</m:t>
                      </m:r>
                      <m:d>
                        <m:dPr>
                          <m:ctrlPr>
                            <a:rPr lang="en-US" altLang="zh-CN" b="0" i="1" smtClean="0">
                              <a:latin typeface="Cambria Math" panose="02040503050406030204" pitchFamily="18" charset="0"/>
                            </a:rPr>
                          </m:ctrlPr>
                        </m:dPr>
                        <m:e>
                          <m:r>
                            <a:rPr lang="en-US" altLang="zh-CN" b="0" i="1" smtClean="0">
                              <a:latin typeface="Cambria Math"/>
                            </a:rPr>
                            <m:t>𝑧</m:t>
                          </m:r>
                        </m:e>
                      </m:d>
                      <m:r>
                        <a:rPr lang="en-US" altLang="zh-CN" b="0" i="1" smtClean="0">
                          <a:latin typeface="Cambria Math"/>
                        </a:rPr>
                        <m:t>𝑢</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𝑣</m:t>
                      </m:r>
                      <m:d>
                        <m:dPr>
                          <m:ctrlPr>
                            <a:rPr lang="en-US" altLang="zh-CN" b="0" i="1" smtClean="0">
                              <a:latin typeface="Cambria Math" panose="02040503050406030204" pitchFamily="18" charset="0"/>
                            </a:rPr>
                          </m:ctrlPr>
                        </m:dPr>
                        <m:e>
                          <m:r>
                            <a:rPr lang="en-US" altLang="zh-CN" b="0" i="1" smtClean="0">
                              <a:latin typeface="Cambria Math"/>
                            </a:rPr>
                            <m:t>𝑡</m:t>
                          </m:r>
                        </m:e>
                      </m:d>
                    </m:oMath>
                  </m:oMathPara>
                </a14:m>
                <a:endParaRPr lang="en-US" altLang="zh-CN" b="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2909201" y="1372475"/>
                <a:ext cx="3018326" cy="369332"/>
              </a:xfrm>
              <a:prstGeom prst="rect">
                <a:avLst/>
              </a:prstGeom>
              <a:blipFill rotWithShape="1">
                <a:blip r:embed="rId2"/>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418364" y="2023273"/>
                <a:ext cx="21374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𝜃</m:t>
                      </m:r>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𝑎</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𝑏</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𝑏</m:t>
                                  </m:r>
                                </m:e>
                                <m:sub>
                                  <m:r>
                                    <a:rPr lang="en-US" altLang="zh-CN" b="0" i="1" smtClean="0">
                                      <a:latin typeface="Cambria Math"/>
                                    </a:rPr>
                                    <m:t>2</m:t>
                                  </m:r>
                                </m:sub>
                              </m:sSub>
                            </m:e>
                          </m:d>
                        </m:e>
                        <m:sup>
                          <m:r>
                            <a:rPr lang="en-US" altLang="zh-CN" b="0" i="1" smtClean="0">
                              <a:latin typeface="Cambria Math"/>
                            </a:rPr>
                            <m:t>𝑇</m:t>
                          </m:r>
                        </m:sup>
                      </m:sSup>
                    </m:oMath>
                  </m:oMathPara>
                </a14:m>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418364" y="2023273"/>
                <a:ext cx="2137445" cy="369332"/>
              </a:xfrm>
              <a:prstGeom prst="rect">
                <a:avLst/>
              </a:prstGeom>
              <a:blipFill rotWithShape="1">
                <a:blip r:embed="rId3"/>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555809" y="2023273"/>
                <a:ext cx="5549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𝜑</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a:rPr>
                                <m:t>−</m:t>
                              </m:r>
                              <m:r>
                                <a:rPr lang="en-US" altLang="zh-CN" b="0" i="1" smtClean="0">
                                  <a:latin typeface="Cambria Math"/>
                                </a:rPr>
                                <m:t>𝑦</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r>
                                <a:rPr lang="en-US" altLang="zh-CN" b="0" i="1" smtClean="0">
                                  <a:latin typeface="Cambria Math"/>
                                </a:rPr>
                                <m:t>𝑦</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−2</m:t>
                                  </m:r>
                                </m:e>
                              </m:d>
                              <m:r>
                                <a:rPr lang="en-US" altLang="zh-CN" b="0" i="1" smtClean="0">
                                  <a:latin typeface="Cambria Math"/>
                                </a:rPr>
                                <m:t>,−</m:t>
                              </m:r>
                              <m:r>
                                <a:rPr lang="en-US" altLang="zh-CN" b="0" i="1" smtClean="0">
                                  <a:latin typeface="Cambria Math"/>
                                </a:rPr>
                                <m:t>𝑢</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−1</m:t>
                                  </m:r>
                                </m:e>
                              </m:d>
                              <m:r>
                                <a:rPr lang="en-US" altLang="zh-CN" b="0" i="1" smtClean="0">
                                  <a:latin typeface="Cambria Math"/>
                                </a:rPr>
                                <m:t>,−</m:t>
                              </m:r>
                              <m:r>
                                <a:rPr lang="en-US" altLang="zh-CN" b="0" i="1" smtClean="0">
                                  <a:latin typeface="Cambria Math"/>
                                </a:rPr>
                                <m:t>𝑢</m:t>
                              </m:r>
                              <m:r>
                                <a:rPr lang="en-US" altLang="zh-CN" b="0" i="1" smtClean="0">
                                  <a:latin typeface="Cambria Math"/>
                                </a:rPr>
                                <m:t>(</m:t>
                              </m:r>
                              <m:r>
                                <a:rPr lang="en-US" altLang="zh-CN" b="0" i="1" smtClean="0">
                                  <a:latin typeface="Cambria Math"/>
                                </a:rPr>
                                <m:t>𝑡</m:t>
                              </m:r>
                              <m:r>
                                <a:rPr lang="en-US" altLang="zh-CN" b="0" i="1" smtClean="0">
                                  <a:latin typeface="Cambria Math"/>
                                </a:rPr>
                                <m:t>−2)</m:t>
                              </m:r>
                            </m:e>
                          </m:d>
                        </m:e>
                        <m:sup>
                          <m:r>
                            <a:rPr lang="en-US" altLang="zh-CN" b="0" i="1" smtClean="0">
                              <a:latin typeface="Cambria Math"/>
                            </a:rPr>
                            <m:t>𝑇</m:t>
                          </m:r>
                        </m:sup>
                      </m:sSup>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555809" y="2023273"/>
                <a:ext cx="5549789" cy="369332"/>
              </a:xfrm>
              <a:prstGeom prst="rect">
                <a:avLst/>
              </a:prstGeom>
              <a:blipFill rotWithShape="1">
                <a:blip r:embed="rId4"/>
                <a:stretch>
                  <a:fillRect b="-15000"/>
                </a:stretch>
              </a:blipFill>
            </p:spPr>
            <p:txBody>
              <a:bodyPr/>
              <a:lstStyle/>
              <a:p>
                <a:r>
                  <a:rPr lang="zh-CN" altLang="en-US">
                    <a:noFill/>
                  </a:rPr>
                  <a:t> </a:t>
                </a:r>
              </a:p>
            </p:txBody>
          </p:sp>
        </mc:Fallback>
      </mc:AlternateContent>
      <p:sp>
        <p:nvSpPr>
          <p:cNvPr id="7" name="TextBox 6"/>
          <p:cNvSpPr txBox="1"/>
          <p:nvPr/>
        </p:nvSpPr>
        <p:spPr>
          <a:xfrm>
            <a:off x="1178246" y="1746274"/>
            <a:ext cx="3930555" cy="646331"/>
          </a:xfrm>
          <a:prstGeom prst="rect">
            <a:avLst/>
          </a:prstGeom>
          <a:noFill/>
        </p:spPr>
        <p:txBody>
          <a:bodyPr wrap="square" rtlCol="0">
            <a:spAutoFit/>
          </a:bodyPr>
          <a:lstStyle/>
          <a:p>
            <a:endParaRPr lang="en-US" altLang="zh-CN" dirty="0"/>
          </a:p>
          <a:p>
            <a:r>
              <a:rPr lang="zh-CN" altLang="en-US" dirty="0" smtClean="0"/>
              <a:t>将参数，信息向量分别定义为：</a:t>
            </a:r>
            <a:endParaRPr lang="zh-CN" altLang="en-US" dirty="0"/>
          </a:p>
        </p:txBody>
      </p:sp>
      <p:sp>
        <p:nvSpPr>
          <p:cNvPr id="8" name="TextBox 7"/>
          <p:cNvSpPr txBox="1"/>
          <p:nvPr/>
        </p:nvSpPr>
        <p:spPr>
          <a:xfrm>
            <a:off x="1178246" y="3173640"/>
            <a:ext cx="1635905" cy="369332"/>
          </a:xfrm>
          <a:prstGeom prst="rect">
            <a:avLst/>
          </a:prstGeom>
          <a:noFill/>
        </p:spPr>
        <p:txBody>
          <a:bodyPr wrap="square" rtlCol="0">
            <a:spAutoFit/>
          </a:bodyPr>
          <a:lstStyle/>
          <a:p>
            <a:r>
              <a:rPr lang="zh-CN" altLang="en-US" dirty="0" smtClean="0"/>
              <a:t>可以重写为：</a:t>
            </a:r>
            <a:endParaRPr lang="zh-CN" altLang="en-US" dirty="0"/>
          </a:p>
        </p:txBody>
      </p:sp>
      <mc:AlternateContent xmlns:mc="http://schemas.openxmlformats.org/markup-compatibility/2006" xmlns:a14="http://schemas.microsoft.com/office/drawing/2010/main">
        <mc:Choice Requires="a14">
          <p:sp>
            <p:nvSpPr>
              <p:cNvPr id="9" name="TextBox 8"/>
              <p:cNvSpPr txBox="1"/>
              <p:nvPr/>
            </p:nvSpPr>
            <p:spPr>
              <a:xfrm>
                <a:off x="2979538" y="3173640"/>
                <a:ext cx="2259401" cy="400110"/>
              </a:xfrm>
              <a:prstGeom prst="rect">
                <a:avLst/>
              </a:prstGeom>
              <a:noFill/>
            </p:spPr>
            <p:txBody>
              <a:bodyPr wrap="none" rtlCol="0">
                <a:spAutoFit/>
              </a:bodyPr>
              <a:lstStyle/>
              <a:p>
                <a:r>
                  <a:rPr lang="en-US" altLang="zh-CN" sz="2000" dirty="0" smtClean="0"/>
                  <a:t>y(t)=</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a:rPr>
                          <m:t>𝜑</m:t>
                        </m:r>
                      </m:e>
                      <m:sup>
                        <m:r>
                          <a:rPr lang="en-US" altLang="zh-CN" sz="2000" b="0" i="1" smtClean="0">
                            <a:latin typeface="Cambria Math"/>
                          </a:rPr>
                          <m:t>𝑇</m:t>
                        </m:r>
                      </m:sup>
                    </m:sSup>
                    <m:d>
                      <m:dPr>
                        <m:ctrlPr>
                          <a:rPr lang="en-US" altLang="zh-CN" sz="2000" b="0" i="1" smtClean="0">
                            <a:latin typeface="Cambria Math" panose="02040503050406030204" pitchFamily="18" charset="0"/>
                          </a:rPr>
                        </m:ctrlPr>
                      </m:dPr>
                      <m:e>
                        <m:r>
                          <a:rPr lang="en-US" altLang="zh-CN" sz="2000" b="0" i="1" smtClean="0">
                            <a:latin typeface="Cambria Math"/>
                          </a:rPr>
                          <m:t>𝑡</m:t>
                        </m:r>
                      </m:e>
                    </m:d>
                    <m:r>
                      <a:rPr lang="zh-CN" altLang="en-US" sz="2000" b="0" i="1" smtClean="0">
                        <a:latin typeface="Cambria Math"/>
                      </a:rPr>
                      <m:t>𝜃</m:t>
                    </m:r>
                    <m:r>
                      <a:rPr lang="en-US" altLang="zh-CN" sz="2000" b="0" i="1" smtClean="0">
                        <a:latin typeface="Cambria Math"/>
                      </a:rPr>
                      <m:t>+</m:t>
                    </m:r>
                    <m:r>
                      <a:rPr lang="en-US" altLang="zh-CN" sz="2000" b="0" i="1" smtClean="0">
                        <a:latin typeface="Cambria Math"/>
                      </a:rPr>
                      <m:t>𝑣</m:t>
                    </m:r>
                    <m:r>
                      <a:rPr lang="en-US" altLang="zh-CN" sz="2000" b="0" i="1" smtClean="0">
                        <a:latin typeface="Cambria Math"/>
                      </a:rPr>
                      <m:t>(</m:t>
                    </m:r>
                    <m:r>
                      <a:rPr lang="en-US" altLang="zh-CN" sz="2000" b="0" i="1" smtClean="0">
                        <a:latin typeface="Cambria Math"/>
                      </a:rPr>
                      <m:t>𝑡</m:t>
                    </m:r>
                    <m:r>
                      <a:rPr lang="en-US" altLang="zh-CN" sz="2000" b="0" i="1" smtClean="0">
                        <a:latin typeface="Cambria Math"/>
                      </a:rPr>
                      <m:t>)</m:t>
                    </m:r>
                  </m:oMath>
                </a14:m>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979538" y="3173640"/>
                <a:ext cx="2259401" cy="400110"/>
              </a:xfrm>
              <a:prstGeom prst="rect">
                <a:avLst/>
              </a:prstGeom>
              <a:blipFill>
                <a:blip r:embed="rId5"/>
                <a:stretch>
                  <a:fillRect l="-2973" t="-7692" r="-1081" b="-29231"/>
                </a:stretch>
              </a:blipFill>
            </p:spPr>
            <p:txBody>
              <a:bodyPr/>
              <a:lstStyle/>
              <a:p>
                <a:r>
                  <a:rPr lang="zh-CN" altLang="en-US">
                    <a:noFill/>
                  </a:rPr>
                  <a:t> </a:t>
                </a:r>
              </a:p>
            </p:txBody>
          </p:sp>
        </mc:Fallback>
      </mc:AlternateContent>
      <p:sp>
        <p:nvSpPr>
          <p:cNvPr id="10" name="TextBox 9"/>
          <p:cNvSpPr txBox="1"/>
          <p:nvPr/>
        </p:nvSpPr>
        <p:spPr>
          <a:xfrm>
            <a:off x="1135505" y="965239"/>
            <a:ext cx="4426274" cy="461665"/>
          </a:xfrm>
          <a:prstGeom prst="rect">
            <a:avLst/>
          </a:prstGeom>
          <a:noFill/>
        </p:spPr>
        <p:txBody>
          <a:bodyPr wrap="square" rtlCol="0">
            <a:spAutoFit/>
          </a:bodyPr>
          <a:lstStyle/>
          <a:p>
            <a:r>
              <a:rPr lang="en-US" altLang="zh-CN" sz="2400" b="1" dirty="0">
                <a:solidFill>
                  <a:srgbClr val="5E80B0"/>
                </a:solidFill>
              </a:rPr>
              <a:t>MILS</a:t>
            </a:r>
            <a:r>
              <a:rPr lang="zh-CN" altLang="zh-CN" sz="2400" b="1" dirty="0">
                <a:solidFill>
                  <a:srgbClr val="5E80B0"/>
                </a:solidFill>
              </a:rPr>
              <a:t>算法辨识</a:t>
            </a:r>
            <a:r>
              <a:rPr lang="en-US" altLang="zh-CN" sz="2400" b="1" dirty="0">
                <a:solidFill>
                  <a:srgbClr val="5E80B0"/>
                </a:solidFill>
              </a:rPr>
              <a:t>ARX</a:t>
            </a:r>
            <a:r>
              <a:rPr lang="zh-CN" altLang="zh-CN" sz="2400" b="1" dirty="0">
                <a:solidFill>
                  <a:srgbClr val="5E80B0"/>
                </a:solidFill>
              </a:rPr>
              <a:t>系统</a:t>
            </a:r>
            <a:endParaRPr lang="zh-CN" altLang="en-US" sz="2400" b="1" dirty="0">
              <a:solidFill>
                <a:srgbClr val="5E80B0"/>
              </a:solidFill>
            </a:endParaRPr>
          </a:p>
        </p:txBody>
      </p:sp>
      <mc:AlternateContent xmlns:mc="http://schemas.openxmlformats.org/markup-compatibility/2006" xmlns:a14="http://schemas.microsoft.com/office/drawing/2010/main">
        <mc:Choice Requires="a14">
          <p:sp>
            <p:nvSpPr>
              <p:cNvPr id="11" name="TextBox 10"/>
              <p:cNvSpPr txBox="1"/>
              <p:nvPr/>
            </p:nvSpPr>
            <p:spPr>
              <a:xfrm>
                <a:off x="1178246" y="3652462"/>
                <a:ext cx="5020848" cy="652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a:rPr>
                        <m:t>A</m:t>
                      </m:r>
                      <m:d>
                        <m:dPr>
                          <m:ctrlPr>
                            <a:rPr lang="zh-CN" altLang="zh-CN" i="1">
                              <a:latin typeface="Cambria Math" panose="02040503050406030204" pitchFamily="18" charset="0"/>
                            </a:rPr>
                          </m:ctrlPr>
                        </m:dPr>
                        <m:e>
                          <m:r>
                            <m:rPr>
                              <m:sty m:val="p"/>
                            </m:rPr>
                            <a:rPr lang="en-US" altLang="zh-CN">
                              <a:latin typeface="Cambria Math"/>
                            </a:rPr>
                            <m:t>z</m:t>
                          </m:r>
                        </m:e>
                      </m:d>
                      <m:r>
                        <a:rPr lang="en-US" altLang="zh-CN">
                          <a:latin typeface="Cambria Math"/>
                        </a:rPr>
                        <m:t>=1+</m:t>
                      </m:r>
                      <m:sSub>
                        <m:sSubPr>
                          <m:ctrlPr>
                            <a:rPr lang="zh-CN" altLang="zh-CN" i="1">
                              <a:latin typeface="Cambria Math" panose="02040503050406030204" pitchFamily="18" charset="0"/>
                            </a:rPr>
                          </m:ctrlPr>
                        </m:sSubPr>
                        <m:e>
                          <m:r>
                            <a:rPr lang="en-US" altLang="zh-CN" i="1">
                              <a:latin typeface="Cambria Math"/>
                            </a:rPr>
                            <m:t>𝑎</m:t>
                          </m:r>
                        </m:e>
                        <m:sub>
                          <m:r>
                            <a:rPr lang="en-US" altLang="zh-CN" i="1">
                              <a:latin typeface="Cambria Math"/>
                            </a:rPr>
                            <m:t>1</m:t>
                          </m:r>
                        </m:sub>
                      </m:sSub>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−1</m:t>
                          </m:r>
                        </m:sup>
                      </m:sSup>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𝑎</m:t>
                          </m:r>
                        </m:e>
                        <m:sub>
                          <m:r>
                            <a:rPr lang="en-US" altLang="zh-CN" i="1">
                              <a:latin typeface="Cambria Math"/>
                            </a:rPr>
                            <m:t>2</m:t>
                          </m:r>
                        </m:sub>
                      </m:sSub>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−2</m:t>
                          </m:r>
                        </m:sup>
                      </m:sSup>
                      <m:r>
                        <a:rPr lang="en-US" altLang="zh-CN" i="1">
                          <a:latin typeface="Cambria Math"/>
                        </a:rPr>
                        <m:t>=1−1.5</m:t>
                      </m:r>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−1</m:t>
                          </m:r>
                        </m:sup>
                      </m:sSup>
                      <m:r>
                        <a:rPr lang="en-US" altLang="zh-CN" i="1">
                          <a:latin typeface="Cambria Math"/>
                        </a:rPr>
                        <m:t>+0.7</m:t>
                      </m:r>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−2</m:t>
                          </m:r>
                        </m:sup>
                      </m:sSup>
                    </m:oMath>
                  </m:oMathPara>
                </a14:m>
                <a:endParaRPr lang="zh-CN" altLang="zh-CN" dirty="0"/>
              </a:p>
              <a:p>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178246" y="3652462"/>
                <a:ext cx="5020848" cy="6525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386965" y="4390424"/>
                <a:ext cx="39998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a:latin typeface="Cambria Math"/>
                        </a:rPr>
                        <m:t>B</m:t>
                      </m:r>
                      <m:d>
                        <m:dPr>
                          <m:ctrlPr>
                            <a:rPr lang="zh-CN" altLang="zh-CN" i="1">
                              <a:latin typeface="Cambria Math" panose="02040503050406030204" pitchFamily="18" charset="0"/>
                            </a:rPr>
                          </m:ctrlPr>
                        </m:dPr>
                        <m:e>
                          <m:r>
                            <m:rPr>
                              <m:sty m:val="p"/>
                            </m:rPr>
                            <a:rPr lang="en-US" altLang="zh-CN">
                              <a:latin typeface="Cambria Math"/>
                            </a:rPr>
                            <m:t>z</m:t>
                          </m:r>
                        </m:e>
                      </m:d>
                      <m:r>
                        <a:rPr lang="en-US" altLang="zh-CN">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1</m:t>
                          </m:r>
                        </m:sub>
                      </m:sSub>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−1</m:t>
                          </m:r>
                        </m:sup>
                      </m:sSup>
                      <m:r>
                        <a:rPr lang="en-US" altLang="zh-CN" i="1">
                          <a:latin typeface="Cambria Math"/>
                        </a:rPr>
                        <m:t>+</m:t>
                      </m:r>
                      <m:sSub>
                        <m:sSubPr>
                          <m:ctrlPr>
                            <a:rPr lang="zh-CN" altLang="zh-CN" i="1">
                              <a:latin typeface="Cambria Math" panose="02040503050406030204" pitchFamily="18" charset="0"/>
                            </a:rPr>
                          </m:ctrlPr>
                        </m:sSubPr>
                        <m:e>
                          <m:r>
                            <a:rPr lang="en-US" altLang="zh-CN" i="1">
                              <a:latin typeface="Cambria Math"/>
                            </a:rPr>
                            <m:t>𝑏</m:t>
                          </m:r>
                        </m:e>
                        <m:sub>
                          <m:r>
                            <a:rPr lang="en-US" altLang="zh-CN" i="1">
                              <a:latin typeface="Cambria Math"/>
                            </a:rPr>
                            <m:t>2</m:t>
                          </m:r>
                        </m:sub>
                      </m:sSub>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−2</m:t>
                          </m:r>
                        </m:sup>
                      </m:sSup>
                      <m:r>
                        <a:rPr lang="en-US" altLang="zh-CN" i="1">
                          <a:latin typeface="Cambria Math"/>
                        </a:rPr>
                        <m:t>=</m:t>
                      </m:r>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−1</m:t>
                          </m:r>
                        </m:sup>
                      </m:sSup>
                      <m:r>
                        <a:rPr lang="en-US" altLang="zh-CN" i="1">
                          <a:latin typeface="Cambria Math"/>
                        </a:rPr>
                        <m:t>+0.5</m:t>
                      </m:r>
                      <m:sSup>
                        <m:sSupPr>
                          <m:ctrlPr>
                            <a:rPr lang="zh-CN" altLang="zh-CN" i="1">
                              <a:latin typeface="Cambria Math" panose="02040503050406030204" pitchFamily="18" charset="0"/>
                            </a:rPr>
                          </m:ctrlPr>
                        </m:sSupPr>
                        <m:e>
                          <m:r>
                            <a:rPr lang="en-US" altLang="zh-CN" i="1">
                              <a:latin typeface="Cambria Math"/>
                            </a:rPr>
                            <m:t>𝑧</m:t>
                          </m:r>
                        </m:e>
                        <m:sup>
                          <m:r>
                            <a:rPr lang="en-US" altLang="zh-CN" i="1">
                              <a:latin typeface="Cambria Math"/>
                            </a:rPr>
                            <m:t>−2</m:t>
                          </m:r>
                        </m:sup>
                      </m:sSup>
                    </m:oMath>
                  </m:oMathPara>
                </a14:m>
                <a:endParaRPr lang="zh-CN" altLang="zh-CN" dirty="0"/>
              </a:p>
            </p:txBody>
          </p:sp>
        </mc:Choice>
        <mc:Fallback xmlns="">
          <p:sp>
            <p:nvSpPr>
              <p:cNvPr id="12" name="TextBox 11"/>
              <p:cNvSpPr txBox="1">
                <a:spLocks noRot="1" noChangeAspect="1" noMove="1" noResize="1" noEditPoints="1" noAdjustHandles="1" noChangeArrowheads="1" noChangeShapeType="1" noTextEdit="1"/>
              </p:cNvSpPr>
              <p:nvPr/>
            </p:nvSpPr>
            <p:spPr>
              <a:xfrm>
                <a:off x="1386965" y="4390424"/>
                <a:ext cx="3999813"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78247" y="4772416"/>
                <a:ext cx="4426274" cy="1615827"/>
              </a:xfrm>
              <a:prstGeom prst="rect">
                <a:avLst/>
              </a:prstGeom>
              <a:noFill/>
            </p:spPr>
            <p:txBody>
              <a:bodyPr wrap="square" rtlCol="0">
                <a:spAutoFit/>
              </a:bodyPr>
              <a:lstStyle/>
              <a:p>
                <a:pPr indent="457200">
                  <a:lnSpc>
                    <a:spcPct val="150000"/>
                  </a:lnSpc>
                </a:pPr>
                <a:r>
                  <a:rPr lang="en-US" altLang="zh-CN" dirty="0" err="1"/>
                  <a:t>输入</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a:rPr>
                          <m:t>𝑢</m:t>
                        </m:r>
                        <m:r>
                          <a:rPr lang="en-US" altLang="zh-CN" i="1">
                            <a:latin typeface="Cambria Math"/>
                          </a:rPr>
                          <m:t>(</m:t>
                        </m:r>
                        <m:r>
                          <a:rPr lang="en-US" altLang="zh-CN" i="1">
                            <a:latin typeface="Cambria Math"/>
                          </a:rPr>
                          <m:t>𝑡</m:t>
                        </m:r>
                        <m:r>
                          <a:rPr lang="en-US" altLang="zh-CN" i="1">
                            <a:latin typeface="Cambria Math"/>
                          </a:rPr>
                          <m:t>)</m:t>
                        </m:r>
                      </m:e>
                    </m:d>
                  </m:oMath>
                </a14:m>
                <a:r>
                  <a:rPr lang="en-US" altLang="zh-CN" dirty="0" err="1"/>
                  <a:t>设为为具有零平均值和单位方差的不相关持续激励信号序列</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a:rPr>
                          <m:t>𝑣</m:t>
                        </m:r>
                        <m:r>
                          <a:rPr lang="en-US" altLang="zh-CN" i="1">
                            <a:latin typeface="Cambria Math"/>
                          </a:rPr>
                          <m:t>(</m:t>
                        </m:r>
                        <m:r>
                          <a:rPr lang="en-US" altLang="zh-CN" i="1">
                            <a:latin typeface="Cambria Math"/>
                          </a:rPr>
                          <m:t>𝑡</m:t>
                        </m:r>
                        <m:r>
                          <a:rPr lang="en-US" altLang="zh-CN" i="1">
                            <a:latin typeface="Cambria Math"/>
                          </a:rPr>
                          <m:t>)</m:t>
                        </m:r>
                      </m:e>
                    </m:d>
                  </m:oMath>
                </a14:m>
                <a:r>
                  <a:rPr lang="en-US" altLang="zh-CN" dirty="0" err="1"/>
                  <a:t>被视为具有零平均值的白噪声序列</a:t>
                </a:r>
                <a:r>
                  <a:rPr lang="en-US" altLang="zh-CN" dirty="0"/>
                  <a:t>。</a:t>
                </a:r>
              </a:p>
              <a:p>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1178247" y="4772416"/>
                <a:ext cx="4426274" cy="1615827"/>
              </a:xfrm>
              <a:prstGeom prst="rect">
                <a:avLst/>
              </a:prstGeom>
              <a:blipFill rotWithShape="1">
                <a:blip r:embed="rId8"/>
                <a:stretch>
                  <a:fillRect l="-1102"/>
                </a:stretch>
              </a:blipFill>
            </p:spPr>
            <p:txBody>
              <a:bodyPr/>
              <a:lstStyle/>
              <a:p>
                <a:r>
                  <a:rPr lang="zh-CN" altLang="en-US">
                    <a:noFill/>
                  </a:rPr>
                  <a:t> </a:t>
                </a:r>
              </a:p>
            </p:txBody>
          </p:sp>
        </mc:Fallback>
      </mc:AlternateContent>
      <p:pic>
        <p:nvPicPr>
          <p:cNvPr id="14" name="图片 13"/>
          <p:cNvPicPr/>
          <p:nvPr/>
        </p:nvPicPr>
        <p:blipFill>
          <a:blip r:embed="rId9">
            <a:extLst>
              <a:ext uri="{28A0092B-C50C-407E-A947-70E740481C1C}">
                <a14:useLocalDpi xmlns:a14="http://schemas.microsoft.com/office/drawing/2010/main" val="0"/>
              </a:ext>
            </a:extLst>
          </a:blip>
          <a:srcRect/>
          <a:stretch>
            <a:fillRect/>
          </a:stretch>
        </p:blipFill>
        <p:spPr bwMode="auto">
          <a:xfrm>
            <a:off x="5756888" y="2392605"/>
            <a:ext cx="6264473" cy="3995638"/>
          </a:xfrm>
          <a:prstGeom prst="rect">
            <a:avLst/>
          </a:prstGeom>
          <a:noFill/>
          <a:ln>
            <a:noFill/>
          </a:ln>
        </p:spPr>
      </p:pic>
      <p:sp>
        <p:nvSpPr>
          <p:cNvPr id="15" name="TextBox 14"/>
          <p:cNvSpPr txBox="1"/>
          <p:nvPr/>
        </p:nvSpPr>
        <p:spPr>
          <a:xfrm>
            <a:off x="5756888" y="6225117"/>
            <a:ext cx="6264473" cy="646331"/>
          </a:xfrm>
          <a:prstGeom prst="rect">
            <a:avLst/>
          </a:prstGeom>
          <a:noFill/>
        </p:spPr>
        <p:txBody>
          <a:bodyPr wrap="square" rtlCol="0">
            <a:spAutoFit/>
          </a:bodyPr>
          <a:lstStyle/>
          <a:p>
            <a:pPr algn="ctr"/>
            <a:r>
              <a:rPr lang="zh-CN" altLang="zh-CN" dirty="0" smtClean="0"/>
              <a:t>图</a:t>
            </a:r>
            <a:r>
              <a:rPr lang="en-US" altLang="zh-CN" dirty="0" smtClean="0"/>
              <a:t>  </a:t>
            </a:r>
            <a:r>
              <a:rPr lang="en-US" altLang="zh-CN" dirty="0"/>
              <a:t>p=3</a:t>
            </a:r>
            <a:r>
              <a:rPr lang="zh-CN" altLang="zh-CN" dirty="0"/>
              <a:t>时</a:t>
            </a:r>
            <a:r>
              <a:rPr lang="en-US" altLang="zh-CN" dirty="0"/>
              <a:t>MILS</a:t>
            </a:r>
            <a:r>
              <a:rPr lang="zh-CN" altLang="zh-CN" dirty="0"/>
              <a:t>算法与</a:t>
            </a:r>
            <a:r>
              <a:rPr lang="en-US" altLang="zh-CN" dirty="0"/>
              <a:t>LS</a:t>
            </a:r>
            <a:r>
              <a:rPr lang="zh-CN" altLang="zh-CN" dirty="0"/>
              <a:t>算法误差逐步估计</a:t>
            </a:r>
          </a:p>
          <a:p>
            <a:endParaRPr lang="zh-CN" altLang="en-US" dirty="0"/>
          </a:p>
        </p:txBody>
      </p:sp>
      <p:sp>
        <p:nvSpPr>
          <p:cNvPr id="16" name="TextBox 15"/>
          <p:cNvSpPr txBox="1"/>
          <p:nvPr/>
        </p:nvSpPr>
        <p:spPr>
          <a:xfrm>
            <a:off x="497541" y="3652462"/>
            <a:ext cx="637964" cy="369332"/>
          </a:xfrm>
          <a:prstGeom prst="rect">
            <a:avLst/>
          </a:prstGeom>
          <a:noFill/>
        </p:spPr>
        <p:txBody>
          <a:bodyPr wrap="square" rtlCol="0">
            <a:spAutoFit/>
          </a:bodyPr>
          <a:lstStyle/>
          <a:p>
            <a:r>
              <a:rPr lang="zh-CN" altLang="en-US" b="1" dirty="0" smtClean="0">
                <a:solidFill>
                  <a:srgbClr val="4B649F"/>
                </a:solidFill>
              </a:rPr>
              <a:t>令：</a:t>
            </a:r>
            <a:endParaRPr lang="zh-CN" altLang="en-US" b="1" dirty="0">
              <a:solidFill>
                <a:srgbClr val="4B649F"/>
              </a:solidFill>
            </a:endParaRPr>
          </a:p>
        </p:txBody>
      </p:sp>
      <p:sp>
        <p:nvSpPr>
          <p:cNvPr id="17" name="矩形 16"/>
          <p:cNvSpPr/>
          <p:nvPr/>
        </p:nvSpPr>
        <p:spPr>
          <a:xfrm>
            <a:off x="-1" y="167889"/>
            <a:ext cx="2918013"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仿真结果</a:t>
            </a:r>
            <a:endParaRPr lang="zh-CN" altLang="en-US" sz="2800"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727784" y="630200"/>
            <a:ext cx="5955403" cy="4977224"/>
          </a:xfrm>
          <a:prstGeom prst="rect">
            <a:avLst/>
          </a:prstGeom>
          <a:noFill/>
          <a:ln>
            <a:noFill/>
          </a:ln>
        </p:spPr>
      </p:pic>
      <p:sp>
        <p:nvSpPr>
          <p:cNvPr id="3" name="TextBox 2"/>
          <p:cNvSpPr txBox="1"/>
          <p:nvPr/>
        </p:nvSpPr>
        <p:spPr>
          <a:xfrm>
            <a:off x="860612" y="5607424"/>
            <a:ext cx="5688106" cy="646331"/>
          </a:xfrm>
          <a:prstGeom prst="rect">
            <a:avLst/>
          </a:prstGeom>
          <a:noFill/>
        </p:spPr>
        <p:txBody>
          <a:bodyPr wrap="square" rtlCol="0">
            <a:spAutoFit/>
          </a:bodyPr>
          <a:lstStyle/>
          <a:p>
            <a:pPr algn="ctr"/>
            <a:r>
              <a:rPr lang="zh-CN" altLang="zh-CN" dirty="0" smtClean="0"/>
              <a:t>图</a:t>
            </a:r>
            <a:r>
              <a:rPr lang="en-US" altLang="zh-CN" dirty="0" smtClean="0"/>
              <a:t>   </a:t>
            </a:r>
            <a:r>
              <a:rPr lang="en-US" altLang="zh-CN" dirty="0"/>
              <a:t>p=10</a:t>
            </a:r>
            <a:r>
              <a:rPr lang="zh-CN" altLang="zh-CN" dirty="0"/>
              <a:t>时</a:t>
            </a:r>
            <a:r>
              <a:rPr lang="en-US" altLang="zh-CN" dirty="0"/>
              <a:t>MILS</a:t>
            </a:r>
            <a:r>
              <a:rPr lang="zh-CN" altLang="zh-CN" dirty="0"/>
              <a:t>算法与</a:t>
            </a:r>
            <a:r>
              <a:rPr lang="en-US" altLang="zh-CN" dirty="0"/>
              <a:t>LS</a:t>
            </a:r>
            <a:r>
              <a:rPr lang="zh-CN" altLang="zh-CN" dirty="0"/>
              <a:t>算法逐步误差</a:t>
            </a:r>
          </a:p>
          <a:p>
            <a:endParaRPr lang="zh-CN" altLang="en-US" dirty="0"/>
          </a:p>
        </p:txBody>
      </p:sp>
      <p:sp>
        <p:nvSpPr>
          <p:cNvPr id="4" name="TextBox 3"/>
          <p:cNvSpPr txBox="1"/>
          <p:nvPr/>
        </p:nvSpPr>
        <p:spPr>
          <a:xfrm>
            <a:off x="6548718" y="2091427"/>
            <a:ext cx="4303059" cy="2031325"/>
          </a:xfrm>
          <a:prstGeom prst="rect">
            <a:avLst/>
          </a:prstGeom>
          <a:noFill/>
        </p:spPr>
        <p:txBody>
          <a:bodyPr wrap="square" rtlCol="0">
            <a:spAutoFit/>
          </a:bodyPr>
          <a:lstStyle/>
          <a:p>
            <a:pPr indent="457200">
              <a:lnSpc>
                <a:spcPct val="150000"/>
              </a:lnSpc>
            </a:pPr>
            <a:r>
              <a:rPr lang="zh-CN" altLang="zh-CN" dirty="0"/>
              <a:t>此时多新息维数</a:t>
            </a:r>
            <a:r>
              <a:rPr lang="en-US" altLang="zh-CN" dirty="0"/>
              <a:t>p=10</a:t>
            </a:r>
            <a:r>
              <a:rPr lang="zh-CN" altLang="zh-CN" dirty="0"/>
              <a:t>，可以看到</a:t>
            </a:r>
            <a:r>
              <a:rPr lang="en-US" altLang="zh-CN" dirty="0"/>
              <a:t>p=10</a:t>
            </a:r>
            <a:r>
              <a:rPr lang="zh-CN" altLang="zh-CN" dirty="0"/>
              <a:t>时，多新息递推最小二乘法在</a:t>
            </a:r>
            <a:r>
              <a:rPr lang="en-US" altLang="zh-CN" dirty="0"/>
              <a:t>150</a:t>
            </a:r>
            <a:r>
              <a:rPr lang="zh-CN" altLang="zh-CN" dirty="0"/>
              <a:t>步左右误差快速减小，较</a:t>
            </a:r>
            <a:r>
              <a:rPr lang="en-US" altLang="zh-CN" dirty="0"/>
              <a:t>p=3</a:t>
            </a:r>
            <a:r>
              <a:rPr lang="zh-CN" altLang="zh-CN" dirty="0"/>
              <a:t>时更快的辨识出参数。</a:t>
            </a:r>
          </a:p>
          <a:p>
            <a:endParaRPr lang="zh-CN" altLang="en-US" dirty="0"/>
          </a:p>
        </p:txBody>
      </p:sp>
      <p:pic>
        <p:nvPicPr>
          <p:cNvPr id="5"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 y="167889"/>
            <a:ext cx="2918013"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仿真结果</a:t>
            </a:r>
            <a:endParaRPr lang="zh-CN" altLang="en-US" sz="2800" noProof="1"/>
          </a:p>
        </p:txBody>
      </p:sp>
    </p:spTree>
    <p:extLst>
      <p:ext uri="{BB962C8B-B14F-4D97-AF65-F5344CB8AC3E}">
        <p14:creationId xmlns:p14="http://schemas.microsoft.com/office/powerpoint/2010/main" val="22466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9553" y="874059"/>
            <a:ext cx="5150223" cy="461665"/>
          </a:xfrm>
          <a:prstGeom prst="rect">
            <a:avLst/>
          </a:prstGeom>
          <a:noFill/>
        </p:spPr>
        <p:txBody>
          <a:bodyPr wrap="square" rtlCol="0">
            <a:spAutoFit/>
          </a:bodyPr>
          <a:lstStyle/>
          <a:p>
            <a:r>
              <a:rPr lang="zh-CN" altLang="zh-CN" sz="2400" b="1" dirty="0">
                <a:solidFill>
                  <a:srgbClr val="5E80B0"/>
                </a:solidFill>
              </a:rPr>
              <a:t>辅助模型辨识</a:t>
            </a:r>
            <a:endParaRPr lang="zh-CN" altLang="en-US" sz="2400" b="1" dirty="0">
              <a:solidFill>
                <a:srgbClr val="5E80B0"/>
              </a:solidFill>
            </a:endParaRPr>
          </a:p>
        </p:txBody>
      </p:sp>
      <mc:AlternateContent xmlns:mc="http://schemas.openxmlformats.org/markup-compatibility/2006" xmlns:a14="http://schemas.microsoft.com/office/drawing/2010/main">
        <mc:Choice Requires="a14">
          <p:sp>
            <p:nvSpPr>
              <p:cNvPr id="3" name="TextBox 2"/>
              <p:cNvSpPr txBox="1"/>
              <p:nvPr/>
            </p:nvSpPr>
            <p:spPr>
              <a:xfrm>
                <a:off x="911417" y="1335724"/>
                <a:ext cx="10094900" cy="1050031"/>
              </a:xfrm>
              <a:prstGeom prst="rect">
                <a:avLst/>
              </a:prstGeom>
              <a:noFill/>
            </p:spPr>
            <p:txBody>
              <a:bodyPr wrap="square" rtlCol="0">
                <a:spAutoFit/>
              </a:bodyPr>
              <a:lstStyle/>
              <a:p>
                <a:r>
                  <a:rPr lang="zh-CN" altLang="zh-CN" sz="2400" dirty="0"/>
                  <a:t>考虑系统：</a:t>
                </a:r>
                <a:r>
                  <a:rPr lang="en-US" altLang="zh-CN" sz="2400" dirty="0" smtClean="0"/>
                  <a:t>y(t)=</a:t>
                </a:r>
                <a14:m>
                  <m:oMath xmlns:m="http://schemas.openxmlformats.org/officeDocument/2006/math">
                    <m:f>
                      <m:fPr>
                        <m:ctrlPr>
                          <a:rPr lang="zh-CN" altLang="zh-CN" sz="2400" i="1">
                            <a:latin typeface="Cambria Math" panose="02040503050406030204" pitchFamily="18" charset="0"/>
                          </a:rPr>
                        </m:ctrlPr>
                      </m:fPr>
                      <m:num>
                        <m:r>
                          <a:rPr lang="en-US" altLang="zh-CN" sz="2400" i="1">
                            <a:latin typeface="Cambria Math"/>
                          </a:rPr>
                          <m:t>𝐵</m:t>
                        </m:r>
                        <m:r>
                          <a:rPr lang="en-US" altLang="zh-CN" sz="2400" i="1">
                            <a:latin typeface="Cambria Math"/>
                          </a:rPr>
                          <m:t>(</m:t>
                        </m:r>
                        <m:r>
                          <a:rPr lang="en-US" altLang="zh-CN" sz="2400" i="1">
                            <a:latin typeface="Cambria Math"/>
                          </a:rPr>
                          <m:t>𝑧</m:t>
                        </m:r>
                        <m:r>
                          <a:rPr lang="en-US" altLang="zh-CN" sz="2400" i="1">
                            <a:latin typeface="Cambria Math"/>
                          </a:rPr>
                          <m:t>)</m:t>
                        </m:r>
                      </m:num>
                      <m:den>
                        <m:r>
                          <a:rPr lang="en-US" altLang="zh-CN" sz="2400" i="1">
                            <a:latin typeface="Cambria Math"/>
                          </a:rPr>
                          <m:t>𝐴</m:t>
                        </m:r>
                        <m:r>
                          <a:rPr lang="en-US" altLang="zh-CN" sz="2400" i="1">
                            <a:latin typeface="Cambria Math"/>
                          </a:rPr>
                          <m:t>(</m:t>
                        </m:r>
                        <m:r>
                          <a:rPr lang="en-US" altLang="zh-CN" sz="2400" i="1">
                            <a:latin typeface="Cambria Math"/>
                          </a:rPr>
                          <m:t>𝑧</m:t>
                        </m:r>
                        <m:r>
                          <a:rPr lang="en-US" altLang="zh-CN" sz="2400" i="1">
                            <a:latin typeface="Cambria Math"/>
                          </a:rPr>
                          <m:t>)</m:t>
                        </m:r>
                      </m:den>
                    </m:f>
                  </m:oMath>
                </a14:m>
                <a:r>
                  <a:rPr lang="en-US" altLang="zh-CN" sz="2400" dirty="0"/>
                  <a:t>u</a:t>
                </a:r>
                <a:r>
                  <a:rPr lang="zh-CN" altLang="zh-CN" sz="2400" dirty="0"/>
                  <a:t>（</a:t>
                </a:r>
                <a:r>
                  <a:rPr lang="en-US" altLang="zh-CN" sz="2400" dirty="0"/>
                  <a:t>t</a:t>
                </a:r>
                <a:r>
                  <a:rPr lang="zh-CN" altLang="zh-CN" sz="2400" dirty="0"/>
                  <a:t>）</a:t>
                </a:r>
                <a:r>
                  <a:rPr lang="en-US" altLang="zh-CN" sz="2400" dirty="0"/>
                  <a:t>+D(z)v</a:t>
                </a:r>
                <a:r>
                  <a:rPr lang="zh-CN" altLang="zh-CN" sz="2400" dirty="0"/>
                  <a:t>（</a:t>
                </a:r>
                <a:r>
                  <a:rPr lang="en-US" altLang="zh-CN" sz="2400" dirty="0"/>
                  <a:t>t</a:t>
                </a:r>
                <a:r>
                  <a:rPr lang="zh-CN" altLang="zh-CN" sz="2400" dirty="0"/>
                  <a:t>）；通过</a:t>
                </a:r>
                <a:r>
                  <a:rPr lang="en-US" altLang="zh-CN" sz="2400" dirty="0"/>
                  <a:t>AM-MILS</a:t>
                </a:r>
                <a:r>
                  <a:rPr lang="zh-CN" altLang="zh-CN" sz="2400" dirty="0"/>
                  <a:t>算法该类模型进行辨识。其中</a:t>
                </a:r>
                <a:endParaRPr lang="zh-CN" alt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911417" y="1335724"/>
                <a:ext cx="10094900" cy="1050031"/>
              </a:xfrm>
              <a:prstGeom prst="rect">
                <a:avLst/>
              </a:prstGeom>
              <a:blipFill>
                <a:blip r:embed="rId2"/>
                <a:stretch>
                  <a:fillRect l="-967" b="-127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972234" y="2276003"/>
                <a:ext cx="8205367" cy="120032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altLang="zh-CN" sz="2400">
                          <a:latin typeface="Cambria Math"/>
                        </a:rPr>
                        <m:t>A</m:t>
                      </m:r>
                      <m:d>
                        <m:dPr>
                          <m:ctrlPr>
                            <a:rPr lang="zh-CN" altLang="zh-CN" sz="2400" i="1">
                              <a:latin typeface="Cambria Math" panose="02040503050406030204" pitchFamily="18" charset="0"/>
                            </a:rPr>
                          </m:ctrlPr>
                        </m:dPr>
                        <m:e>
                          <m:r>
                            <m:rPr>
                              <m:sty m:val="p"/>
                            </m:rPr>
                            <a:rPr lang="en-US" altLang="zh-CN" sz="2400">
                              <a:latin typeface="Cambria Math"/>
                            </a:rPr>
                            <m:t>z</m:t>
                          </m:r>
                        </m:e>
                      </m:d>
                      <m:r>
                        <a:rPr lang="en-US" altLang="zh-CN" sz="2400">
                          <a:latin typeface="Cambria Math"/>
                        </a:rPr>
                        <m:t>=1+</m:t>
                      </m:r>
                      <m:sSub>
                        <m:sSubPr>
                          <m:ctrlPr>
                            <a:rPr lang="zh-CN"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1</m:t>
                          </m:r>
                        </m:sub>
                      </m:sSub>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−1</m:t>
                          </m:r>
                        </m:sup>
                      </m:sSup>
                      <m:r>
                        <a:rPr lang="en-US" altLang="zh-CN" sz="2400" i="1">
                          <a:latin typeface="Cambria Math"/>
                        </a:rPr>
                        <m:t>+</m:t>
                      </m:r>
                      <m:sSub>
                        <m:sSubPr>
                          <m:ctrlPr>
                            <a:rPr lang="zh-CN" altLang="zh-CN" sz="2400" i="1">
                              <a:latin typeface="Cambria Math" panose="02040503050406030204" pitchFamily="18" charset="0"/>
                            </a:rPr>
                          </m:ctrlPr>
                        </m:sSubPr>
                        <m:e>
                          <m:r>
                            <a:rPr lang="en-US" altLang="zh-CN" sz="2400" i="1">
                              <a:latin typeface="Cambria Math"/>
                            </a:rPr>
                            <m:t>𝑎</m:t>
                          </m:r>
                        </m:e>
                        <m:sub>
                          <m:r>
                            <a:rPr lang="en-US" altLang="zh-CN" sz="2400" i="1">
                              <a:latin typeface="Cambria Math"/>
                            </a:rPr>
                            <m:t>2</m:t>
                          </m:r>
                        </m:sub>
                      </m:sSub>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−2</m:t>
                          </m:r>
                        </m:sup>
                      </m:sSup>
                      <m:r>
                        <a:rPr lang="en-US" altLang="zh-CN" sz="2400" i="1">
                          <a:latin typeface="Cambria Math"/>
                        </a:rPr>
                        <m:t>=1−1.6</m:t>
                      </m:r>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−1</m:t>
                          </m:r>
                        </m:sup>
                      </m:sSup>
                      <m:r>
                        <a:rPr lang="en-US" altLang="zh-CN" sz="2400" i="1">
                          <a:latin typeface="Cambria Math"/>
                        </a:rPr>
                        <m:t>+0.8</m:t>
                      </m:r>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−2</m:t>
                          </m:r>
                        </m:sup>
                      </m:sSup>
                    </m:oMath>
                  </m:oMathPara>
                </a14:m>
                <a:endParaRPr lang="zh-CN" altLang="zh-CN" sz="2400" dirty="0"/>
              </a:p>
              <a:p>
                <a:pPr/>
                <a14:m>
                  <m:oMathPara xmlns:m="http://schemas.openxmlformats.org/officeDocument/2006/math">
                    <m:oMathParaPr>
                      <m:jc m:val="left"/>
                    </m:oMathParaPr>
                    <m:oMath xmlns:m="http://schemas.openxmlformats.org/officeDocument/2006/math">
                      <m:r>
                        <m:rPr>
                          <m:sty m:val="p"/>
                        </m:rPr>
                        <a:rPr lang="en-US" altLang="zh-CN" sz="2400">
                          <a:latin typeface="Cambria Math"/>
                        </a:rPr>
                        <m:t>B</m:t>
                      </m:r>
                      <m:d>
                        <m:dPr>
                          <m:ctrlPr>
                            <a:rPr lang="zh-CN" altLang="zh-CN" sz="2400" i="1">
                              <a:latin typeface="Cambria Math" panose="02040503050406030204" pitchFamily="18" charset="0"/>
                            </a:rPr>
                          </m:ctrlPr>
                        </m:dPr>
                        <m:e>
                          <m:r>
                            <m:rPr>
                              <m:sty m:val="p"/>
                            </m:rPr>
                            <a:rPr lang="en-US" altLang="zh-CN" sz="2400">
                              <a:latin typeface="Cambria Math"/>
                            </a:rPr>
                            <m:t>z</m:t>
                          </m:r>
                        </m:e>
                      </m:d>
                      <m:r>
                        <a:rPr lang="en-US" altLang="zh-CN" sz="2400">
                          <a:latin typeface="Cambria Math"/>
                        </a:rPr>
                        <m:t>=</m:t>
                      </m:r>
                      <m:sSub>
                        <m:sSubPr>
                          <m:ctrlPr>
                            <a:rPr lang="zh-CN" altLang="zh-CN" sz="2400" i="1">
                              <a:latin typeface="Cambria Math" panose="02040503050406030204" pitchFamily="18" charset="0"/>
                            </a:rPr>
                          </m:ctrlPr>
                        </m:sSubPr>
                        <m:e>
                          <m:r>
                            <a:rPr lang="en-US" altLang="zh-CN" sz="2400" i="1">
                              <a:latin typeface="Cambria Math"/>
                            </a:rPr>
                            <m:t>𝑏</m:t>
                          </m:r>
                        </m:e>
                        <m:sub>
                          <m:r>
                            <a:rPr lang="en-US" altLang="zh-CN" sz="2400" i="1">
                              <a:latin typeface="Cambria Math"/>
                            </a:rPr>
                            <m:t>1</m:t>
                          </m:r>
                        </m:sub>
                      </m:sSub>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−1</m:t>
                          </m:r>
                        </m:sup>
                      </m:sSup>
                      <m:r>
                        <a:rPr lang="en-US" altLang="zh-CN" sz="2400" i="1">
                          <a:latin typeface="Cambria Math"/>
                        </a:rPr>
                        <m:t>+</m:t>
                      </m:r>
                      <m:sSub>
                        <m:sSubPr>
                          <m:ctrlPr>
                            <a:rPr lang="zh-CN" altLang="zh-CN" sz="2400" i="1">
                              <a:latin typeface="Cambria Math" panose="02040503050406030204" pitchFamily="18" charset="0"/>
                            </a:rPr>
                          </m:ctrlPr>
                        </m:sSubPr>
                        <m:e>
                          <m:r>
                            <a:rPr lang="en-US" altLang="zh-CN" sz="2400" i="1">
                              <a:latin typeface="Cambria Math"/>
                            </a:rPr>
                            <m:t>𝑏</m:t>
                          </m:r>
                        </m:e>
                        <m:sub>
                          <m:r>
                            <a:rPr lang="en-US" altLang="zh-CN" sz="2400" i="1">
                              <a:latin typeface="Cambria Math"/>
                            </a:rPr>
                            <m:t>2</m:t>
                          </m:r>
                        </m:sub>
                      </m:sSub>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−2</m:t>
                          </m:r>
                        </m:sup>
                      </m:sSup>
                      <m:r>
                        <a:rPr lang="en-US" altLang="zh-CN" sz="2400" i="1">
                          <a:latin typeface="Cambria Math"/>
                        </a:rPr>
                        <m:t>=</m:t>
                      </m:r>
                      <m:sSup>
                        <m:sSupPr>
                          <m:ctrlPr>
                            <a:rPr lang="zh-CN" altLang="zh-CN" sz="2400" i="1">
                              <a:latin typeface="Cambria Math" panose="02040503050406030204" pitchFamily="18" charset="0"/>
                            </a:rPr>
                          </m:ctrlPr>
                        </m:sSupPr>
                        <m:e>
                          <m:r>
                            <a:rPr lang="en-US" altLang="zh-CN" sz="2400" i="1">
                              <a:latin typeface="Cambria Math"/>
                            </a:rPr>
                            <m:t>0.4</m:t>
                          </m:r>
                          <m:r>
                            <a:rPr lang="en-US" altLang="zh-CN" sz="2400" i="1">
                              <a:latin typeface="Cambria Math"/>
                            </a:rPr>
                            <m:t>𝑧</m:t>
                          </m:r>
                        </m:e>
                        <m:sup>
                          <m:r>
                            <a:rPr lang="en-US" altLang="zh-CN" sz="2400" i="1">
                              <a:latin typeface="Cambria Math"/>
                            </a:rPr>
                            <m:t>−1</m:t>
                          </m:r>
                        </m:sup>
                      </m:sSup>
                      <m:r>
                        <a:rPr lang="en-US" altLang="zh-CN" sz="2400" i="1">
                          <a:latin typeface="Cambria Math"/>
                        </a:rPr>
                        <m:t>−0.3</m:t>
                      </m:r>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−2</m:t>
                          </m:r>
                        </m:sup>
                      </m:sSup>
                    </m:oMath>
                  </m:oMathPara>
                </a14:m>
                <a:endParaRPr lang="zh-CN" altLang="zh-CN" sz="2400" dirty="0"/>
              </a:p>
              <a:p>
                <a:pPr/>
                <a14:m>
                  <m:oMathPara xmlns:m="http://schemas.openxmlformats.org/officeDocument/2006/math">
                    <m:oMathParaPr>
                      <m:jc m:val="left"/>
                    </m:oMathParaPr>
                    <m:oMath xmlns:m="http://schemas.openxmlformats.org/officeDocument/2006/math">
                      <m:r>
                        <m:rPr>
                          <m:sty m:val="p"/>
                        </m:rPr>
                        <a:rPr lang="en-US" altLang="zh-CN" sz="2400">
                          <a:latin typeface="Cambria Math"/>
                        </a:rPr>
                        <m:t>D</m:t>
                      </m:r>
                      <m:d>
                        <m:dPr>
                          <m:ctrlPr>
                            <a:rPr lang="zh-CN" altLang="zh-CN" sz="2400" i="1">
                              <a:latin typeface="Cambria Math" panose="02040503050406030204" pitchFamily="18" charset="0"/>
                            </a:rPr>
                          </m:ctrlPr>
                        </m:dPr>
                        <m:e>
                          <m:r>
                            <m:rPr>
                              <m:sty m:val="p"/>
                            </m:rPr>
                            <a:rPr lang="en-US" altLang="zh-CN" sz="2400">
                              <a:latin typeface="Cambria Math"/>
                            </a:rPr>
                            <m:t>z</m:t>
                          </m:r>
                        </m:e>
                      </m:d>
                      <m:r>
                        <a:rPr lang="en-US" altLang="zh-CN" sz="2400">
                          <a:latin typeface="Cambria Math"/>
                        </a:rPr>
                        <m:t>=1+</m:t>
                      </m:r>
                      <m:sSub>
                        <m:sSubPr>
                          <m:ctrlPr>
                            <a:rPr lang="zh-CN" altLang="zh-CN" sz="2400" i="1">
                              <a:latin typeface="Cambria Math" panose="02040503050406030204" pitchFamily="18" charset="0"/>
                            </a:rPr>
                          </m:ctrlPr>
                        </m:sSubPr>
                        <m:e>
                          <m:r>
                            <a:rPr lang="en-US" altLang="zh-CN" sz="2400" i="1">
                              <a:latin typeface="Cambria Math"/>
                            </a:rPr>
                            <m:t>𝑑</m:t>
                          </m:r>
                        </m:e>
                        <m:sub>
                          <m:r>
                            <a:rPr lang="en-US" altLang="zh-CN" sz="2400" i="1">
                              <a:latin typeface="Cambria Math"/>
                            </a:rPr>
                            <m:t>1</m:t>
                          </m:r>
                        </m:sub>
                      </m:sSub>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−1</m:t>
                          </m:r>
                        </m:sup>
                      </m:sSup>
                      <m:r>
                        <a:rPr lang="en-US" altLang="zh-CN" sz="2400" i="1">
                          <a:latin typeface="Cambria Math"/>
                        </a:rPr>
                        <m:t>+</m:t>
                      </m:r>
                      <m:sSub>
                        <m:sSubPr>
                          <m:ctrlPr>
                            <a:rPr lang="zh-CN" altLang="zh-CN" sz="2400" i="1">
                              <a:latin typeface="Cambria Math" panose="02040503050406030204" pitchFamily="18" charset="0"/>
                            </a:rPr>
                          </m:ctrlPr>
                        </m:sSubPr>
                        <m:e>
                          <m:r>
                            <a:rPr lang="en-US" altLang="zh-CN" sz="2400" i="1">
                              <a:latin typeface="Cambria Math"/>
                            </a:rPr>
                            <m:t>𝑑</m:t>
                          </m:r>
                        </m:e>
                        <m:sub>
                          <m:r>
                            <a:rPr lang="en-US" altLang="zh-CN" sz="2400" i="1">
                              <a:latin typeface="Cambria Math"/>
                            </a:rPr>
                            <m:t>2</m:t>
                          </m:r>
                        </m:sub>
                      </m:sSub>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−2</m:t>
                          </m:r>
                        </m:sup>
                      </m:sSup>
                      <m:r>
                        <a:rPr lang="en-US" altLang="zh-CN" sz="2400" i="1">
                          <a:latin typeface="Cambria Math"/>
                        </a:rPr>
                        <m:t>=1−0.2</m:t>
                      </m:r>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−1</m:t>
                          </m:r>
                        </m:sup>
                      </m:sSup>
                      <m:r>
                        <a:rPr lang="en-US" altLang="zh-CN" sz="2400" i="1">
                          <a:latin typeface="Cambria Math"/>
                        </a:rPr>
                        <m:t>+0.6</m:t>
                      </m:r>
                      <m:sSup>
                        <m:sSupPr>
                          <m:ctrlPr>
                            <a:rPr lang="zh-CN" altLang="zh-CN" sz="2400" i="1">
                              <a:latin typeface="Cambria Math" panose="02040503050406030204" pitchFamily="18" charset="0"/>
                            </a:rPr>
                          </m:ctrlPr>
                        </m:sSupPr>
                        <m:e>
                          <m:r>
                            <a:rPr lang="en-US" altLang="zh-CN" sz="2400" i="1">
                              <a:latin typeface="Cambria Math"/>
                            </a:rPr>
                            <m:t>𝑧</m:t>
                          </m:r>
                        </m:e>
                        <m:sup>
                          <m:r>
                            <a:rPr lang="en-US" altLang="zh-CN" sz="2400" i="1">
                              <a:latin typeface="Cambria Math"/>
                            </a:rPr>
                            <m:t>−2</m:t>
                          </m:r>
                        </m:sup>
                      </m:sSup>
                    </m:oMath>
                  </m:oMathPara>
                </a14:m>
                <a:endParaRPr lang="zh-CN" altLang="zh-CN" sz="2400" dirty="0"/>
              </a:p>
            </p:txBody>
          </p:sp>
        </mc:Choice>
        <mc:Fallback xmlns="">
          <p:sp>
            <p:nvSpPr>
              <p:cNvPr id="4" name="矩形 3"/>
              <p:cNvSpPr>
                <a:spLocks noRot="1" noChangeAspect="1" noMove="1" noResize="1" noEditPoints="1" noAdjustHandles="1" noChangeArrowheads="1" noChangeShapeType="1" noTextEdit="1"/>
              </p:cNvSpPr>
              <p:nvPr/>
            </p:nvSpPr>
            <p:spPr>
              <a:xfrm>
                <a:off x="1972234" y="2276003"/>
                <a:ext cx="8205367" cy="1200329"/>
              </a:xfrm>
              <a:prstGeom prst="rect">
                <a:avLst/>
              </a:prstGeom>
              <a:blipFill>
                <a:blip r:embed="rId3"/>
                <a:stretch>
                  <a:fillRect l="-223" b="-10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52816" y="3932647"/>
                <a:ext cx="4011706" cy="2118529"/>
              </a:xfrm>
              <a:prstGeom prst="rect">
                <a:avLst/>
              </a:prstGeom>
              <a:noFill/>
            </p:spPr>
            <p:txBody>
              <a:bodyPr wrap="square" rtlCol="0">
                <a:spAutoFit/>
              </a:bodyPr>
              <a:lstStyle/>
              <a:p>
                <a:pPr indent="457200">
                  <a:lnSpc>
                    <a:spcPct val="150000"/>
                  </a:lnSpc>
                </a:pPr>
                <a:r>
                  <a:rPr lang="en-US" altLang="zh-CN" dirty="0" err="1"/>
                  <a:t>输入</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a:rPr>
                          <m:t>𝑢</m:t>
                        </m:r>
                        <m:r>
                          <a:rPr lang="en-US" altLang="zh-CN" i="1">
                            <a:latin typeface="Cambria Math"/>
                          </a:rPr>
                          <m:t>(</m:t>
                        </m:r>
                        <m:r>
                          <a:rPr lang="en-US" altLang="zh-CN" i="1">
                            <a:latin typeface="Cambria Math"/>
                          </a:rPr>
                          <m:t>𝑡</m:t>
                        </m:r>
                        <m:r>
                          <a:rPr lang="en-US" altLang="zh-CN" i="1">
                            <a:latin typeface="Cambria Math"/>
                          </a:rPr>
                          <m:t>)</m:t>
                        </m:r>
                      </m:e>
                    </m:d>
                  </m:oMath>
                </a14:m>
                <a:r>
                  <a:rPr lang="en-US" altLang="zh-CN" dirty="0" err="1"/>
                  <a:t>设为为具有零平均值和单位方差的不相关持续激励信号序列</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a:rPr>
                          <m:t>𝑣</m:t>
                        </m:r>
                        <m:r>
                          <a:rPr lang="en-US" altLang="zh-CN" i="1">
                            <a:latin typeface="Cambria Math"/>
                          </a:rPr>
                          <m:t>(</m:t>
                        </m:r>
                        <m:r>
                          <a:rPr lang="en-US" altLang="zh-CN" i="1">
                            <a:latin typeface="Cambria Math"/>
                          </a:rPr>
                          <m:t>𝑡</m:t>
                        </m:r>
                        <m:r>
                          <a:rPr lang="en-US" altLang="zh-CN" i="1">
                            <a:latin typeface="Cambria Math"/>
                          </a:rPr>
                          <m:t>)</m:t>
                        </m:r>
                      </m:e>
                    </m:d>
                  </m:oMath>
                </a14:m>
                <a:r>
                  <a:rPr lang="en-US" altLang="zh-CN" dirty="0" err="1"/>
                  <a:t>被视为具有零平均值的白噪声序列</a:t>
                </a:r>
                <a:r>
                  <a:rPr lang="en-US" altLang="zh-CN" dirty="0"/>
                  <a:t>。</a:t>
                </a:r>
              </a:p>
              <a:p>
                <a:pPr indent="457200">
                  <a:lnSpc>
                    <a:spcPct val="150000"/>
                  </a:lnSpc>
                </a:pPr>
                <a:endParaRPr lang="zh-CN" alt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52816" y="3932647"/>
                <a:ext cx="4011706" cy="2118529"/>
              </a:xfrm>
              <a:prstGeom prst="rect">
                <a:avLst/>
              </a:prstGeom>
              <a:blipFill rotWithShape="1">
                <a:blip r:embed="rId4"/>
                <a:stretch>
                  <a:fillRect l="-1368" r="-2584"/>
                </a:stretch>
              </a:blipFill>
            </p:spPr>
            <p:txBody>
              <a:bodyPr/>
              <a:lstStyle/>
              <a:p>
                <a:r>
                  <a:rPr lang="zh-CN" altLang="en-US">
                    <a:noFill/>
                  </a:rPr>
                  <a:t> </a:t>
                </a:r>
              </a:p>
            </p:txBody>
          </p:sp>
        </mc:Fallback>
      </mc:AlternateContent>
      <p:pic>
        <p:nvPicPr>
          <p:cNvPr id="6" name="图片 5"/>
          <p:cNvPicPr/>
          <p:nvPr/>
        </p:nvPicPr>
        <p:blipFill>
          <a:blip r:embed="rId5"/>
          <a:stretch>
            <a:fillRect/>
          </a:stretch>
        </p:blipFill>
        <p:spPr>
          <a:xfrm>
            <a:off x="5958867" y="3411232"/>
            <a:ext cx="4218735" cy="2813884"/>
          </a:xfrm>
          <a:prstGeom prst="rect">
            <a:avLst/>
          </a:prstGeom>
        </p:spPr>
      </p:pic>
      <p:sp>
        <p:nvSpPr>
          <p:cNvPr id="7" name="TextBox 6"/>
          <p:cNvSpPr txBox="1"/>
          <p:nvPr/>
        </p:nvSpPr>
        <p:spPr>
          <a:xfrm>
            <a:off x="5400815" y="6225116"/>
            <a:ext cx="5334840" cy="646331"/>
          </a:xfrm>
          <a:prstGeom prst="rect">
            <a:avLst/>
          </a:prstGeom>
          <a:noFill/>
        </p:spPr>
        <p:txBody>
          <a:bodyPr wrap="square" rtlCol="0">
            <a:spAutoFit/>
          </a:bodyPr>
          <a:lstStyle/>
          <a:p>
            <a:pPr algn="ctr"/>
            <a:r>
              <a:rPr lang="zh-CN" altLang="zh-CN" dirty="0" smtClean="0"/>
              <a:t>图</a:t>
            </a:r>
            <a:r>
              <a:rPr lang="en-US" altLang="zh-CN" dirty="0" smtClean="0"/>
              <a:t>  </a:t>
            </a:r>
            <a:r>
              <a:rPr lang="en-US" altLang="zh-CN" dirty="0"/>
              <a:t>OMEA</a:t>
            </a:r>
            <a:r>
              <a:rPr lang="zh-CN" altLang="zh-CN" dirty="0"/>
              <a:t>模型各参数（真值）</a:t>
            </a:r>
          </a:p>
          <a:p>
            <a:endParaRPr lang="zh-CN" altLang="en-US" dirty="0"/>
          </a:p>
        </p:txBody>
      </p:sp>
      <p:sp>
        <p:nvSpPr>
          <p:cNvPr id="8" name="矩形 7"/>
          <p:cNvSpPr/>
          <p:nvPr/>
        </p:nvSpPr>
        <p:spPr>
          <a:xfrm>
            <a:off x="-1" y="167889"/>
            <a:ext cx="2918013"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仿真结果</a:t>
            </a:r>
            <a:endParaRPr lang="zh-CN" altLang="en-US" sz="2800" noProof="1"/>
          </a:p>
        </p:txBody>
      </p:sp>
    </p:spTree>
    <p:extLst>
      <p:ext uri="{BB962C8B-B14F-4D97-AF65-F5344CB8AC3E}">
        <p14:creationId xmlns:p14="http://schemas.microsoft.com/office/powerpoint/2010/main" val="147508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2">
            <a:extLst>
              <a:ext uri="{28A0092B-C50C-407E-A947-70E740481C1C}">
                <a14:useLocalDpi xmlns:a14="http://schemas.microsoft.com/office/drawing/2010/main" val="0"/>
              </a:ext>
            </a:extLst>
          </a:blip>
          <a:srcRect/>
          <a:stretch>
            <a:fillRect/>
          </a:stretch>
        </p:blipFill>
        <p:spPr bwMode="auto">
          <a:xfrm>
            <a:off x="2659230" y="811715"/>
            <a:ext cx="5879652" cy="4768814"/>
          </a:xfrm>
          <a:prstGeom prst="rect">
            <a:avLst/>
          </a:prstGeom>
          <a:noFill/>
          <a:ln>
            <a:noFill/>
          </a:ln>
        </p:spPr>
      </p:pic>
      <p:sp>
        <p:nvSpPr>
          <p:cNvPr id="3" name="TextBox 2"/>
          <p:cNvSpPr txBox="1"/>
          <p:nvPr/>
        </p:nvSpPr>
        <p:spPr>
          <a:xfrm>
            <a:off x="2659230" y="5580529"/>
            <a:ext cx="6323405" cy="646331"/>
          </a:xfrm>
          <a:prstGeom prst="rect">
            <a:avLst/>
          </a:prstGeom>
          <a:noFill/>
        </p:spPr>
        <p:txBody>
          <a:bodyPr wrap="square" rtlCol="0">
            <a:spAutoFit/>
          </a:bodyPr>
          <a:lstStyle/>
          <a:p>
            <a:r>
              <a:rPr lang="zh-CN" altLang="zh-CN" dirty="0" smtClean="0"/>
              <a:t>图</a:t>
            </a:r>
            <a:r>
              <a:rPr lang="en-US" altLang="zh-CN" dirty="0" smtClean="0"/>
              <a:t>  </a:t>
            </a:r>
            <a:r>
              <a:rPr lang="zh-CN" altLang="zh-CN" dirty="0"/>
              <a:t>基于</a:t>
            </a:r>
            <a:r>
              <a:rPr lang="en-US" altLang="zh-CN" dirty="0"/>
              <a:t>AM-MILS</a:t>
            </a:r>
            <a:r>
              <a:rPr lang="zh-CN" altLang="zh-CN" dirty="0"/>
              <a:t>算法辨识</a:t>
            </a:r>
            <a:r>
              <a:rPr lang="en-US" altLang="zh-CN" dirty="0"/>
              <a:t>OMEA</a:t>
            </a:r>
            <a:r>
              <a:rPr lang="zh-CN" altLang="zh-CN" dirty="0"/>
              <a:t>系统所得的参数变化曲线</a:t>
            </a:r>
          </a:p>
          <a:p>
            <a:endParaRPr lang="zh-CN" altLang="en-US" dirty="0"/>
          </a:p>
        </p:txBody>
      </p:sp>
      <p:sp>
        <p:nvSpPr>
          <p:cNvPr id="4" name="矩形 3"/>
          <p:cNvSpPr/>
          <p:nvPr/>
        </p:nvSpPr>
        <p:spPr>
          <a:xfrm>
            <a:off x="-1" y="167889"/>
            <a:ext cx="2918013"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仿真结果</a:t>
            </a:r>
            <a:endParaRPr lang="zh-CN" altLang="en-US" sz="2800" noProof="1"/>
          </a:p>
        </p:txBody>
      </p:sp>
    </p:spTree>
    <p:extLst>
      <p:ext uri="{BB962C8B-B14F-4D97-AF65-F5344CB8AC3E}">
        <p14:creationId xmlns:p14="http://schemas.microsoft.com/office/powerpoint/2010/main" val="81661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6147" name="文本框 2"/>
          <p:cNvSpPr txBox="1">
            <a:spLocks noChangeArrowheads="1"/>
          </p:cNvSpPr>
          <p:nvPr/>
        </p:nvSpPr>
        <p:spPr bwMode="auto">
          <a:xfrm>
            <a:off x="5854700" y="2292350"/>
            <a:ext cx="5708650"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3600" b="1" dirty="0" smtClean="0">
                <a:solidFill>
                  <a:srgbClr val="4B649F"/>
                </a:solidFill>
              </a:rPr>
              <a:t>摘要前瞻</a:t>
            </a:r>
            <a:endParaRPr lang="zh-CN" altLang="en-US" sz="3600" b="1" dirty="0">
              <a:solidFill>
                <a:srgbClr val="4B649F"/>
              </a:solidFill>
            </a:endParaRPr>
          </a:p>
        </p:txBody>
      </p:sp>
      <p:grpSp>
        <p:nvGrpSpPr>
          <p:cNvPr id="6149" name="组合 5"/>
          <p:cNvGrpSpPr/>
          <p:nvPr/>
        </p:nvGrpSpPr>
        <p:grpSpPr bwMode="auto">
          <a:xfrm>
            <a:off x="1519238" y="2232025"/>
            <a:ext cx="2581275" cy="2582863"/>
            <a:chOff x="1131485" y="2234042"/>
            <a:chExt cx="1607262" cy="1607262"/>
          </a:xfrm>
        </p:grpSpPr>
        <p:sp>
          <p:nvSpPr>
            <p:cNvPr id="7" name="椭圆 6"/>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8" name="椭圆 7"/>
            <p:cNvSpPr/>
            <p:nvPr/>
          </p:nvSpPr>
          <p:spPr>
            <a:xfrm>
              <a:off x="1241206"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6154" name="KSO_Shape"/>
            <p:cNvSpPr>
              <a:spLocks noChangeArrowheads="1"/>
            </p:cNvSpPr>
            <p:nvPr/>
          </p:nvSpPr>
          <p:spPr bwMode="auto">
            <a:xfrm>
              <a:off x="1480150" y="2597150"/>
              <a:ext cx="909932" cy="881046"/>
            </a:xfrm>
            <a:custGeom>
              <a:avLst/>
              <a:gdLst>
                <a:gd name="T0" fmla="*/ 839090 w 8965002"/>
                <a:gd name="T1" fmla="*/ 366042 h 8673857"/>
                <a:gd name="T2" fmla="*/ 863104 w 8965002"/>
                <a:gd name="T3" fmla="*/ 366042 h 8673857"/>
                <a:gd name="T4" fmla="*/ 902746 w 8965002"/>
                <a:gd name="T5" fmla="*/ 441180 h 8673857"/>
                <a:gd name="T6" fmla="*/ 706823 w 8965002"/>
                <a:gd name="T7" fmla="*/ 736389 h 8673857"/>
                <a:gd name="T8" fmla="*/ 660701 w 8965002"/>
                <a:gd name="T9" fmla="*/ 759273 h 8673857"/>
                <a:gd name="T10" fmla="*/ 545586 w 8965002"/>
                <a:gd name="T11" fmla="*/ 759273 h 8673857"/>
                <a:gd name="T12" fmla="*/ 545586 w 8965002"/>
                <a:gd name="T13" fmla="*/ 852336 h 8673857"/>
                <a:gd name="T14" fmla="*/ 530339 w 8965002"/>
                <a:gd name="T15" fmla="*/ 877509 h 8673857"/>
                <a:gd name="T16" fmla="*/ 516236 w 8965002"/>
                <a:gd name="T17" fmla="*/ 880942 h 8673857"/>
                <a:gd name="T18" fmla="*/ 498320 w 8965002"/>
                <a:gd name="T19" fmla="*/ 875602 h 8673857"/>
                <a:gd name="T20" fmla="*/ 408745 w 8965002"/>
                <a:gd name="T21" fmla="*/ 814959 h 8673857"/>
                <a:gd name="T22" fmla="*/ 321074 w 8965002"/>
                <a:gd name="T23" fmla="*/ 875602 h 8673857"/>
                <a:gd name="T24" fmla="*/ 289056 w 8965002"/>
                <a:gd name="T25" fmla="*/ 877509 h 8673857"/>
                <a:gd name="T26" fmla="*/ 272665 w 8965002"/>
                <a:gd name="T27" fmla="*/ 852336 h 8673857"/>
                <a:gd name="T28" fmla="*/ 272665 w 8965002"/>
                <a:gd name="T29" fmla="*/ 619678 h 8673857"/>
                <a:gd name="T30" fmla="*/ 321837 w 8965002"/>
                <a:gd name="T31" fmla="*/ 521275 h 8673857"/>
                <a:gd name="T32" fmla="*/ 337465 w 8965002"/>
                <a:gd name="T33" fmla="*/ 517080 h 8673857"/>
                <a:gd name="T34" fmla="*/ 577605 w 8965002"/>
                <a:gd name="T35" fmla="*/ 517080 h 8673857"/>
                <a:gd name="T36" fmla="*/ 544824 w 8965002"/>
                <a:gd name="T37" fmla="*/ 637986 h 8673857"/>
                <a:gd name="T38" fmla="*/ 632113 w 8965002"/>
                <a:gd name="T39" fmla="*/ 637986 h 8673857"/>
                <a:gd name="T40" fmla="*/ 839090 w 8965002"/>
                <a:gd name="T41" fmla="*/ 366042 h 8673857"/>
                <a:gd name="T42" fmla="*/ 620142 w 8965002"/>
                <a:gd name="T43" fmla="*/ 13 h 8673857"/>
                <a:gd name="T44" fmla="*/ 832163 w 8965002"/>
                <a:gd name="T45" fmla="*/ 13977 h 8673857"/>
                <a:gd name="T46" fmla="*/ 870659 w 8965002"/>
                <a:gd name="T47" fmla="*/ 89869 h 8673857"/>
                <a:gd name="T48" fmla="*/ 630157 w 8965002"/>
                <a:gd name="T49" fmla="*/ 403735 h 8673857"/>
                <a:gd name="T50" fmla="*/ 586707 w 8965002"/>
                <a:gd name="T51" fmla="*/ 424329 h 8673857"/>
                <a:gd name="T52" fmla="*/ 224239 w 8965002"/>
                <a:gd name="T53" fmla="*/ 424329 h 8673857"/>
                <a:gd name="T54" fmla="*/ 116756 w 8965002"/>
                <a:gd name="T55" fmla="*/ 556282 h 8673857"/>
                <a:gd name="T56" fmla="*/ 182694 w 8965002"/>
                <a:gd name="T57" fmla="*/ 632175 h 8673857"/>
                <a:gd name="T58" fmla="*/ 211661 w 8965002"/>
                <a:gd name="T59" fmla="*/ 637895 h 8673857"/>
                <a:gd name="T60" fmla="*/ 211661 w 8965002"/>
                <a:gd name="T61" fmla="*/ 759170 h 8673857"/>
                <a:gd name="T62" fmla="*/ 5462 w 8965002"/>
                <a:gd name="T63" fmla="*/ 581071 h 8673857"/>
                <a:gd name="T64" fmla="*/ 6605 w 8965002"/>
                <a:gd name="T65" fmla="*/ 480390 h 8673857"/>
                <a:gd name="T66" fmla="*/ 275693 w 8965002"/>
                <a:gd name="T67" fmla="*/ 68131 h 8673857"/>
                <a:gd name="T68" fmla="*/ 356877 w 8965002"/>
                <a:gd name="T69" fmla="*/ 23130 h 8673857"/>
                <a:gd name="T70" fmla="*/ 620142 w 8965002"/>
                <a:gd name="T71" fmla="*/ 13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pic>
        <p:nvPicPr>
          <p:cNvPr id="615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31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149"/>
                                        </p:tgtEl>
                                        <p:attrNameLst>
                                          <p:attrName>style.visibility</p:attrName>
                                        </p:attrNameLst>
                                      </p:cBhvr>
                                      <p:to>
                                        <p:strVal val="visible"/>
                                      </p:to>
                                    </p:set>
                                    <p:anim calcmode="lin" valueType="num">
                                      <p:cBhvr additive="base">
                                        <p:cTn id="11" dur="500" fill="hold"/>
                                        <p:tgtEl>
                                          <p:spTgt spid="6149"/>
                                        </p:tgtEl>
                                        <p:attrNameLst>
                                          <p:attrName>ppt_x</p:attrName>
                                        </p:attrNameLst>
                                      </p:cBhvr>
                                      <p:tavLst>
                                        <p:tav tm="0">
                                          <p:val>
                                            <p:strVal val="0-#ppt_w/2"/>
                                          </p:val>
                                        </p:tav>
                                        <p:tav tm="100000">
                                          <p:val>
                                            <p:strVal val="#ppt_x"/>
                                          </p:val>
                                        </p:tav>
                                      </p:tavLst>
                                    </p:anim>
                                    <p:anim calcmode="lin" valueType="num">
                                      <p:cBhvr additive="base">
                                        <p:cTn id="12" dur="500" fill="hold"/>
                                        <p:tgtEl>
                                          <p:spTgt spid="614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47"/>
                                        </p:tgtEl>
                                        <p:attrNameLst>
                                          <p:attrName>style.visibility</p:attrName>
                                        </p:attrNameLst>
                                      </p:cBhvr>
                                      <p:to>
                                        <p:strVal val="visible"/>
                                      </p:to>
                                    </p:set>
                                    <p:anim calcmode="lin" valueType="num">
                                      <p:cBhvr additive="base">
                                        <p:cTn id="15" dur="500" fill="hold"/>
                                        <p:tgtEl>
                                          <p:spTgt spid="6147"/>
                                        </p:tgtEl>
                                        <p:attrNameLst>
                                          <p:attrName>ppt_x</p:attrName>
                                        </p:attrNameLst>
                                      </p:cBhvr>
                                      <p:tavLst>
                                        <p:tav tm="0">
                                          <p:val>
                                            <p:strVal val="1+#ppt_w/2"/>
                                          </p:val>
                                        </p:tav>
                                        <p:tav tm="100000">
                                          <p:val>
                                            <p:strVal val="#ppt_x"/>
                                          </p:val>
                                        </p:tav>
                                      </p:tavLst>
                                    </p:anim>
                                    <p:anim calcmode="lin" valueType="num">
                                      <p:cBhvr additive="base">
                                        <p:cTn id="16"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4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6147" name="文本框 2"/>
          <p:cNvSpPr txBox="1">
            <a:spLocks noChangeArrowheads="1"/>
          </p:cNvSpPr>
          <p:nvPr/>
        </p:nvSpPr>
        <p:spPr bwMode="auto">
          <a:xfrm>
            <a:off x="5854700" y="2292350"/>
            <a:ext cx="5708650"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3600" b="1" dirty="0" smtClean="0">
                <a:solidFill>
                  <a:srgbClr val="4B649F"/>
                </a:solidFill>
              </a:rPr>
              <a:t>总结致谢</a:t>
            </a:r>
            <a:endParaRPr lang="zh-CN" altLang="en-US" sz="3600" b="1" dirty="0">
              <a:solidFill>
                <a:srgbClr val="4B649F"/>
              </a:solidFill>
            </a:endParaRPr>
          </a:p>
        </p:txBody>
      </p:sp>
      <p:pic>
        <p:nvPicPr>
          <p:cNvPr id="615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35"/>
          <p:cNvGrpSpPr/>
          <p:nvPr/>
        </p:nvGrpSpPr>
        <p:grpSpPr bwMode="auto">
          <a:xfrm>
            <a:off x="1358153" y="2124168"/>
            <a:ext cx="2918012" cy="2796988"/>
            <a:chOff x="3209823" y="2234042"/>
            <a:chExt cx="1607262" cy="1607262"/>
          </a:xfrm>
        </p:grpSpPr>
        <p:sp>
          <p:nvSpPr>
            <p:cNvPr id="11" name="椭圆 10"/>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2" name="椭圆 11"/>
            <p:cNvSpPr/>
            <p:nvPr/>
          </p:nvSpPr>
          <p:spPr>
            <a:xfrm>
              <a:off x="3319637" y="2343856"/>
              <a:ext cx="1387635"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grpSp>
      <p:sp>
        <p:nvSpPr>
          <p:cNvPr id="13" name="Freeform 6"/>
          <p:cNvSpPr>
            <a:spLocks noEditPoints="1" noChangeArrowheads="1"/>
          </p:cNvSpPr>
          <p:nvPr/>
        </p:nvSpPr>
        <p:spPr bwMode="auto">
          <a:xfrm>
            <a:off x="2221461" y="2884259"/>
            <a:ext cx="1176828" cy="1276805"/>
          </a:xfrm>
          <a:custGeom>
            <a:avLst/>
            <a:gdLst>
              <a:gd name="T0" fmla="*/ 341634 w 360"/>
              <a:gd name="T1" fmla="*/ 456131 h 368"/>
              <a:gd name="T2" fmla="*/ 439244 w 360"/>
              <a:gd name="T3" fmla="*/ 339995 h 368"/>
              <a:gd name="T4" fmla="*/ 605854 w 360"/>
              <a:gd name="T5" fmla="*/ 85840 h 368"/>
              <a:gd name="T6" fmla="*/ 582293 w 360"/>
              <a:gd name="T7" fmla="*/ 62276 h 368"/>
              <a:gd name="T8" fmla="*/ 466171 w 360"/>
              <a:gd name="T9" fmla="*/ 62276 h 368"/>
              <a:gd name="T10" fmla="*/ 302927 w 360"/>
              <a:gd name="T11" fmla="*/ 0 h 368"/>
              <a:gd name="T12" fmla="*/ 139683 w 360"/>
              <a:gd name="T13" fmla="*/ 62276 h 368"/>
              <a:gd name="T14" fmla="*/ 23561 w 360"/>
              <a:gd name="T15" fmla="*/ 62276 h 368"/>
              <a:gd name="T16" fmla="*/ 0 w 360"/>
              <a:gd name="T17" fmla="*/ 85840 h 368"/>
              <a:gd name="T18" fmla="*/ 164927 w 360"/>
              <a:gd name="T19" fmla="*/ 339995 h 368"/>
              <a:gd name="T20" fmla="*/ 262537 w 360"/>
              <a:gd name="T21" fmla="*/ 456131 h 368"/>
              <a:gd name="T22" fmla="*/ 262537 w 360"/>
              <a:gd name="T23" fmla="*/ 499893 h 368"/>
              <a:gd name="T24" fmla="*/ 153146 w 360"/>
              <a:gd name="T25" fmla="*/ 558803 h 368"/>
              <a:gd name="T26" fmla="*/ 302927 w 360"/>
              <a:gd name="T27" fmla="*/ 619396 h 368"/>
              <a:gd name="T28" fmla="*/ 452708 w 360"/>
              <a:gd name="T29" fmla="*/ 558803 h 368"/>
              <a:gd name="T30" fmla="*/ 341634 w 360"/>
              <a:gd name="T31" fmla="*/ 499893 h 368"/>
              <a:gd name="T32" fmla="*/ 341634 w 360"/>
              <a:gd name="T33" fmla="*/ 456131 h 368"/>
              <a:gd name="T34" fmla="*/ 435878 w 360"/>
              <a:gd name="T35" fmla="*/ 286134 h 368"/>
              <a:gd name="T36" fmla="*/ 472903 w 360"/>
              <a:gd name="T37" fmla="*/ 109404 h 368"/>
              <a:gd name="T38" fmla="*/ 557049 w 360"/>
              <a:gd name="T39" fmla="*/ 109404 h 368"/>
              <a:gd name="T40" fmla="*/ 435878 w 360"/>
              <a:gd name="T41" fmla="*/ 286134 h 368"/>
              <a:gd name="T42" fmla="*/ 302927 w 360"/>
              <a:gd name="T43" fmla="*/ 40395 h 368"/>
              <a:gd name="T44" fmla="*/ 430830 w 360"/>
              <a:gd name="T45" fmla="*/ 92573 h 368"/>
              <a:gd name="T46" fmla="*/ 302927 w 360"/>
              <a:gd name="T47" fmla="*/ 144750 h 368"/>
              <a:gd name="T48" fmla="*/ 175024 w 360"/>
              <a:gd name="T49" fmla="*/ 92573 h 368"/>
              <a:gd name="T50" fmla="*/ 302927 w 360"/>
              <a:gd name="T51" fmla="*/ 40395 h 368"/>
              <a:gd name="T52" fmla="*/ 48805 w 360"/>
              <a:gd name="T53" fmla="*/ 109404 h 368"/>
              <a:gd name="T54" fmla="*/ 132951 w 360"/>
              <a:gd name="T55" fmla="*/ 109404 h 368"/>
              <a:gd name="T56" fmla="*/ 169976 w 360"/>
              <a:gd name="T57" fmla="*/ 286134 h 368"/>
              <a:gd name="T58" fmla="*/ 48805 w 360"/>
              <a:gd name="T59" fmla="*/ 109404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4B649F"/>
          </a:solidFill>
          <a:ln w="9525">
            <a:noFill/>
            <a:round/>
          </a:ln>
          <a:extLst/>
        </p:spPr>
        <p:txBody>
          <a:bodyPr lIns="121920" tIns="60960" rIns="121920" bIns="60960"/>
          <a:lstStyle/>
          <a:p>
            <a:endParaRPr lang="zh-CN" altLang="en-US"/>
          </a:p>
        </p:txBody>
      </p:sp>
    </p:spTree>
    <p:extLst>
      <p:ext uri="{BB962C8B-B14F-4D97-AF65-F5344CB8AC3E}">
        <p14:creationId xmlns:p14="http://schemas.microsoft.com/office/powerpoint/2010/main" val="6458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147"/>
                                        </p:tgtEl>
                                        <p:attrNameLst>
                                          <p:attrName>style.visibility</p:attrName>
                                        </p:attrNameLst>
                                      </p:cBhvr>
                                      <p:to>
                                        <p:strVal val="visible"/>
                                      </p:to>
                                    </p:set>
                                    <p:anim calcmode="lin" valueType="num">
                                      <p:cBhvr additive="base">
                                        <p:cTn id="19" dur="500" fill="hold"/>
                                        <p:tgtEl>
                                          <p:spTgt spid="6147"/>
                                        </p:tgtEl>
                                        <p:attrNameLst>
                                          <p:attrName>ppt_x</p:attrName>
                                        </p:attrNameLst>
                                      </p:cBhvr>
                                      <p:tavLst>
                                        <p:tav tm="0">
                                          <p:val>
                                            <p:strVal val="1+#ppt_w/2"/>
                                          </p:val>
                                        </p:tav>
                                        <p:tav tm="100000">
                                          <p:val>
                                            <p:strVal val="#ppt_x"/>
                                          </p:val>
                                        </p:tav>
                                      </p:tavLst>
                                    </p:anim>
                                    <p:anim calcmode="lin" valueType="num">
                                      <p:cBhvr additive="base">
                                        <p:cTn id="20"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47"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64776" y="1776511"/>
            <a:ext cx="1391871" cy="523220"/>
          </a:xfrm>
          <a:prstGeom prst="rect">
            <a:avLst/>
          </a:prstGeom>
          <a:noFill/>
        </p:spPr>
        <p:txBody>
          <a:bodyPr wrap="square" rtlCol="0">
            <a:spAutoFit/>
          </a:bodyPr>
          <a:lstStyle/>
          <a:p>
            <a:r>
              <a:rPr lang="zh-CN" altLang="en-US" sz="2800" b="1" dirty="0">
                <a:solidFill>
                  <a:srgbClr val="4B649F"/>
                </a:solidFill>
              </a:rPr>
              <a:t>结论</a:t>
            </a:r>
          </a:p>
        </p:txBody>
      </p:sp>
      <p:sp>
        <p:nvSpPr>
          <p:cNvPr id="4" name="TextBox 3"/>
          <p:cNvSpPr txBox="1"/>
          <p:nvPr/>
        </p:nvSpPr>
        <p:spPr>
          <a:xfrm>
            <a:off x="1733265" y="2349717"/>
            <a:ext cx="8502555" cy="1704954"/>
          </a:xfrm>
          <a:prstGeom prst="rect">
            <a:avLst/>
          </a:prstGeom>
          <a:noFill/>
        </p:spPr>
        <p:txBody>
          <a:bodyPr wrap="square" rtlCol="0">
            <a:spAutoFit/>
          </a:bodyPr>
          <a:lstStyle/>
          <a:p>
            <a:pPr indent="457200">
              <a:lnSpc>
                <a:spcPct val="150000"/>
              </a:lnSpc>
            </a:pPr>
            <a:r>
              <a:rPr lang="zh-CN" altLang="zh-CN" dirty="0"/>
              <a:t>本组针对</a:t>
            </a:r>
            <a:r>
              <a:rPr lang="en-US" altLang="zh-CN" dirty="0"/>
              <a:t>ARX</a:t>
            </a:r>
            <a:r>
              <a:rPr lang="zh-CN" altLang="zh-CN" dirty="0"/>
              <a:t>模型，在同输入情况下，分别用</a:t>
            </a:r>
            <a:r>
              <a:rPr lang="en-US" altLang="zh-CN" dirty="0"/>
              <a:t>MILS</a:t>
            </a:r>
            <a:r>
              <a:rPr lang="zh-CN" altLang="zh-CN" dirty="0"/>
              <a:t>算法和</a:t>
            </a:r>
            <a:r>
              <a:rPr lang="en-US" altLang="zh-CN" dirty="0"/>
              <a:t>LS</a:t>
            </a:r>
            <a:r>
              <a:rPr lang="zh-CN" altLang="zh-CN" dirty="0"/>
              <a:t>算法对模型参数进行了辨识。发现多新息最小二乘法（</a:t>
            </a:r>
            <a:r>
              <a:rPr lang="en-US" altLang="zh-CN" dirty="0"/>
              <a:t>p=3</a:t>
            </a:r>
            <a:r>
              <a:rPr lang="zh-CN" altLang="zh-CN" dirty="0"/>
              <a:t>时）较经典的最小二乘算法有更高的精度。随着新息</a:t>
            </a:r>
            <a:r>
              <a:rPr lang="en-US" altLang="zh-CN" dirty="0"/>
              <a:t>p</a:t>
            </a:r>
            <a:r>
              <a:rPr lang="zh-CN" altLang="zh-CN" dirty="0"/>
              <a:t>维数的增加，</a:t>
            </a:r>
            <a:r>
              <a:rPr lang="en-US" altLang="zh-CN" dirty="0"/>
              <a:t>MILS</a:t>
            </a:r>
            <a:r>
              <a:rPr lang="zh-CN" altLang="zh-CN" dirty="0"/>
              <a:t>算法更快的逼近系统参数真值（</a:t>
            </a:r>
            <a:r>
              <a:rPr lang="en-US" altLang="zh-CN" dirty="0"/>
              <a:t>p=10</a:t>
            </a:r>
            <a:r>
              <a:rPr lang="zh-CN" altLang="zh-CN" dirty="0"/>
              <a:t>时</a:t>
            </a:r>
            <a:r>
              <a:rPr lang="en-US" altLang="zh-CN" dirty="0"/>
              <a:t>MILS</a:t>
            </a:r>
            <a:r>
              <a:rPr lang="zh-CN" altLang="zh-CN" dirty="0"/>
              <a:t>在约</a:t>
            </a:r>
            <a:r>
              <a:rPr lang="en-US" altLang="zh-CN" dirty="0"/>
              <a:t>150</a:t>
            </a:r>
            <a:r>
              <a:rPr lang="zh-CN" altLang="zh-CN" dirty="0"/>
              <a:t>步时接近真值，</a:t>
            </a:r>
            <a:r>
              <a:rPr lang="en-US" altLang="zh-CN" dirty="0"/>
              <a:t>p=3</a:t>
            </a:r>
            <a:r>
              <a:rPr lang="zh-CN" altLang="zh-CN" dirty="0"/>
              <a:t>时</a:t>
            </a:r>
            <a:r>
              <a:rPr lang="en-US" altLang="zh-CN" dirty="0"/>
              <a:t>MILS</a:t>
            </a:r>
            <a:r>
              <a:rPr lang="zh-CN" altLang="zh-CN" dirty="0"/>
              <a:t>在</a:t>
            </a:r>
            <a:r>
              <a:rPr lang="en-US" altLang="zh-CN" dirty="0"/>
              <a:t>200</a:t>
            </a:r>
            <a:r>
              <a:rPr lang="zh-CN" altLang="zh-CN" dirty="0"/>
              <a:t>步接近真值），表现出了不俗的快速性。</a:t>
            </a:r>
          </a:p>
        </p:txBody>
      </p:sp>
      <p:pic>
        <p:nvPicPr>
          <p:cNvPr id="5"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文本框 62"/>
          <p:cNvSpPr txBox="1">
            <a:spLocks noChangeArrowheads="1"/>
          </p:cNvSpPr>
          <p:nvPr/>
        </p:nvSpPr>
        <p:spPr bwMode="auto">
          <a:xfrm>
            <a:off x="1908175" y="2943225"/>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6600" b="1">
                <a:solidFill>
                  <a:srgbClr val="4B649F"/>
                </a:solidFill>
              </a:rPr>
              <a:t>展示完毕  感谢您的聆听 </a:t>
            </a: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0" name="任意多边形 29"/>
          <p:cNvSpPr/>
          <p:nvPr/>
        </p:nvSpPr>
        <p:spPr>
          <a:xfrm rot="5400000">
            <a:off x="1934369" y="-1477169"/>
            <a:ext cx="914400" cy="478313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1" name="文本框 1066"/>
          <p:cNvSpPr txBox="1">
            <a:spLocks noChangeArrowheads="1"/>
          </p:cNvSpPr>
          <p:nvPr/>
        </p:nvSpPr>
        <p:spPr bwMode="auto">
          <a:xfrm>
            <a:off x="1308100" y="598488"/>
            <a:ext cx="4559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defRPr/>
            </a:pPr>
            <a:r>
              <a:rPr lang="zh-CN" altLang="en-US" sz="3600" b="1" dirty="0" smtClean="0">
                <a:solidFill>
                  <a:schemeClr val="bg1"/>
                </a:solidFill>
                <a:latin typeface="+mj-ea"/>
                <a:ea typeface="+mj-ea"/>
              </a:rPr>
              <a:t>新  疆  大  学</a:t>
            </a:r>
          </a:p>
        </p:txBody>
      </p:sp>
      <p:pic>
        <p:nvPicPr>
          <p:cNvPr id="32" name="Picture 20" descr="C:\Users\Administrator\Desktop\u=4132928708,4125652214&amp;fm=27&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3213"/>
            <a:ext cx="1174750"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repeatCount="10000" fill="hold" grpId="0" nodeType="withEffect">
                                  <p:stCondLst>
                                    <p:cond delay="0"/>
                                  </p:stCondLst>
                                  <p:childTnLst>
                                    <p:animClr clrSpc="hsl" dir="cw">
                                      <p:cBhvr override="childStyle">
                                        <p:cTn id="6" dur="3000" fill="hold"/>
                                        <p:tgtEl>
                                          <p:spTgt spid="30726"/>
                                        </p:tgtEl>
                                        <p:attrNameLst>
                                          <p:attrName>style.color</p:attrName>
                                        </p:attrNameLst>
                                      </p:cBhvr>
                                      <p:by>
                                        <p:hsl h="7200000" s="0" l="0"/>
                                      </p:by>
                                    </p:animClr>
                                    <p:animClr clrSpc="hsl" dir="cw">
                                      <p:cBhvr>
                                        <p:cTn id="7" dur="3000" fill="hold"/>
                                        <p:tgtEl>
                                          <p:spTgt spid="30726"/>
                                        </p:tgtEl>
                                        <p:attrNameLst>
                                          <p:attrName>fillcolor</p:attrName>
                                        </p:attrNameLst>
                                      </p:cBhvr>
                                      <p:by>
                                        <p:hsl h="7200000" s="0" l="0"/>
                                      </p:by>
                                    </p:animClr>
                                    <p:animClr clrSpc="hsl" dir="cw">
                                      <p:cBhvr>
                                        <p:cTn id="8" dur="3000" fill="hold"/>
                                        <p:tgtEl>
                                          <p:spTgt spid="30726"/>
                                        </p:tgtEl>
                                        <p:attrNameLst>
                                          <p:attrName>stroke.color</p:attrName>
                                        </p:attrNameLst>
                                      </p:cBhvr>
                                      <p:by>
                                        <p:hsl h="7200000" s="0" l="0"/>
                                      </p:by>
                                    </p:animClr>
                                    <p:set>
                                      <p:cBhvr>
                                        <p:cTn id="9" dur="3000" fill="hold"/>
                                        <p:tgtEl>
                                          <p:spTgt spid="30726"/>
                                        </p:tgtEl>
                                        <p:attrNameLst>
                                          <p:attrName>fill.type</p:attrName>
                                        </p:attrNameLst>
                                      </p:cBhvr>
                                      <p:to>
                                        <p:strVal val="solid"/>
                                      </p:to>
                                    </p:set>
                                  </p:childTnLst>
                                </p:cTn>
                              </p:par>
                              <p:par>
                                <p:cTn id="10" presetID="21" presetClass="emph" presetSubtype="0" repeatCount="10000" fill="hold" grpId="0" nodeType="withEffect">
                                  <p:stCondLst>
                                    <p:cond delay="0"/>
                                  </p:stCondLst>
                                  <p:childTnLst>
                                    <p:animClr clrSpc="hsl" dir="cw">
                                      <p:cBhvr override="childStyle">
                                        <p:cTn id="11" dur="3000" fill="hold"/>
                                        <p:tgtEl>
                                          <p:spTgt spid="1068"/>
                                        </p:tgtEl>
                                        <p:attrNameLst>
                                          <p:attrName>style.color</p:attrName>
                                        </p:attrNameLst>
                                      </p:cBhvr>
                                      <p:by>
                                        <p:hsl h="7200000" s="0" l="0"/>
                                      </p:by>
                                    </p:animClr>
                                    <p:animClr clrSpc="hsl" dir="cw">
                                      <p:cBhvr>
                                        <p:cTn id="12" dur="3000" fill="hold"/>
                                        <p:tgtEl>
                                          <p:spTgt spid="1068"/>
                                        </p:tgtEl>
                                        <p:attrNameLst>
                                          <p:attrName>fillcolor</p:attrName>
                                        </p:attrNameLst>
                                      </p:cBhvr>
                                      <p:by>
                                        <p:hsl h="7200000" s="0" l="0"/>
                                      </p:by>
                                    </p:animClr>
                                    <p:animClr clrSpc="hsl" dir="cw">
                                      <p:cBhvr>
                                        <p:cTn id="13" dur="3000" fill="hold"/>
                                        <p:tgtEl>
                                          <p:spTgt spid="1068"/>
                                        </p:tgtEl>
                                        <p:attrNameLst>
                                          <p:attrName>stroke.color</p:attrName>
                                        </p:attrNameLst>
                                      </p:cBhvr>
                                      <p:by>
                                        <p:hsl h="7200000" s="0" l="0"/>
                                      </p:by>
                                    </p:animClr>
                                    <p:set>
                                      <p:cBhvr>
                                        <p:cTn id="14" dur="3000" fill="hold"/>
                                        <p:tgtEl>
                                          <p:spTgt spid="1068"/>
                                        </p:tgtEl>
                                        <p:attrNameLst>
                                          <p:attrName>fill.type</p:attrName>
                                        </p:attrNameLst>
                                      </p:cBhvr>
                                      <p:to>
                                        <p:strVal val="solid"/>
                                      </p:to>
                                    </p:set>
                                  </p:childTnLst>
                                </p:cTn>
                              </p:par>
                              <p:par>
                                <p:cTn id="15" presetID="21" presetClass="emph" presetSubtype="0" repeatCount="10000" fill="hold" grpId="0" nodeType="withEffect">
                                  <p:stCondLst>
                                    <p:cond delay="0"/>
                                  </p:stCondLst>
                                  <p:childTnLst>
                                    <p:animClr clrSpc="hsl" dir="cw">
                                      <p:cBhvr override="childStyle">
                                        <p:cTn id="16" dur="3000" fill="hold"/>
                                        <p:tgtEl>
                                          <p:spTgt spid="1069"/>
                                        </p:tgtEl>
                                        <p:attrNameLst>
                                          <p:attrName>style.color</p:attrName>
                                        </p:attrNameLst>
                                      </p:cBhvr>
                                      <p:by>
                                        <p:hsl h="7200000" s="0" l="0"/>
                                      </p:by>
                                    </p:animClr>
                                    <p:animClr clrSpc="hsl" dir="cw">
                                      <p:cBhvr>
                                        <p:cTn id="17" dur="3000" fill="hold"/>
                                        <p:tgtEl>
                                          <p:spTgt spid="1069"/>
                                        </p:tgtEl>
                                        <p:attrNameLst>
                                          <p:attrName>fillcolor</p:attrName>
                                        </p:attrNameLst>
                                      </p:cBhvr>
                                      <p:by>
                                        <p:hsl h="7200000" s="0" l="0"/>
                                      </p:by>
                                    </p:animClr>
                                    <p:animClr clrSpc="hsl" dir="cw">
                                      <p:cBhvr>
                                        <p:cTn id="18" dur="3000" fill="hold"/>
                                        <p:tgtEl>
                                          <p:spTgt spid="1069"/>
                                        </p:tgtEl>
                                        <p:attrNameLst>
                                          <p:attrName>stroke.color</p:attrName>
                                        </p:attrNameLst>
                                      </p:cBhvr>
                                      <p:by>
                                        <p:hsl h="7200000" s="0" l="0"/>
                                      </p:by>
                                    </p:animClr>
                                    <p:set>
                                      <p:cBhvr>
                                        <p:cTn id="19" dur="3000" fill="hold"/>
                                        <p:tgtEl>
                                          <p:spTgt spid="1069"/>
                                        </p:tgtEl>
                                        <p:attrNameLst>
                                          <p:attrName>fill.type</p:attrName>
                                        </p:attrNameLst>
                                      </p:cBhvr>
                                      <p:to>
                                        <p:strVal val="solid"/>
                                      </p:to>
                                    </p:set>
                                  </p:childTnLst>
                                </p:cTn>
                              </p:par>
                              <p:par>
                                <p:cTn id="20" presetID="21" presetClass="emph" presetSubtype="0" repeatCount="10000" fill="hold" grpId="0" nodeType="withEffect">
                                  <p:stCondLst>
                                    <p:cond delay="0"/>
                                  </p:stCondLst>
                                  <p:childTnLst>
                                    <p:animClr clrSpc="hsl" dir="cw">
                                      <p:cBhvr override="childStyle">
                                        <p:cTn id="21" dur="3000" fill="hold"/>
                                        <p:tgtEl>
                                          <p:spTgt spid="117"/>
                                        </p:tgtEl>
                                        <p:attrNameLst>
                                          <p:attrName>style.color</p:attrName>
                                        </p:attrNameLst>
                                      </p:cBhvr>
                                      <p:by>
                                        <p:hsl h="7200000" s="0" l="0"/>
                                      </p:by>
                                    </p:animClr>
                                    <p:animClr clrSpc="hsl" dir="cw">
                                      <p:cBhvr>
                                        <p:cTn id="22" dur="3000" fill="hold"/>
                                        <p:tgtEl>
                                          <p:spTgt spid="117"/>
                                        </p:tgtEl>
                                        <p:attrNameLst>
                                          <p:attrName>fillcolor</p:attrName>
                                        </p:attrNameLst>
                                      </p:cBhvr>
                                      <p:by>
                                        <p:hsl h="7200000" s="0" l="0"/>
                                      </p:by>
                                    </p:animClr>
                                    <p:animClr clrSpc="hsl" dir="cw">
                                      <p:cBhvr>
                                        <p:cTn id="23" dur="3000" fill="hold"/>
                                        <p:tgtEl>
                                          <p:spTgt spid="117"/>
                                        </p:tgtEl>
                                        <p:attrNameLst>
                                          <p:attrName>stroke.color</p:attrName>
                                        </p:attrNameLst>
                                      </p:cBhvr>
                                      <p:by>
                                        <p:hsl h="7200000" s="0" l="0"/>
                                      </p:by>
                                    </p:animClr>
                                    <p:set>
                                      <p:cBhvr>
                                        <p:cTn id="24" dur="3000" fill="hold"/>
                                        <p:tgtEl>
                                          <p:spTgt spid="117"/>
                                        </p:tgtEl>
                                        <p:attrNameLst>
                                          <p:attrName>fill.type</p:attrName>
                                        </p:attrNameLst>
                                      </p:cBhvr>
                                      <p:to>
                                        <p:strVal val="solid"/>
                                      </p:to>
                                    </p:set>
                                  </p:childTnLst>
                                </p:cTn>
                              </p:par>
                              <p:par>
                                <p:cTn id="25" presetID="21" presetClass="emph" presetSubtype="0" repeatCount="10000" fill="hold" grpId="0" nodeType="withEffect">
                                  <p:stCondLst>
                                    <p:cond delay="0"/>
                                  </p:stCondLst>
                                  <p:childTnLst>
                                    <p:animClr clrSpc="hsl" dir="cw">
                                      <p:cBhvr override="childStyle">
                                        <p:cTn id="26" dur="3000" fill="hold"/>
                                        <p:tgtEl>
                                          <p:spTgt spid="118"/>
                                        </p:tgtEl>
                                        <p:attrNameLst>
                                          <p:attrName>style.color</p:attrName>
                                        </p:attrNameLst>
                                      </p:cBhvr>
                                      <p:by>
                                        <p:hsl h="7200000" s="0" l="0"/>
                                      </p:by>
                                    </p:animClr>
                                    <p:animClr clrSpc="hsl" dir="cw">
                                      <p:cBhvr>
                                        <p:cTn id="27" dur="3000" fill="hold"/>
                                        <p:tgtEl>
                                          <p:spTgt spid="118"/>
                                        </p:tgtEl>
                                        <p:attrNameLst>
                                          <p:attrName>fillcolor</p:attrName>
                                        </p:attrNameLst>
                                      </p:cBhvr>
                                      <p:by>
                                        <p:hsl h="7200000" s="0" l="0"/>
                                      </p:by>
                                    </p:animClr>
                                    <p:animClr clrSpc="hsl" dir="cw">
                                      <p:cBhvr>
                                        <p:cTn id="28" dur="3000" fill="hold"/>
                                        <p:tgtEl>
                                          <p:spTgt spid="118"/>
                                        </p:tgtEl>
                                        <p:attrNameLst>
                                          <p:attrName>stroke.color</p:attrName>
                                        </p:attrNameLst>
                                      </p:cBhvr>
                                      <p:by>
                                        <p:hsl h="7200000" s="0" l="0"/>
                                      </p:by>
                                    </p:animClr>
                                    <p:set>
                                      <p:cBhvr>
                                        <p:cTn id="29" dur="3000" fill="hold"/>
                                        <p:tgtEl>
                                          <p:spTgt spid="118"/>
                                        </p:tgtEl>
                                        <p:attrNameLst>
                                          <p:attrName>fill.type</p:attrName>
                                        </p:attrNameLst>
                                      </p:cBhvr>
                                      <p:to>
                                        <p:strVal val="solid"/>
                                      </p:to>
                                    </p:set>
                                  </p:childTnLst>
                                </p:cTn>
                              </p:par>
                              <p:par>
                                <p:cTn id="30" presetID="21" presetClass="emph" presetSubtype="0" repeatCount="10000" fill="hold" grpId="0" nodeType="withEffect">
                                  <p:stCondLst>
                                    <p:cond delay="0"/>
                                  </p:stCondLst>
                                  <p:childTnLst>
                                    <p:animClr clrSpc="hsl" dir="cw">
                                      <p:cBhvr override="childStyle">
                                        <p:cTn id="31" dur="3000" fill="hold"/>
                                        <p:tgtEl>
                                          <p:spTgt spid="119"/>
                                        </p:tgtEl>
                                        <p:attrNameLst>
                                          <p:attrName>style.color</p:attrName>
                                        </p:attrNameLst>
                                      </p:cBhvr>
                                      <p:by>
                                        <p:hsl h="7200000" s="0" l="0"/>
                                      </p:by>
                                    </p:animClr>
                                    <p:animClr clrSpc="hsl" dir="cw">
                                      <p:cBhvr>
                                        <p:cTn id="32" dur="3000" fill="hold"/>
                                        <p:tgtEl>
                                          <p:spTgt spid="119"/>
                                        </p:tgtEl>
                                        <p:attrNameLst>
                                          <p:attrName>fillcolor</p:attrName>
                                        </p:attrNameLst>
                                      </p:cBhvr>
                                      <p:by>
                                        <p:hsl h="7200000" s="0" l="0"/>
                                      </p:by>
                                    </p:animClr>
                                    <p:animClr clrSpc="hsl" dir="cw">
                                      <p:cBhvr>
                                        <p:cTn id="33" dur="3000" fill="hold"/>
                                        <p:tgtEl>
                                          <p:spTgt spid="119"/>
                                        </p:tgtEl>
                                        <p:attrNameLst>
                                          <p:attrName>stroke.color</p:attrName>
                                        </p:attrNameLst>
                                      </p:cBhvr>
                                      <p:by>
                                        <p:hsl h="7200000" s="0" l="0"/>
                                      </p:by>
                                    </p:animClr>
                                    <p:set>
                                      <p:cBhvr>
                                        <p:cTn id="34" dur="3000" fill="hold"/>
                                        <p:tgtEl>
                                          <p:spTgt spid="1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1068" grpId="0" animBg="1"/>
      <p:bldP spid="1069" grpId="0" animBg="1"/>
      <p:bldP spid="117" grpId="0" animBg="1"/>
      <p:bldP spid="118" grpId="0" animBg="1"/>
      <p:bldP spid="1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pic>
        <p:nvPicPr>
          <p:cNvPr id="307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文本框 2"/>
          <p:cNvSpPr txBox="1">
            <a:spLocks noChangeArrowheads="1"/>
          </p:cNvSpPr>
          <p:nvPr/>
        </p:nvSpPr>
        <p:spPr bwMode="auto">
          <a:xfrm>
            <a:off x="9698038" y="628650"/>
            <a:ext cx="131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4400" b="1">
                <a:solidFill>
                  <a:srgbClr val="4B649F"/>
                </a:solidFill>
              </a:rPr>
              <a:t>摘要</a:t>
            </a:r>
          </a:p>
        </p:txBody>
      </p:sp>
      <p:sp>
        <p:nvSpPr>
          <p:cNvPr id="3077" name="矩形 3"/>
          <p:cNvSpPr>
            <a:spLocks noChangeArrowheads="1"/>
          </p:cNvSpPr>
          <p:nvPr/>
        </p:nvSpPr>
        <p:spPr bwMode="auto">
          <a:xfrm>
            <a:off x="8861425" y="1352550"/>
            <a:ext cx="228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4B649F"/>
                </a:solidFill>
              </a:rPr>
              <a:t>ABSTRACT</a:t>
            </a:r>
            <a:endParaRPr lang="zh-CN" altLang="en-US" sz="2800">
              <a:solidFill>
                <a:srgbClr val="4B649F"/>
              </a:solidFill>
            </a:endParaRPr>
          </a:p>
        </p:txBody>
      </p:sp>
      <p:sp>
        <p:nvSpPr>
          <p:cNvPr id="21" name="圆角矩形 20"/>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2" name="矩形 21"/>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3" name="矩形 22"/>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4" name="矩形 23"/>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25" name="矩形 24"/>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3083" name="TextBox 1"/>
          <p:cNvSpPr txBox="1">
            <a:spLocks noChangeArrowheads="1"/>
          </p:cNvSpPr>
          <p:nvPr/>
        </p:nvSpPr>
        <p:spPr bwMode="auto">
          <a:xfrm>
            <a:off x="1958975" y="2503488"/>
            <a:ext cx="8767763" cy="29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zh-CN" dirty="0">
                <a:latin typeface="宋体" panose="02010600030101010101" pitchFamily="2" charset="-122"/>
                <a:ea typeface="宋体" panose="02010600030101010101" pitchFamily="2" charset="-122"/>
              </a:rPr>
              <a:t>从新息修正的角度，对传统的标准最小二乘（</a:t>
            </a:r>
            <a:r>
              <a:rPr lang="en-US" altLang="zh-CN" dirty="0">
                <a:latin typeface="宋体" panose="02010600030101010101" pitchFamily="2" charset="-122"/>
                <a:ea typeface="宋体" panose="02010600030101010101" pitchFamily="2" charset="-122"/>
              </a:rPr>
              <a:t>LS</a:t>
            </a:r>
            <a:r>
              <a:rPr lang="zh-CN" altLang="zh-CN" dirty="0">
                <a:latin typeface="宋体" panose="02010600030101010101" pitchFamily="2" charset="-122"/>
                <a:ea typeface="宋体" panose="02010600030101010101" pitchFamily="2" charset="-122"/>
              </a:rPr>
              <a:t>）算法进行了扩展，提出了一种参数向量未知的线性回归模型的多新息最小二乘（</a:t>
            </a:r>
            <a:r>
              <a:rPr lang="en-US" altLang="zh-CN" dirty="0">
                <a:latin typeface="宋体" panose="02010600030101010101" pitchFamily="2" charset="-122"/>
                <a:ea typeface="宋体" panose="02010600030101010101" pitchFamily="2" charset="-122"/>
              </a:rPr>
              <a:t>MILS</a:t>
            </a:r>
            <a:r>
              <a:rPr lang="zh-CN" altLang="zh-CN" dirty="0">
                <a:latin typeface="宋体" panose="02010600030101010101" pitchFamily="2" charset="-122"/>
                <a:ea typeface="宋体" panose="02010600030101010101" pitchFamily="2" charset="-122"/>
              </a:rPr>
              <a:t>）辨识算法。由于所提出的</a:t>
            </a:r>
            <a:r>
              <a:rPr lang="en-US" altLang="zh-CN" dirty="0">
                <a:latin typeface="宋体" panose="02010600030101010101" pitchFamily="2" charset="-122"/>
                <a:ea typeface="宋体" panose="02010600030101010101" pitchFamily="2" charset="-122"/>
              </a:rPr>
              <a:t>MILS</a:t>
            </a:r>
            <a:r>
              <a:rPr lang="zh-CN" altLang="zh-CN" dirty="0">
                <a:latin typeface="宋体" panose="02010600030101010101" pitchFamily="2" charset="-122"/>
                <a:ea typeface="宋体" panose="02010600030101010101" pitchFamily="2" charset="-122"/>
              </a:rPr>
              <a:t>算法在每次迭代中都使用</a:t>
            </a:r>
            <a:r>
              <a:rPr lang="en-US" altLang="zh-CN" dirty="0" smtClean="0">
                <a:latin typeface="宋体" panose="02010600030101010101" pitchFamily="2" charset="-122"/>
                <a:ea typeface="宋体" panose="02010600030101010101" pitchFamily="2" charset="-122"/>
              </a:rPr>
              <a:t>p</a:t>
            </a:r>
            <a:r>
              <a:rPr lang="zh-CN" altLang="en-US" dirty="0">
                <a:latin typeface="宋体" panose="02010600030101010101" pitchFamily="2" charset="-122"/>
                <a:ea typeface="宋体" panose="02010600030101010101" pitchFamily="2" charset="-122"/>
              </a:rPr>
              <a:t>新息</a:t>
            </a:r>
            <a:r>
              <a:rPr lang="zh-CN" altLang="zh-CN" dirty="0" smtClean="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整数</a:t>
            </a:r>
            <a:r>
              <a:rPr lang="en-US" altLang="zh-CN" dirty="0">
                <a:latin typeface="宋体" panose="02010600030101010101" pitchFamily="2" charset="-122"/>
                <a:ea typeface="宋体" panose="02010600030101010101" pitchFamily="2" charset="-122"/>
              </a:rPr>
              <a:t>p&gt;1</a:t>
            </a:r>
            <a:r>
              <a:rPr lang="zh-CN" altLang="zh-CN" dirty="0" smtClean="0">
                <a:latin typeface="宋体" panose="02010600030101010101" pitchFamily="2" charset="-122"/>
                <a:ea typeface="宋体" panose="02010600030101010101" pitchFamily="2" charset="-122"/>
              </a:rPr>
              <a:t>是</a:t>
            </a:r>
            <a:r>
              <a:rPr lang="zh-CN" altLang="en-US" dirty="0">
                <a:latin typeface="宋体" panose="02010600030101010101" pitchFamily="2" charset="-122"/>
                <a:ea typeface="宋体" panose="02010600030101010101" pitchFamily="2" charset="-122"/>
              </a:rPr>
              <a:t>新息</a:t>
            </a:r>
            <a:r>
              <a:rPr lang="zh-CN" altLang="zh-CN" dirty="0" smtClean="0">
                <a:latin typeface="宋体" panose="02010600030101010101" pitchFamily="2" charset="-122"/>
                <a:ea typeface="宋体" panose="02010600030101010101" pitchFamily="2" charset="-122"/>
              </a:rPr>
              <a:t>长度</a:t>
            </a:r>
            <a:r>
              <a:rPr lang="zh-CN" altLang="zh-CN" dirty="0">
                <a:latin typeface="宋体" panose="02010600030101010101" pitchFamily="2" charset="-122"/>
                <a:ea typeface="宋体" panose="02010600030101010101" pitchFamily="2" charset="-122"/>
              </a:rPr>
              <a:t>），因此与标准</a:t>
            </a:r>
            <a:r>
              <a:rPr lang="en-US" altLang="zh-CN" dirty="0">
                <a:latin typeface="宋体" panose="02010600030101010101" pitchFamily="2" charset="-122"/>
                <a:ea typeface="宋体" panose="02010600030101010101" pitchFamily="2" charset="-122"/>
              </a:rPr>
              <a:t>LS</a:t>
            </a:r>
            <a:r>
              <a:rPr lang="zh-CN" altLang="zh-CN" dirty="0">
                <a:latin typeface="宋体" panose="02010600030101010101" pitchFamily="2" charset="-122"/>
                <a:ea typeface="宋体" panose="02010600030101010101" pitchFamily="2" charset="-122"/>
              </a:rPr>
              <a:t>算法相比，参数估计的精度得到了提高。性能分析和仿真结果表明，该算法具有一致的收敛性。此外，我们还介绍了一种新的变区间</a:t>
            </a:r>
            <a:r>
              <a:rPr lang="en-US" altLang="zh-CN" dirty="0">
                <a:latin typeface="宋体" panose="02010600030101010101" pitchFamily="2" charset="-122"/>
                <a:ea typeface="宋体" panose="02010600030101010101" pitchFamily="2" charset="-122"/>
              </a:rPr>
              <a:t>MILS</a:t>
            </a:r>
            <a:r>
              <a:rPr lang="zh-CN" altLang="zh-CN" dirty="0">
                <a:latin typeface="宋体" panose="02010600030101010101" pitchFamily="2" charset="-122"/>
                <a:ea typeface="宋体" panose="02010600030101010101" pitchFamily="2" charset="-122"/>
              </a:rPr>
              <a:t>算法，其关键是动态地改变区间，以处理某些采样数据丢失的情况。此外，我们还推导了一个基于辅助模型的带有色噪声的输出误差移动平均系统的</a:t>
            </a:r>
            <a:r>
              <a:rPr lang="en-US" altLang="zh-CN" dirty="0">
                <a:latin typeface="宋体" panose="02010600030101010101" pitchFamily="2" charset="-122"/>
                <a:ea typeface="宋体" panose="02010600030101010101" pitchFamily="2" charset="-122"/>
              </a:rPr>
              <a:t>MILS</a:t>
            </a:r>
            <a:r>
              <a:rPr lang="zh-CN" altLang="zh-CN" dirty="0">
                <a:latin typeface="宋体" panose="02010600030101010101" pitchFamily="2" charset="-122"/>
                <a:ea typeface="宋体" panose="02010600030101010101" pitchFamily="2" charset="-122"/>
              </a:rPr>
              <a:t>。同时也给出了</a:t>
            </a:r>
            <a:r>
              <a:rPr lang="en-US" altLang="zh-CN" dirty="0">
                <a:latin typeface="宋体" panose="02010600030101010101" pitchFamily="2" charset="-122"/>
                <a:ea typeface="宋体" panose="02010600030101010101" pitchFamily="2" charset="-122"/>
              </a:rPr>
              <a:t>ARX</a:t>
            </a:r>
            <a:r>
              <a:rPr lang="zh-CN" altLang="zh-CN" dirty="0">
                <a:latin typeface="宋体" panose="02010600030101010101" pitchFamily="2" charset="-122"/>
                <a:ea typeface="宋体" panose="02010600030101010101" pitchFamily="2" charset="-122"/>
              </a:rPr>
              <a:t>系统的</a:t>
            </a:r>
            <a:r>
              <a:rPr lang="zh-CN" altLang="zh-CN" dirty="0" smtClean="0">
                <a:latin typeface="宋体" panose="02010600030101010101" pitchFamily="2" charset="-122"/>
                <a:ea typeface="宋体" panose="02010600030101010101" pitchFamily="2" charset="-122"/>
              </a:rPr>
              <a:t>仿真结果</a:t>
            </a:r>
            <a:r>
              <a:rPr lang="zh-CN" altLang="en-US" dirty="0" smtClean="0">
                <a:latin typeface="宋体" panose="02010600030101010101" pitchFamily="2" charset="-122"/>
                <a:ea typeface="宋体" panose="02010600030101010101" pitchFamily="2" charset="-122"/>
              </a:rPr>
              <a:t>和</a:t>
            </a:r>
            <a:r>
              <a:rPr lang="en-US" altLang="zh-CN" dirty="0" smtClean="0">
                <a:latin typeface="宋体" panose="02010600030101010101" pitchFamily="2" charset="-122"/>
                <a:ea typeface="宋体" panose="02010600030101010101" pitchFamily="2" charset="-122"/>
              </a:rPr>
              <a:t>OEMA</a:t>
            </a:r>
            <a:r>
              <a:rPr lang="zh-CN" altLang="en-US" dirty="0" smtClean="0">
                <a:latin typeface="宋体" panose="02010600030101010101" pitchFamily="2" charset="-122"/>
                <a:ea typeface="宋体" panose="02010600030101010101" pitchFamily="2" charset="-122"/>
              </a:rPr>
              <a:t>系统的仿真结果</a:t>
            </a:r>
            <a:r>
              <a:rPr lang="zh-CN" altLang="zh-CN"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fade">
                                      <p:cBhvr>
                                        <p:cTn id="13" dur="500"/>
                                        <p:tgtEl>
                                          <p:spTgt spid="30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83"/>
                                        </p:tgtEl>
                                        <p:attrNameLst>
                                          <p:attrName>style.visibility</p:attrName>
                                        </p:attrNameLst>
                                      </p:cBhvr>
                                      <p:to>
                                        <p:strVal val="visible"/>
                                      </p:to>
                                    </p:set>
                                    <p:animEffect transition="in" filter="fade">
                                      <p:cBhvr>
                                        <p:cTn id="31"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076" grpId="0"/>
      <p:bldP spid="3077" grpId="0"/>
      <p:bldP spid="21" grpId="0" animBg="1"/>
      <p:bldP spid="22" grpId="0" animBg="1"/>
      <p:bldP spid="23" grpId="0" animBg="1"/>
      <p:bldP spid="24" grpId="0" animBg="1"/>
      <p:bldP spid="25" grpId="0" animBg="1"/>
      <p:bldP spid="30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6147" name="文本框 2"/>
          <p:cNvSpPr txBox="1">
            <a:spLocks noChangeArrowheads="1"/>
          </p:cNvSpPr>
          <p:nvPr/>
        </p:nvSpPr>
        <p:spPr bwMode="auto">
          <a:xfrm>
            <a:off x="5854700" y="2292350"/>
            <a:ext cx="5708650" cy="82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pPr>
            <a:r>
              <a:rPr lang="zh-CN" altLang="en-US" sz="3600" b="1" dirty="0" smtClean="0">
                <a:solidFill>
                  <a:srgbClr val="4B649F"/>
                </a:solidFill>
              </a:rPr>
              <a:t>算法推演</a:t>
            </a:r>
            <a:endParaRPr lang="zh-CN" altLang="en-US" sz="3600" b="1" dirty="0">
              <a:solidFill>
                <a:srgbClr val="4B649F"/>
              </a:solidFill>
            </a:endParaRPr>
          </a:p>
        </p:txBody>
      </p:sp>
      <p:pic>
        <p:nvPicPr>
          <p:cNvPr id="6150"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37"/>
          <p:cNvGrpSpPr/>
          <p:nvPr/>
        </p:nvGrpSpPr>
        <p:grpSpPr bwMode="auto">
          <a:xfrm>
            <a:off x="1598738" y="2186206"/>
            <a:ext cx="2659312" cy="2555472"/>
            <a:chOff x="7366499" y="2234042"/>
            <a:chExt cx="1607262" cy="1607262"/>
          </a:xfrm>
        </p:grpSpPr>
        <p:sp>
          <p:nvSpPr>
            <p:cNvPr id="11" name="椭圆 10"/>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2" name="椭圆 11"/>
            <p:cNvSpPr/>
            <p:nvPr/>
          </p:nvSpPr>
          <p:spPr>
            <a:xfrm>
              <a:off x="7476311" y="2343856"/>
              <a:ext cx="1387637" cy="138763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p>
          </p:txBody>
        </p:sp>
        <p:sp>
          <p:nvSpPr>
            <p:cNvPr id="13" name="KSO_Shape"/>
            <p:cNvSpPr>
              <a:spLocks noChangeArrowheads="1"/>
            </p:cNvSpPr>
            <p:nvPr/>
          </p:nvSpPr>
          <p:spPr bwMode="auto">
            <a:xfrm>
              <a:off x="7767758" y="2635303"/>
              <a:ext cx="804740" cy="804740"/>
            </a:xfrm>
            <a:custGeom>
              <a:avLst/>
              <a:gdLst>
                <a:gd name="T0" fmla="*/ 790395 w 3927"/>
                <a:gd name="T1" fmla="*/ 137674 h 3928"/>
                <a:gd name="T2" fmla="*/ 753099 w 3927"/>
                <a:gd name="T3" fmla="*/ 174552 h 3928"/>
                <a:gd name="T4" fmla="*/ 629119 w 3927"/>
                <a:gd name="T5" fmla="*/ 51423 h 3928"/>
                <a:gd name="T6" fmla="*/ 666416 w 3927"/>
                <a:gd name="T7" fmla="*/ 14341 h 3928"/>
                <a:gd name="T8" fmla="*/ 714368 w 3927"/>
                <a:gd name="T9" fmla="*/ 12907 h 3928"/>
                <a:gd name="T10" fmla="*/ 791830 w 3927"/>
                <a:gd name="T11" fmla="*/ 89734 h 3928"/>
                <a:gd name="T12" fmla="*/ 790395 w 3927"/>
                <a:gd name="T13" fmla="*/ 137674 h 3928"/>
                <a:gd name="T14" fmla="*/ 461491 w 3927"/>
                <a:gd name="T15" fmla="*/ 464446 h 3928"/>
                <a:gd name="T16" fmla="*/ 337511 w 3927"/>
                <a:gd name="T17" fmla="*/ 341113 h 3928"/>
                <a:gd name="T18" fmla="*/ 610266 w 3927"/>
                <a:gd name="T19" fmla="*/ 70066 h 3928"/>
                <a:gd name="T20" fmla="*/ 734246 w 3927"/>
                <a:gd name="T21" fmla="*/ 193400 h 3928"/>
                <a:gd name="T22" fmla="*/ 461491 w 3927"/>
                <a:gd name="T23" fmla="*/ 464446 h 3928"/>
                <a:gd name="T24" fmla="*/ 444277 w 3927"/>
                <a:gd name="T25" fmla="*/ 481451 h 3928"/>
                <a:gd name="T26" fmla="*/ 270706 w 3927"/>
                <a:gd name="T27" fmla="*/ 530825 h 3928"/>
                <a:gd name="T28" fmla="*/ 320298 w 3927"/>
                <a:gd name="T29" fmla="*/ 358322 h 3928"/>
                <a:gd name="T30" fmla="*/ 444277 w 3927"/>
                <a:gd name="T31" fmla="*/ 481451 h 3928"/>
                <a:gd name="T32" fmla="*/ 157792 w 3927"/>
                <a:gd name="T33" fmla="*/ 101412 h 3928"/>
                <a:gd name="T34" fmla="*/ 80331 w 3927"/>
                <a:gd name="T35" fmla="*/ 179059 h 3928"/>
                <a:gd name="T36" fmla="*/ 80331 w 3927"/>
                <a:gd name="T37" fmla="*/ 646988 h 3928"/>
                <a:gd name="T38" fmla="*/ 157792 w 3927"/>
                <a:gd name="T39" fmla="*/ 724430 h 3928"/>
                <a:gd name="T40" fmla="*/ 626046 w 3927"/>
                <a:gd name="T41" fmla="*/ 724430 h 3928"/>
                <a:gd name="T42" fmla="*/ 703507 w 3927"/>
                <a:gd name="T43" fmla="*/ 646988 h 3928"/>
                <a:gd name="T44" fmla="*/ 703507 w 3927"/>
                <a:gd name="T45" fmla="*/ 339474 h 3928"/>
                <a:gd name="T46" fmla="*/ 783633 w 3927"/>
                <a:gd name="T47" fmla="*/ 261827 h 3928"/>
                <a:gd name="T48" fmla="*/ 783633 w 3927"/>
                <a:gd name="T49" fmla="*/ 675465 h 3928"/>
                <a:gd name="T50" fmla="*/ 651866 w 3927"/>
                <a:gd name="T51" fmla="*/ 804740 h 3928"/>
                <a:gd name="T52" fmla="*/ 129308 w 3927"/>
                <a:gd name="T53" fmla="*/ 804740 h 3928"/>
                <a:gd name="T54" fmla="*/ 0 w 3927"/>
                <a:gd name="T55" fmla="*/ 675465 h 3928"/>
                <a:gd name="T56" fmla="*/ 0 w 3927"/>
                <a:gd name="T57" fmla="*/ 158367 h 3928"/>
                <a:gd name="T58" fmla="*/ 129308 w 3927"/>
                <a:gd name="T59" fmla="*/ 21102 h 3928"/>
                <a:gd name="T60" fmla="*/ 543051 w 3927"/>
                <a:gd name="T61" fmla="*/ 21102 h 3928"/>
                <a:gd name="T62" fmla="*/ 465384 w 3927"/>
                <a:gd name="T63" fmla="*/ 101412 h 3928"/>
                <a:gd name="T64" fmla="*/ 157792 w 3927"/>
                <a:gd name="T65" fmla="*/ 101412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endParaRPr lang="zh-CN" altLang="en-US"/>
            </a:p>
          </p:txBody>
        </p:sp>
      </p:grpSp>
      <p:sp>
        <p:nvSpPr>
          <p:cNvPr id="3" name="文本框 2"/>
          <p:cNvSpPr txBox="1"/>
          <p:nvPr/>
        </p:nvSpPr>
        <p:spPr>
          <a:xfrm>
            <a:off x="5854700" y="3189224"/>
            <a:ext cx="4450257" cy="1938992"/>
          </a:xfrm>
          <a:prstGeom prst="rect">
            <a:avLst/>
          </a:prstGeom>
          <a:noFill/>
        </p:spPr>
        <p:txBody>
          <a:bodyPr wrap="none" rtlCol="0">
            <a:spAutoFit/>
          </a:bodyPr>
          <a:lstStyle/>
          <a:p>
            <a:r>
              <a:rPr lang="en-US" altLang="zh-CN" sz="2400" dirty="0" smtClean="0">
                <a:solidFill>
                  <a:srgbClr val="4B649F"/>
                </a:solidFill>
                <a:latin typeface="方正粗黑宋简体" panose="02000000000000000000" pitchFamily="2" charset="-122"/>
                <a:ea typeface="方正粗黑宋简体" panose="02000000000000000000" pitchFamily="2" charset="-122"/>
              </a:rPr>
              <a:t>1.</a:t>
            </a:r>
            <a:r>
              <a:rPr lang="zh-CN" altLang="en-US" sz="2400" dirty="0" smtClean="0">
                <a:solidFill>
                  <a:srgbClr val="4B649F"/>
                </a:solidFill>
                <a:latin typeface="方正粗黑宋简体" panose="02000000000000000000" pitchFamily="2" charset="-122"/>
                <a:ea typeface="方正粗黑宋简体" panose="02000000000000000000" pitchFamily="2" charset="-122"/>
              </a:rPr>
              <a:t>辨识原理</a:t>
            </a:r>
            <a:endParaRPr lang="en-US" altLang="zh-CN" sz="2400" dirty="0" smtClean="0">
              <a:solidFill>
                <a:srgbClr val="4B649F"/>
              </a:solidFill>
              <a:latin typeface="方正粗黑宋简体" panose="02000000000000000000" pitchFamily="2" charset="-122"/>
              <a:ea typeface="方正粗黑宋简体" panose="02000000000000000000" pitchFamily="2" charset="-122"/>
            </a:endParaRPr>
          </a:p>
          <a:p>
            <a:r>
              <a:rPr lang="en-US" altLang="zh-CN" sz="2400" dirty="0" smtClean="0">
                <a:solidFill>
                  <a:srgbClr val="4B649F"/>
                </a:solidFill>
                <a:latin typeface="方正粗黑宋简体" panose="02000000000000000000" pitchFamily="2" charset="-122"/>
                <a:ea typeface="方正粗黑宋简体" panose="02000000000000000000" pitchFamily="2" charset="-122"/>
              </a:rPr>
              <a:t>2.</a:t>
            </a:r>
            <a:r>
              <a:rPr lang="zh-CN" altLang="en-US" sz="2400" dirty="0" smtClean="0">
                <a:solidFill>
                  <a:srgbClr val="4B649F"/>
                </a:solidFill>
                <a:latin typeface="方正粗黑宋简体" panose="02000000000000000000" pitchFamily="2" charset="-122"/>
                <a:ea typeface="方正粗黑宋简体" panose="02000000000000000000" pitchFamily="2" charset="-122"/>
              </a:rPr>
              <a:t>最小二乘辨识原理</a:t>
            </a:r>
            <a:endParaRPr lang="en-US" altLang="zh-CN" sz="2400" dirty="0" smtClean="0">
              <a:solidFill>
                <a:srgbClr val="4B649F"/>
              </a:solidFill>
              <a:latin typeface="方正粗黑宋简体" panose="02000000000000000000" pitchFamily="2" charset="-122"/>
              <a:ea typeface="方正粗黑宋简体" panose="02000000000000000000" pitchFamily="2" charset="-122"/>
            </a:endParaRPr>
          </a:p>
          <a:p>
            <a:r>
              <a:rPr lang="en-US" altLang="zh-CN" sz="2400" dirty="0" smtClean="0">
                <a:solidFill>
                  <a:srgbClr val="4B649F"/>
                </a:solidFill>
                <a:latin typeface="方正粗黑宋简体" panose="02000000000000000000" pitchFamily="2" charset="-122"/>
                <a:ea typeface="方正粗黑宋简体" panose="02000000000000000000" pitchFamily="2" charset="-122"/>
              </a:rPr>
              <a:t>3.</a:t>
            </a:r>
            <a:r>
              <a:rPr lang="zh-CN" altLang="en-US" sz="2400" dirty="0" smtClean="0">
                <a:solidFill>
                  <a:srgbClr val="4B649F"/>
                </a:solidFill>
                <a:latin typeface="方正粗黑宋简体" panose="02000000000000000000" pitchFamily="2" charset="-122"/>
                <a:ea typeface="方正粗黑宋简体" panose="02000000000000000000" pitchFamily="2" charset="-122"/>
              </a:rPr>
              <a:t>多新息最小二乘辨识算法介绍</a:t>
            </a:r>
            <a:endParaRPr lang="en-US" altLang="zh-CN" sz="2400" dirty="0" smtClean="0">
              <a:solidFill>
                <a:srgbClr val="4B649F"/>
              </a:solidFill>
              <a:latin typeface="方正粗黑宋简体" panose="02000000000000000000" pitchFamily="2" charset="-122"/>
              <a:ea typeface="方正粗黑宋简体" panose="02000000000000000000" pitchFamily="2" charset="-122"/>
            </a:endParaRPr>
          </a:p>
          <a:p>
            <a:r>
              <a:rPr lang="en-US" altLang="zh-CN" sz="2400" dirty="0" smtClean="0">
                <a:solidFill>
                  <a:srgbClr val="4B649F"/>
                </a:solidFill>
                <a:latin typeface="方正粗黑宋简体" panose="02000000000000000000" pitchFamily="2" charset="-122"/>
                <a:ea typeface="方正粗黑宋简体" panose="02000000000000000000" pitchFamily="2" charset="-122"/>
              </a:rPr>
              <a:t>4.</a:t>
            </a:r>
            <a:r>
              <a:rPr lang="zh-CN" altLang="en-US" sz="2400" dirty="0" smtClean="0">
                <a:solidFill>
                  <a:srgbClr val="4B649F"/>
                </a:solidFill>
                <a:latin typeface="方正粗黑宋简体" panose="02000000000000000000" pitchFamily="2" charset="-122"/>
                <a:ea typeface="方正粗黑宋简体" panose="02000000000000000000" pitchFamily="2" charset="-122"/>
              </a:rPr>
              <a:t>辅助模型多新息最小二乘辨识</a:t>
            </a:r>
            <a:endParaRPr lang="en-US" altLang="zh-CN" sz="2400" dirty="0" smtClean="0">
              <a:solidFill>
                <a:srgbClr val="4B649F"/>
              </a:solidFill>
              <a:latin typeface="方正粗黑宋简体" panose="02000000000000000000" pitchFamily="2" charset="-122"/>
              <a:ea typeface="方正粗黑宋简体" panose="02000000000000000000" pitchFamily="2" charset="-122"/>
            </a:endParaRPr>
          </a:p>
          <a:p>
            <a:r>
              <a:rPr lang="zh-CN" altLang="en-US" sz="2400" dirty="0" smtClean="0">
                <a:solidFill>
                  <a:srgbClr val="4B649F"/>
                </a:solidFill>
                <a:latin typeface="方正粗黑宋简体" panose="02000000000000000000" pitchFamily="2" charset="-122"/>
                <a:ea typeface="方正粗黑宋简体" panose="02000000000000000000" pitchFamily="2" charset="-122"/>
              </a:rPr>
              <a:t>   算法介绍</a:t>
            </a:r>
            <a:endParaRPr lang="zh-CN" altLang="en-US" sz="2400" dirty="0">
              <a:solidFill>
                <a:srgbClr val="4B649F"/>
              </a:solidFill>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147"/>
                                        </p:tgtEl>
                                        <p:attrNameLst>
                                          <p:attrName>style.visibility</p:attrName>
                                        </p:attrNameLst>
                                      </p:cBhvr>
                                      <p:to>
                                        <p:strVal val="visible"/>
                                      </p:to>
                                    </p:set>
                                    <p:anim calcmode="lin" valueType="num">
                                      <p:cBhvr additive="base">
                                        <p:cTn id="15" dur="500" fill="hold"/>
                                        <p:tgtEl>
                                          <p:spTgt spid="6147"/>
                                        </p:tgtEl>
                                        <p:attrNameLst>
                                          <p:attrName>ppt_x</p:attrName>
                                        </p:attrNameLst>
                                      </p:cBhvr>
                                      <p:tavLst>
                                        <p:tav tm="0">
                                          <p:val>
                                            <p:strVal val="1+#ppt_w/2"/>
                                          </p:val>
                                        </p:tav>
                                        <p:tav tm="100000">
                                          <p:val>
                                            <p:strVal val="#ppt_x"/>
                                          </p:val>
                                        </p:tav>
                                      </p:tavLst>
                                    </p:anim>
                                    <p:anim calcmode="lin" valueType="num">
                                      <p:cBhvr additive="base">
                                        <p:cTn id="16"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1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4902681"/>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en-US" altLang="zh-CN" sz="2800" noProof="1" smtClean="0"/>
              <a:t>1.</a:t>
            </a:r>
            <a:r>
              <a:rPr lang="zh-CN" altLang="en-US" sz="2800" noProof="1" smtClean="0"/>
              <a:t>辨识基本原理</a:t>
            </a:r>
            <a:endParaRPr lang="zh-CN" altLang="en-US" sz="2800" noProof="1"/>
          </a:p>
        </p:txBody>
      </p:sp>
      <p:sp>
        <p:nvSpPr>
          <p:cNvPr id="3" name="文本框 2"/>
          <p:cNvSpPr txBox="1"/>
          <p:nvPr/>
        </p:nvSpPr>
        <p:spPr>
          <a:xfrm>
            <a:off x="224343" y="856546"/>
            <a:ext cx="10834832" cy="769441"/>
          </a:xfrm>
          <a:prstGeom prst="rect">
            <a:avLst/>
          </a:prstGeom>
          <a:noFill/>
        </p:spPr>
        <p:txBody>
          <a:bodyPr wrap="square" rtlCol="0">
            <a:spAutoFit/>
          </a:bodyPr>
          <a:lstStyle/>
          <a:p>
            <a:r>
              <a:rPr lang="zh-CN" altLang="en-US" sz="2400" dirty="0" smtClean="0">
                <a:solidFill>
                  <a:srgbClr val="FF0000"/>
                </a:solidFill>
              </a:rPr>
              <a:t>辨识的目的</a:t>
            </a:r>
            <a:r>
              <a:rPr lang="zh-CN" altLang="en-US" sz="2000" dirty="0" smtClean="0"/>
              <a:t>就是根据系统所提供的输入和输出数据，在某种准则意义下，估计出系统模型的未知参数，其</a:t>
            </a:r>
            <a:r>
              <a:rPr lang="zh-CN" altLang="en-US" sz="2000" dirty="0"/>
              <a:t>基本原理</a:t>
            </a:r>
            <a:r>
              <a:rPr lang="zh-CN" altLang="en-US" sz="2000" dirty="0" smtClean="0"/>
              <a:t>图如下图：</a:t>
            </a:r>
            <a:endParaRPr lang="zh-CN" altLang="en-US" sz="2000" dirty="0"/>
          </a:p>
        </p:txBody>
      </p:sp>
      <p:grpSp>
        <p:nvGrpSpPr>
          <p:cNvPr id="58" name="组合 57"/>
          <p:cNvGrpSpPr/>
          <p:nvPr/>
        </p:nvGrpSpPr>
        <p:grpSpPr>
          <a:xfrm>
            <a:off x="2116183" y="1654243"/>
            <a:ext cx="7497353" cy="4012114"/>
            <a:chOff x="2116183" y="1654243"/>
            <a:chExt cx="7497353" cy="4012114"/>
          </a:xfrm>
        </p:grpSpPr>
        <p:sp>
          <p:nvSpPr>
            <p:cNvPr id="5" name="矩形 4"/>
            <p:cNvSpPr/>
            <p:nvPr/>
          </p:nvSpPr>
          <p:spPr>
            <a:xfrm>
              <a:off x="2116183" y="1654243"/>
              <a:ext cx="7341326" cy="167243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2442755" y="2355601"/>
              <a:ext cx="1685108" cy="222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矩形 8"/>
                <p:cNvSpPr/>
                <p:nvPr/>
              </p:nvSpPr>
              <p:spPr>
                <a:xfrm>
                  <a:off x="4127862" y="2055155"/>
                  <a:ext cx="1972492"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辨识表达式</a:t>
                  </a:r>
                  <a:endParaRPr lang="en-US" altLang="zh-CN" dirty="0" smtClean="0"/>
                </a:p>
                <a:p>
                  <a:pPr algn="ctr"/>
                  <a:r>
                    <a:rPr lang="zh-CN" altLang="en-US" dirty="0" smtClean="0"/>
                    <a:t>（最小二乘格式）</a:t>
                  </a:r>
                  <a:endParaRPr lang="en-US" altLang="zh-CN" dirty="0" smtClean="0"/>
                </a:p>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127862" y="2055155"/>
                  <a:ext cx="1972492" cy="822960"/>
                </a:xfrm>
                <a:prstGeom prst="rect">
                  <a:avLst/>
                </a:prstGeom>
                <a:blipFill>
                  <a:blip r:embed="rId3"/>
                  <a:stretch>
                    <a:fillRect l="-3374" t="-8759" r="-3067" b="-5839"/>
                  </a:stretch>
                </a:blipFill>
              </p:spPr>
              <p:txBody>
                <a:bodyPr/>
                <a:lstStyle/>
                <a:p>
                  <a:r>
                    <a:rPr lang="zh-CN" altLang="en-US">
                      <a:noFill/>
                    </a:rPr>
                    <a:t> </a:t>
                  </a:r>
                </a:p>
              </p:txBody>
            </p:sp>
          </mc:Fallback>
        </mc:AlternateContent>
        <p:cxnSp>
          <p:nvCxnSpPr>
            <p:cNvPr id="11" name="直接箭头连接符 10"/>
            <p:cNvCxnSpPr/>
            <p:nvPr/>
          </p:nvCxnSpPr>
          <p:spPr>
            <a:xfrm>
              <a:off x="6139543" y="2460105"/>
              <a:ext cx="914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流程图: 接点 11"/>
            <p:cNvSpPr/>
            <p:nvPr/>
          </p:nvSpPr>
          <p:spPr>
            <a:xfrm>
              <a:off x="7040880" y="2349070"/>
              <a:ext cx="248194" cy="2220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endCxn id="12" idx="0"/>
            </p:cNvCxnSpPr>
            <p:nvPr/>
          </p:nvCxnSpPr>
          <p:spPr>
            <a:xfrm>
              <a:off x="7164977" y="1828800"/>
              <a:ext cx="0" cy="520270"/>
            </a:xfrm>
            <a:prstGeom prst="straightConnector1">
              <a:avLst/>
            </a:prstGeom>
            <a:ln w="28575">
              <a:solidFill>
                <a:srgbClr val="4E67C8"/>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2" idx="6"/>
              <a:endCxn id="22" idx="0"/>
            </p:cNvCxnSpPr>
            <p:nvPr/>
          </p:nvCxnSpPr>
          <p:spPr>
            <a:xfrm>
              <a:off x="7289074" y="2460105"/>
              <a:ext cx="529046" cy="118225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流程图: 接点 21"/>
            <p:cNvSpPr/>
            <p:nvPr/>
          </p:nvSpPr>
          <p:spPr>
            <a:xfrm>
              <a:off x="7694023" y="3642361"/>
              <a:ext cx="248194" cy="22206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上箭头 18"/>
            <p:cNvSpPr/>
            <p:nvPr/>
          </p:nvSpPr>
          <p:spPr>
            <a:xfrm rot="5400000">
              <a:off x="2967410" y="3111107"/>
              <a:ext cx="1759199" cy="56170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矩形 19"/>
                <p:cNvSpPr/>
                <p:nvPr/>
              </p:nvSpPr>
              <p:spPr>
                <a:xfrm>
                  <a:off x="4127862" y="3771674"/>
                  <a:ext cx="2011681" cy="7219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系统模型</a:t>
                  </a:r>
                  <a:endParaRPr lang="en-US" altLang="zh-CN" dirty="0" smtClean="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127862" y="3771674"/>
                  <a:ext cx="2011681" cy="721946"/>
                </a:xfrm>
                <a:prstGeom prst="rect">
                  <a:avLst/>
                </a:prstGeom>
                <a:blipFill>
                  <a:blip r:embed="rId4"/>
                  <a:stretch>
                    <a:fillRect/>
                  </a:stretch>
                </a:blipFill>
              </p:spPr>
              <p:txBody>
                <a:bodyPr/>
                <a:lstStyle/>
                <a:p>
                  <a:r>
                    <a:rPr lang="zh-CN" altLang="en-US">
                      <a:noFill/>
                    </a:rPr>
                    <a:t> </a:t>
                  </a:r>
                </a:p>
              </p:txBody>
            </p:sp>
          </mc:Fallback>
        </mc:AlternateContent>
        <p:cxnSp>
          <p:nvCxnSpPr>
            <p:cNvPr id="24" name="肘形连接符 23"/>
            <p:cNvCxnSpPr>
              <a:stCxn id="20" idx="3"/>
              <a:endCxn id="22" idx="4"/>
            </p:cNvCxnSpPr>
            <p:nvPr/>
          </p:nvCxnSpPr>
          <p:spPr>
            <a:xfrm flipV="1">
              <a:off x="6139543" y="3864430"/>
              <a:ext cx="1678577" cy="26821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直角上箭头 24"/>
            <p:cNvSpPr/>
            <p:nvPr/>
          </p:nvSpPr>
          <p:spPr>
            <a:xfrm rot="5400000">
              <a:off x="3294230" y="4491225"/>
              <a:ext cx="1157808" cy="60742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176846" y="4946655"/>
              <a:ext cx="2011681" cy="501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辨识算法</a:t>
              </a:r>
              <a:endParaRPr lang="en-US" altLang="zh-CN" dirty="0" smtClean="0"/>
            </a:p>
          </p:txBody>
        </p:sp>
        <p:cxnSp>
          <p:nvCxnSpPr>
            <p:cNvPr id="27" name="肘形连接符 26"/>
            <p:cNvCxnSpPr>
              <a:stCxn id="22" idx="6"/>
              <a:endCxn id="29" idx="3"/>
            </p:cNvCxnSpPr>
            <p:nvPr/>
          </p:nvCxnSpPr>
          <p:spPr>
            <a:xfrm flipH="1">
              <a:off x="6188527" y="3753396"/>
              <a:ext cx="1753690" cy="1444078"/>
            </a:xfrm>
            <a:prstGeom prst="bentConnector3">
              <a:avLst>
                <a:gd name="adj1" fmla="val -1303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0"/>
            </p:cNvCxnSpPr>
            <p:nvPr/>
          </p:nvCxnSpPr>
          <p:spPr>
            <a:xfrm flipV="1">
              <a:off x="5182687" y="4754880"/>
              <a:ext cx="251462" cy="191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872446" y="4754880"/>
              <a:ext cx="548640" cy="0"/>
            </a:xfrm>
            <a:prstGeom prst="line">
              <a:avLst/>
            </a:prstGeom>
            <a:ln w="38100">
              <a:solidFill>
                <a:srgbClr val="4E67C8"/>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endCxn id="20" idx="2"/>
            </p:cNvCxnSpPr>
            <p:nvPr/>
          </p:nvCxnSpPr>
          <p:spPr>
            <a:xfrm flipV="1">
              <a:off x="4885509" y="4493620"/>
              <a:ext cx="248194" cy="2612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0" idx="0"/>
            </p:cNvCxnSpPr>
            <p:nvPr/>
          </p:nvCxnSpPr>
          <p:spPr>
            <a:xfrm flipV="1">
              <a:off x="5133703" y="3354930"/>
              <a:ext cx="300446" cy="4167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7132317" y="1711233"/>
              <a:ext cx="1813317" cy="369332"/>
            </a:xfrm>
            <a:prstGeom prst="rect">
              <a:avLst/>
            </a:prstGeom>
            <a:noFill/>
          </p:spPr>
          <p:txBody>
            <a:bodyPr wrap="none" rtlCol="0">
              <a:spAutoFit/>
            </a:bodyPr>
            <a:lstStyle/>
            <a:p>
              <a:r>
                <a:rPr lang="zh-CN" altLang="en-US" dirty="0" smtClean="0"/>
                <a:t>系统噪声</a:t>
              </a:r>
              <a:r>
                <a:rPr lang="en-US" altLang="zh-CN" dirty="0" smtClean="0"/>
                <a:t>n</a:t>
              </a:r>
              <a:r>
                <a:rPr lang="zh-CN" altLang="en-US" dirty="0" smtClean="0"/>
                <a:t>（</a:t>
              </a:r>
              <a:r>
                <a:rPr lang="en-US" altLang="zh-CN" dirty="0" smtClean="0"/>
                <a:t>k</a:t>
              </a:r>
              <a:r>
                <a:rPr lang="zh-CN" altLang="en-US" dirty="0" smtClean="0"/>
                <a:t>）</a:t>
              </a:r>
              <a:endParaRPr lang="zh-CN" altLang="en-US" dirty="0"/>
            </a:p>
          </p:txBody>
        </p:sp>
        <p:sp>
          <p:nvSpPr>
            <p:cNvPr id="46" name="文本框 45"/>
            <p:cNvSpPr txBox="1"/>
            <p:nvPr/>
          </p:nvSpPr>
          <p:spPr>
            <a:xfrm>
              <a:off x="7236822" y="2103119"/>
              <a:ext cx="319318" cy="369332"/>
            </a:xfrm>
            <a:prstGeom prst="rect">
              <a:avLst/>
            </a:prstGeom>
            <a:noFill/>
          </p:spPr>
          <p:txBody>
            <a:bodyPr wrap="none" rtlCol="0">
              <a:spAutoFit/>
            </a:bodyPr>
            <a:lstStyle/>
            <a:p>
              <a:r>
                <a:rPr lang="en-US" altLang="zh-CN" dirty="0" smtClean="0"/>
                <a:t>+</a:t>
              </a:r>
              <a:endParaRPr lang="zh-CN" altLang="en-US" dirty="0"/>
            </a:p>
          </p:txBody>
        </p:sp>
        <p:sp>
          <p:nvSpPr>
            <p:cNvPr id="50" name="文本框 49"/>
            <p:cNvSpPr txBox="1"/>
            <p:nvPr/>
          </p:nvSpPr>
          <p:spPr>
            <a:xfrm>
              <a:off x="6696895" y="2164078"/>
              <a:ext cx="319318" cy="369332"/>
            </a:xfrm>
            <a:prstGeom prst="rect">
              <a:avLst/>
            </a:prstGeom>
            <a:noFill/>
          </p:spPr>
          <p:txBody>
            <a:bodyPr wrap="none" rtlCol="0">
              <a:spAutoFit/>
            </a:bodyPr>
            <a:lstStyle/>
            <a:p>
              <a:r>
                <a:rPr lang="en-US" altLang="zh-CN" dirty="0" smtClean="0"/>
                <a:t>+</a:t>
              </a:r>
              <a:endParaRPr lang="zh-CN" altLang="en-US" dirty="0"/>
            </a:p>
          </p:txBody>
        </p:sp>
        <p:sp>
          <p:nvSpPr>
            <p:cNvPr id="51" name="文本框 50"/>
            <p:cNvSpPr txBox="1"/>
            <p:nvPr/>
          </p:nvSpPr>
          <p:spPr>
            <a:xfrm>
              <a:off x="7768048" y="3326678"/>
              <a:ext cx="319318" cy="369332"/>
            </a:xfrm>
            <a:prstGeom prst="rect">
              <a:avLst/>
            </a:prstGeom>
            <a:noFill/>
          </p:spPr>
          <p:txBody>
            <a:bodyPr wrap="non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52" name="文本框 51"/>
                <p:cNvSpPr txBox="1"/>
                <p:nvPr/>
              </p:nvSpPr>
              <p:spPr>
                <a:xfrm>
                  <a:off x="7754986" y="3823062"/>
                  <a:ext cx="4219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7754986" y="3823062"/>
                  <a:ext cx="421910" cy="369332"/>
                </a:xfrm>
                <a:prstGeom prst="rect">
                  <a:avLst/>
                </a:prstGeom>
                <a:blipFill>
                  <a:blip r:embed="rId5"/>
                  <a:stretch>
                    <a:fillRect/>
                  </a:stretch>
                </a:blipFill>
              </p:spPr>
              <p:txBody>
                <a:bodyPr/>
                <a:lstStyle/>
                <a:p>
                  <a:r>
                    <a:rPr lang="zh-CN" altLang="en-US">
                      <a:noFill/>
                    </a:rPr>
                    <a:t> </a:t>
                  </a:r>
                </a:p>
              </p:txBody>
            </p:sp>
          </mc:Fallback>
        </mc:AlternateContent>
        <p:sp>
          <p:nvSpPr>
            <p:cNvPr id="47" name="文本框 46"/>
            <p:cNvSpPr txBox="1"/>
            <p:nvPr/>
          </p:nvSpPr>
          <p:spPr>
            <a:xfrm>
              <a:off x="2220683" y="1974277"/>
              <a:ext cx="1813317" cy="369332"/>
            </a:xfrm>
            <a:prstGeom prst="rect">
              <a:avLst/>
            </a:prstGeom>
            <a:noFill/>
          </p:spPr>
          <p:txBody>
            <a:bodyPr wrap="none" rtlCol="0">
              <a:spAutoFit/>
            </a:bodyPr>
            <a:lstStyle/>
            <a:p>
              <a:r>
                <a:rPr lang="zh-CN" altLang="en-US" dirty="0" smtClean="0"/>
                <a:t>数据向量</a:t>
              </a:r>
              <a:r>
                <a:rPr lang="en-US" altLang="zh-CN" dirty="0" smtClean="0"/>
                <a:t>h</a:t>
              </a:r>
              <a:r>
                <a:rPr lang="zh-CN" altLang="en-US" dirty="0" smtClean="0"/>
                <a:t>（</a:t>
              </a:r>
              <a:r>
                <a:rPr lang="en-US" altLang="zh-CN" dirty="0" smtClean="0"/>
                <a:t>k</a:t>
              </a:r>
              <a:r>
                <a:rPr lang="zh-CN" altLang="en-US" dirty="0" smtClean="0"/>
                <a:t>）</a:t>
              </a:r>
              <a:endParaRPr lang="zh-CN" altLang="en-US" dirty="0"/>
            </a:p>
          </p:txBody>
        </p:sp>
        <p:sp>
          <p:nvSpPr>
            <p:cNvPr id="48" name="文本框 47"/>
            <p:cNvSpPr txBox="1"/>
            <p:nvPr/>
          </p:nvSpPr>
          <p:spPr>
            <a:xfrm>
              <a:off x="4820195" y="1711233"/>
              <a:ext cx="646331" cy="369332"/>
            </a:xfrm>
            <a:prstGeom prst="rect">
              <a:avLst/>
            </a:prstGeom>
            <a:noFill/>
          </p:spPr>
          <p:txBody>
            <a:bodyPr wrap="none" rtlCol="0">
              <a:spAutoFit/>
            </a:bodyPr>
            <a:lstStyle/>
            <a:p>
              <a:r>
                <a:rPr lang="zh-CN" altLang="en-US" dirty="0" smtClean="0"/>
                <a:t>系统</a:t>
              </a:r>
              <a:endParaRPr lang="zh-CN" altLang="en-US" dirty="0"/>
            </a:p>
          </p:txBody>
        </p:sp>
        <p:sp>
          <p:nvSpPr>
            <p:cNvPr id="49" name="文本框 48"/>
            <p:cNvSpPr txBox="1"/>
            <p:nvPr/>
          </p:nvSpPr>
          <p:spPr>
            <a:xfrm>
              <a:off x="7813043" y="2211906"/>
              <a:ext cx="1800493" cy="369332"/>
            </a:xfrm>
            <a:prstGeom prst="rect">
              <a:avLst/>
            </a:prstGeom>
            <a:noFill/>
          </p:spPr>
          <p:txBody>
            <a:bodyPr wrap="none" rtlCol="0">
              <a:spAutoFit/>
            </a:bodyPr>
            <a:lstStyle/>
            <a:p>
              <a:r>
                <a:rPr lang="zh-CN" altLang="en-US" dirty="0" smtClean="0"/>
                <a:t>系统输出</a:t>
              </a:r>
              <a:r>
                <a:rPr lang="en-US" altLang="zh-CN" dirty="0" smtClean="0"/>
                <a:t>z</a:t>
              </a:r>
              <a:r>
                <a:rPr lang="zh-CN" altLang="en-US" dirty="0" smtClean="0"/>
                <a:t>（</a:t>
              </a:r>
              <a:r>
                <a:rPr lang="en-US" altLang="zh-CN" dirty="0" smtClean="0"/>
                <a:t>k</a:t>
              </a:r>
              <a:r>
                <a:rPr lang="zh-CN" altLang="en-US" dirty="0" smtClean="0"/>
                <a:t>）</a:t>
              </a:r>
              <a:endParaRPr lang="zh-CN" altLang="en-US" dirty="0"/>
            </a:p>
          </p:txBody>
        </p:sp>
        <p:sp>
          <p:nvSpPr>
            <p:cNvPr id="53" name="文本框 52"/>
            <p:cNvSpPr txBox="1"/>
            <p:nvPr/>
          </p:nvSpPr>
          <p:spPr>
            <a:xfrm>
              <a:off x="6296295" y="4266427"/>
              <a:ext cx="1800493" cy="369332"/>
            </a:xfrm>
            <a:prstGeom prst="rect">
              <a:avLst/>
            </a:prstGeom>
            <a:noFill/>
          </p:spPr>
          <p:txBody>
            <a:bodyPr wrap="none" rtlCol="0">
              <a:spAutoFit/>
            </a:bodyPr>
            <a:lstStyle/>
            <a:p>
              <a:r>
                <a:rPr lang="zh-CN" altLang="en-US" dirty="0" smtClean="0"/>
                <a:t>模型输出</a:t>
              </a:r>
              <a:r>
                <a:rPr lang="en-US" altLang="zh-CN" dirty="0" smtClean="0"/>
                <a:t>z</a:t>
              </a:r>
              <a:r>
                <a:rPr lang="zh-CN" altLang="en-US" dirty="0" smtClean="0"/>
                <a:t>（</a:t>
              </a:r>
              <a:r>
                <a:rPr lang="en-US" altLang="zh-CN" dirty="0" smtClean="0"/>
                <a:t>k</a:t>
              </a:r>
              <a:r>
                <a:rPr lang="zh-CN" altLang="en-US" dirty="0" smtClean="0"/>
                <a:t>）</a:t>
              </a:r>
              <a:endParaRPr lang="zh-CN" altLang="en-US" dirty="0"/>
            </a:p>
          </p:txBody>
        </p:sp>
        <p:sp>
          <p:nvSpPr>
            <p:cNvPr id="54" name="文本框 53"/>
            <p:cNvSpPr txBox="1"/>
            <p:nvPr/>
          </p:nvSpPr>
          <p:spPr>
            <a:xfrm>
              <a:off x="7223759" y="4135797"/>
              <a:ext cx="293670" cy="369332"/>
            </a:xfrm>
            <a:prstGeom prst="rect">
              <a:avLst/>
            </a:prstGeom>
            <a:noFill/>
          </p:spPr>
          <p:txBody>
            <a:bodyPr wrap="none" rtlCol="0">
              <a:spAutoFit/>
            </a:bodyPr>
            <a:lstStyle/>
            <a:p>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55" name="文本框 54"/>
                <p:cNvSpPr txBox="1"/>
                <p:nvPr/>
              </p:nvSpPr>
              <p:spPr>
                <a:xfrm>
                  <a:off x="6305008" y="5297025"/>
                  <a:ext cx="1570302" cy="369332"/>
                </a:xfrm>
                <a:prstGeom prst="rect">
                  <a:avLst/>
                </a:prstGeom>
                <a:noFill/>
              </p:spPr>
              <p:txBody>
                <a:bodyPr wrap="none" rtlCol="0">
                  <a:spAutoFit/>
                </a:bodyPr>
                <a:lstStyle/>
                <a:p>
                  <a:r>
                    <a:rPr lang="zh-CN" altLang="en-US" dirty="0" smtClean="0"/>
                    <a:t>模型参数</a:t>
                  </a:r>
                  <a14:m>
                    <m:oMath xmlns:m="http://schemas.openxmlformats.org/officeDocument/2006/math">
                      <m:r>
                        <a:rPr lang="zh-CN" altLang="en-US"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zh-CN" altLang="en-US" dirty="0"/>
                </a:p>
              </p:txBody>
            </p:sp>
          </mc:Choice>
          <mc:Fallback xmlns="">
            <p:sp>
              <p:nvSpPr>
                <p:cNvPr id="55" name="文本框 54"/>
                <p:cNvSpPr txBox="1">
                  <a:spLocks noRot="1" noChangeAspect="1" noMove="1" noResize="1" noEditPoints="1" noAdjustHandles="1" noChangeArrowheads="1" noChangeShapeType="1" noTextEdit="1"/>
                </p:cNvSpPr>
                <p:nvPr/>
              </p:nvSpPr>
              <p:spPr>
                <a:xfrm>
                  <a:off x="6305008" y="5297025"/>
                  <a:ext cx="1570302" cy="369332"/>
                </a:xfrm>
                <a:prstGeom prst="rect">
                  <a:avLst/>
                </a:prstGeom>
                <a:blipFill>
                  <a:blip r:embed="rId6"/>
                  <a:stretch>
                    <a:fillRect l="-3101" t="-9836" r="-775" b="-24590"/>
                  </a:stretch>
                </a:blipFill>
              </p:spPr>
              <p:txBody>
                <a:bodyPr/>
                <a:lstStyle/>
                <a:p>
                  <a:r>
                    <a:rPr lang="zh-CN" altLang="en-US">
                      <a:noFill/>
                    </a:rPr>
                    <a:t> </a:t>
                  </a:r>
                </a:p>
              </p:txBody>
            </p:sp>
          </mc:Fallback>
        </mc:AlternateContent>
        <p:sp>
          <p:nvSpPr>
            <p:cNvPr id="56" name="文本框 55"/>
            <p:cNvSpPr txBox="1"/>
            <p:nvPr/>
          </p:nvSpPr>
          <p:spPr>
            <a:xfrm>
              <a:off x="7256138" y="5146766"/>
              <a:ext cx="293670" cy="369332"/>
            </a:xfrm>
            <a:prstGeom prst="rect">
              <a:avLst/>
            </a:prstGeom>
            <a:noFill/>
          </p:spPr>
          <p:txBody>
            <a:bodyPr wrap="none" rtlCol="0">
              <a:spAutoFit/>
            </a:bodyPr>
            <a:lstStyle/>
            <a:p>
              <a:r>
                <a:rPr lang="en-US" altLang="zh-CN" dirty="0" smtClean="0"/>
                <a:t>^</a:t>
              </a:r>
              <a:endParaRPr lang="zh-CN" altLang="en-US" dirty="0"/>
            </a:p>
          </p:txBody>
        </p:sp>
      </p:grpSp>
      <p:sp>
        <p:nvSpPr>
          <p:cNvPr id="57" name="文本框 56"/>
          <p:cNvSpPr txBox="1"/>
          <p:nvPr/>
        </p:nvSpPr>
        <p:spPr>
          <a:xfrm>
            <a:off x="4741512" y="5846224"/>
            <a:ext cx="1800493" cy="369332"/>
          </a:xfrm>
          <a:prstGeom prst="rect">
            <a:avLst/>
          </a:prstGeom>
          <a:noFill/>
        </p:spPr>
        <p:txBody>
          <a:bodyPr wrap="none" rtlCol="0">
            <a:spAutoFit/>
          </a:bodyPr>
          <a:lstStyle/>
          <a:p>
            <a:r>
              <a:rPr lang="zh-CN" altLang="en-US" dirty="0"/>
              <a:t>辨识</a:t>
            </a:r>
            <a:r>
              <a:rPr lang="zh-CN" altLang="en-US" dirty="0" smtClean="0"/>
              <a:t>的基本原理</a:t>
            </a:r>
            <a:endParaRPr lang="zh-CN" altLang="en-US" dirty="0"/>
          </a:p>
        </p:txBody>
      </p:sp>
    </p:spTree>
    <p:extLst>
      <p:ext uri="{BB962C8B-B14F-4D97-AF65-F5344CB8AC3E}">
        <p14:creationId xmlns:p14="http://schemas.microsoft.com/office/powerpoint/2010/main" val="250578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circle(in)">
                                      <p:cBhvr>
                                        <p:cTn id="18" dur="20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1000"/>
                                        <p:tgtEl>
                                          <p:spTgt spid="57"/>
                                        </p:tgtEl>
                                      </p:cBhvr>
                                    </p:animEffect>
                                    <p:anim calcmode="lin" valueType="num">
                                      <p:cBhvr>
                                        <p:cTn id="24" dur="1000" fill="hold"/>
                                        <p:tgtEl>
                                          <p:spTgt spid="57"/>
                                        </p:tgtEl>
                                        <p:attrNameLst>
                                          <p:attrName>ppt_x</p:attrName>
                                        </p:attrNameLst>
                                      </p:cBhvr>
                                      <p:tavLst>
                                        <p:tav tm="0">
                                          <p:val>
                                            <p:strVal val="#ppt_x"/>
                                          </p:val>
                                        </p:tav>
                                        <p:tav tm="100000">
                                          <p:val>
                                            <p:strVal val="#ppt_x"/>
                                          </p:val>
                                        </p:tav>
                                      </p:tavLst>
                                    </p:anim>
                                    <p:anim calcmode="lin" valueType="num">
                                      <p:cBhvr>
                                        <p:cTn id="2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313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en-US" altLang="zh-CN" sz="2800" noProof="1" smtClean="0"/>
              <a:t>1.</a:t>
            </a:r>
            <a:r>
              <a:rPr lang="zh-CN" altLang="en-US" sz="2800" noProof="1" smtClean="0"/>
              <a:t>辨识基本原理</a:t>
            </a:r>
            <a:endParaRPr lang="zh-CN" altLang="en-US" sz="2800" noProof="1"/>
          </a:p>
        </p:txBody>
      </p:sp>
      <p:sp>
        <p:nvSpPr>
          <p:cNvPr id="603" name="文本框 602"/>
          <p:cNvSpPr txBox="1"/>
          <p:nvPr/>
        </p:nvSpPr>
        <p:spPr>
          <a:xfrm>
            <a:off x="242471" y="3619497"/>
            <a:ext cx="11212108" cy="2931581"/>
          </a:xfrm>
          <a:custGeom>
            <a:avLst/>
            <a:gdLst/>
            <a:ahLst/>
            <a:cxnLst/>
            <a:rect l="l" t="t" r="r" b="b"/>
            <a:pathLst>
              <a:path w="11212108" h="2931581">
                <a:moveTo>
                  <a:pt x="4065802" y="2831568"/>
                </a:moveTo>
                <a:lnTo>
                  <a:pt x="4203319" y="2831568"/>
                </a:lnTo>
                <a:lnTo>
                  <a:pt x="4203319" y="2846414"/>
                </a:lnTo>
                <a:lnTo>
                  <a:pt x="4065802" y="2846414"/>
                </a:lnTo>
                <a:close/>
                <a:moveTo>
                  <a:pt x="5108464" y="2828462"/>
                </a:moveTo>
                <a:cubicBezTo>
                  <a:pt x="5104558" y="2828462"/>
                  <a:pt x="5101293" y="2829480"/>
                  <a:pt x="5098670" y="2831517"/>
                </a:cubicBezTo>
                <a:cubicBezTo>
                  <a:pt x="5096046" y="2833554"/>
                  <a:pt x="5093967" y="2836540"/>
                  <a:pt x="5092433" y="2840475"/>
                </a:cubicBezTo>
                <a:cubicBezTo>
                  <a:pt x="5090898" y="2844410"/>
                  <a:pt x="5089810" y="2849209"/>
                  <a:pt x="5089168" y="2854874"/>
                </a:cubicBezTo>
                <a:cubicBezTo>
                  <a:pt x="5088526" y="2860539"/>
                  <a:pt x="5088205" y="2866971"/>
                  <a:pt x="5088205" y="2874171"/>
                </a:cubicBezTo>
                <a:cubicBezTo>
                  <a:pt x="5088205" y="2882486"/>
                  <a:pt x="5088610" y="2889672"/>
                  <a:pt x="5089419" y="2895727"/>
                </a:cubicBezTo>
                <a:cubicBezTo>
                  <a:pt x="5090228" y="2901783"/>
                  <a:pt x="5091484" y="2906764"/>
                  <a:pt x="5093186" y="2910671"/>
                </a:cubicBezTo>
                <a:cubicBezTo>
                  <a:pt x="5094888" y="2914577"/>
                  <a:pt x="5097023" y="2917452"/>
                  <a:pt x="5099590" y="2919293"/>
                </a:cubicBezTo>
                <a:cubicBezTo>
                  <a:pt x="5102158" y="2921135"/>
                  <a:pt x="5105227" y="2922056"/>
                  <a:pt x="5108799" y="2922056"/>
                </a:cubicBezTo>
                <a:cubicBezTo>
                  <a:pt x="5112148" y="2922056"/>
                  <a:pt x="5115078" y="2921191"/>
                  <a:pt x="5117589" y="2919461"/>
                </a:cubicBezTo>
                <a:cubicBezTo>
                  <a:pt x="5120101" y="2917731"/>
                  <a:pt x="5122180" y="2915038"/>
                  <a:pt x="5123826" y="2911382"/>
                </a:cubicBezTo>
                <a:cubicBezTo>
                  <a:pt x="5125473" y="2907727"/>
                  <a:pt x="5126714" y="2903094"/>
                  <a:pt x="5127552" y="2897485"/>
                </a:cubicBezTo>
                <a:cubicBezTo>
                  <a:pt x="5128389" y="2891876"/>
                  <a:pt x="5128807" y="2885249"/>
                  <a:pt x="5128807" y="2877603"/>
                </a:cubicBezTo>
                <a:cubicBezTo>
                  <a:pt x="5128807" y="2869008"/>
                  <a:pt x="5128347" y="2861613"/>
                  <a:pt x="5127426" y="2855418"/>
                </a:cubicBezTo>
                <a:cubicBezTo>
                  <a:pt x="5126505" y="2849223"/>
                  <a:pt x="5125208" y="2844131"/>
                  <a:pt x="5123533" y="2840140"/>
                </a:cubicBezTo>
                <a:cubicBezTo>
                  <a:pt x="5121859" y="2836150"/>
                  <a:pt x="5119752" y="2833206"/>
                  <a:pt x="5117213" y="2831308"/>
                </a:cubicBezTo>
                <a:cubicBezTo>
                  <a:pt x="5114673" y="2829410"/>
                  <a:pt x="5111757" y="2828462"/>
                  <a:pt x="5108464" y="2828462"/>
                </a:cubicBezTo>
                <a:close/>
                <a:moveTo>
                  <a:pt x="5108799" y="2820341"/>
                </a:moveTo>
                <a:cubicBezTo>
                  <a:pt x="5115441" y="2820341"/>
                  <a:pt x="5121119" y="2821583"/>
                  <a:pt x="5125835" y="2824067"/>
                </a:cubicBezTo>
                <a:cubicBezTo>
                  <a:pt x="5130551" y="2826550"/>
                  <a:pt x="5134402" y="2830094"/>
                  <a:pt x="5137388" y="2834699"/>
                </a:cubicBezTo>
                <a:cubicBezTo>
                  <a:pt x="5140374" y="2839303"/>
                  <a:pt x="5142565" y="2844926"/>
                  <a:pt x="5143960" y="2851567"/>
                </a:cubicBezTo>
                <a:cubicBezTo>
                  <a:pt x="5145355" y="2858209"/>
                  <a:pt x="5146053" y="2865715"/>
                  <a:pt x="5146053" y="2874087"/>
                </a:cubicBezTo>
                <a:cubicBezTo>
                  <a:pt x="5146053" y="2892672"/>
                  <a:pt x="5142760" y="2906722"/>
                  <a:pt x="5136174" y="2916238"/>
                </a:cubicBezTo>
                <a:cubicBezTo>
                  <a:pt x="5129589" y="2925753"/>
                  <a:pt x="5120045" y="2930511"/>
                  <a:pt x="5107543" y="2930511"/>
                </a:cubicBezTo>
                <a:cubicBezTo>
                  <a:pt x="5095153" y="2930511"/>
                  <a:pt x="5085945" y="2926019"/>
                  <a:pt x="5079917" y="2917033"/>
                </a:cubicBezTo>
                <a:cubicBezTo>
                  <a:pt x="5073890" y="2908048"/>
                  <a:pt x="5070876" y="2894430"/>
                  <a:pt x="5070876" y="2876180"/>
                </a:cubicBezTo>
                <a:cubicBezTo>
                  <a:pt x="5070876" y="2866636"/>
                  <a:pt x="5071811" y="2858376"/>
                  <a:pt x="5073680" y="2851400"/>
                </a:cubicBezTo>
                <a:cubicBezTo>
                  <a:pt x="5075550" y="2844424"/>
                  <a:pt x="5078173" y="2838633"/>
                  <a:pt x="5081550" y="2834029"/>
                </a:cubicBezTo>
                <a:cubicBezTo>
                  <a:pt x="5084926" y="2829424"/>
                  <a:pt x="5088931" y="2825992"/>
                  <a:pt x="5093563" y="2823732"/>
                </a:cubicBezTo>
                <a:cubicBezTo>
                  <a:pt x="5098195" y="2821471"/>
                  <a:pt x="5103274" y="2820341"/>
                  <a:pt x="5108799" y="2820341"/>
                </a:cubicBezTo>
                <a:close/>
                <a:moveTo>
                  <a:pt x="5466573" y="2808909"/>
                </a:moveTo>
                <a:cubicBezTo>
                  <a:pt x="5463076" y="2825057"/>
                  <a:pt x="5461327" y="2838638"/>
                  <a:pt x="5461327" y="2849651"/>
                </a:cubicBezTo>
                <a:cubicBezTo>
                  <a:pt x="5461327" y="2857985"/>
                  <a:pt x="5462592" y="2864106"/>
                  <a:pt x="5465122" y="2868013"/>
                </a:cubicBezTo>
                <a:cubicBezTo>
                  <a:pt x="5467652" y="2871920"/>
                  <a:pt x="5471745" y="2873873"/>
                  <a:pt x="5477400" y="2873873"/>
                </a:cubicBezTo>
                <a:cubicBezTo>
                  <a:pt x="5485735" y="2873873"/>
                  <a:pt x="5493641" y="2868273"/>
                  <a:pt x="5501120" y="2857074"/>
                </a:cubicBezTo>
                <a:cubicBezTo>
                  <a:pt x="5508598" y="2845875"/>
                  <a:pt x="5514942" y="2829820"/>
                  <a:pt x="5520152" y="2808909"/>
                </a:cubicBezTo>
                <a:close/>
                <a:moveTo>
                  <a:pt x="4971273" y="2808909"/>
                </a:moveTo>
                <a:cubicBezTo>
                  <a:pt x="4967775" y="2825057"/>
                  <a:pt x="4966026" y="2838638"/>
                  <a:pt x="4966026" y="2849651"/>
                </a:cubicBezTo>
                <a:cubicBezTo>
                  <a:pt x="4966026" y="2857985"/>
                  <a:pt x="4967292" y="2864106"/>
                  <a:pt x="4969822" y="2868013"/>
                </a:cubicBezTo>
                <a:cubicBezTo>
                  <a:pt x="4972352" y="2871920"/>
                  <a:pt x="4976444" y="2873873"/>
                  <a:pt x="4982100" y="2873873"/>
                </a:cubicBezTo>
                <a:cubicBezTo>
                  <a:pt x="4990434" y="2873873"/>
                  <a:pt x="4998341" y="2868273"/>
                  <a:pt x="5005819" y="2857074"/>
                </a:cubicBezTo>
                <a:cubicBezTo>
                  <a:pt x="5013298" y="2845875"/>
                  <a:pt x="5019642" y="2829820"/>
                  <a:pt x="5024851" y="2808909"/>
                </a:cubicBezTo>
                <a:close/>
                <a:moveTo>
                  <a:pt x="5856503" y="2808351"/>
                </a:moveTo>
                <a:lnTo>
                  <a:pt x="5994020" y="2808351"/>
                </a:lnTo>
                <a:lnTo>
                  <a:pt x="5994020" y="2823197"/>
                </a:lnTo>
                <a:lnTo>
                  <a:pt x="5856503" y="2823197"/>
                </a:lnTo>
                <a:close/>
                <a:moveTo>
                  <a:pt x="5227852" y="2808351"/>
                </a:moveTo>
                <a:lnTo>
                  <a:pt x="5365370" y="2808351"/>
                </a:lnTo>
                <a:lnTo>
                  <a:pt x="5365370" y="2823197"/>
                </a:lnTo>
                <a:lnTo>
                  <a:pt x="5227852" y="2823197"/>
                </a:lnTo>
                <a:close/>
                <a:moveTo>
                  <a:pt x="4065802" y="2785246"/>
                </a:moveTo>
                <a:lnTo>
                  <a:pt x="4203319" y="2785246"/>
                </a:lnTo>
                <a:lnTo>
                  <a:pt x="4203319" y="2800091"/>
                </a:lnTo>
                <a:lnTo>
                  <a:pt x="4065802" y="2800091"/>
                </a:lnTo>
                <a:close/>
                <a:moveTo>
                  <a:pt x="6675132" y="2772521"/>
                </a:moveTo>
                <a:cubicBezTo>
                  <a:pt x="6679820" y="2772521"/>
                  <a:pt x="6683522" y="2774065"/>
                  <a:pt x="6686238" y="2777153"/>
                </a:cubicBezTo>
                <a:cubicBezTo>
                  <a:pt x="6688954" y="2780241"/>
                  <a:pt x="6690312" y="2784278"/>
                  <a:pt x="6690312" y="2789264"/>
                </a:cubicBezTo>
                <a:cubicBezTo>
                  <a:pt x="6690312" y="2793208"/>
                  <a:pt x="6689419" y="2797598"/>
                  <a:pt x="6687633" y="2802435"/>
                </a:cubicBezTo>
                <a:lnTo>
                  <a:pt x="6688973" y="2802882"/>
                </a:lnTo>
                <a:cubicBezTo>
                  <a:pt x="6696265" y="2792613"/>
                  <a:pt x="6703205" y="2785004"/>
                  <a:pt x="6709790" y="2780055"/>
                </a:cubicBezTo>
                <a:cubicBezTo>
                  <a:pt x="6716376" y="2775107"/>
                  <a:pt x="6723166" y="2772633"/>
                  <a:pt x="6730161" y="2772633"/>
                </a:cubicBezTo>
                <a:cubicBezTo>
                  <a:pt x="6737082" y="2772633"/>
                  <a:pt x="6742402" y="2774623"/>
                  <a:pt x="6746123" y="2778604"/>
                </a:cubicBezTo>
                <a:cubicBezTo>
                  <a:pt x="6749844" y="2782585"/>
                  <a:pt x="6751704" y="2788111"/>
                  <a:pt x="6751704" y="2795180"/>
                </a:cubicBezTo>
                <a:cubicBezTo>
                  <a:pt x="6751704" y="2799868"/>
                  <a:pt x="6750625" y="2806528"/>
                  <a:pt x="6748467" y="2815160"/>
                </a:cubicBezTo>
                <a:lnTo>
                  <a:pt x="6741212" y="2844405"/>
                </a:lnTo>
                <a:cubicBezTo>
                  <a:pt x="6739202" y="2852516"/>
                  <a:pt x="6738198" y="2858246"/>
                  <a:pt x="6738198" y="2861595"/>
                </a:cubicBezTo>
                <a:cubicBezTo>
                  <a:pt x="6738198" y="2864571"/>
                  <a:pt x="6738681" y="2866729"/>
                  <a:pt x="6739649" y="2868069"/>
                </a:cubicBezTo>
                <a:cubicBezTo>
                  <a:pt x="6740616" y="2869408"/>
                  <a:pt x="6742142" y="2870078"/>
                  <a:pt x="6744225" y="2870078"/>
                </a:cubicBezTo>
                <a:cubicBezTo>
                  <a:pt x="6746458" y="2870078"/>
                  <a:pt x="6748839" y="2869166"/>
                  <a:pt x="6751369" y="2867343"/>
                </a:cubicBezTo>
                <a:cubicBezTo>
                  <a:pt x="6753899" y="2865520"/>
                  <a:pt x="6757471" y="2862041"/>
                  <a:pt x="6762085" y="2856906"/>
                </a:cubicBezTo>
                <a:lnTo>
                  <a:pt x="6768447" y="2863157"/>
                </a:lnTo>
                <a:cubicBezTo>
                  <a:pt x="6762047" y="2870003"/>
                  <a:pt x="6756466" y="2875008"/>
                  <a:pt x="6751704" y="2878170"/>
                </a:cubicBezTo>
                <a:cubicBezTo>
                  <a:pt x="6746941" y="2881333"/>
                  <a:pt x="6741509" y="2882914"/>
                  <a:pt x="6735407" y="2882914"/>
                </a:cubicBezTo>
                <a:cubicBezTo>
                  <a:pt x="6730570" y="2882914"/>
                  <a:pt x="6726701" y="2881184"/>
                  <a:pt x="6723799" y="2877724"/>
                </a:cubicBezTo>
                <a:cubicBezTo>
                  <a:pt x="6720896" y="2874264"/>
                  <a:pt x="6719445" y="2869855"/>
                  <a:pt x="6719445" y="2864497"/>
                </a:cubicBezTo>
                <a:cubicBezTo>
                  <a:pt x="6719445" y="2859660"/>
                  <a:pt x="6720673" y="2852553"/>
                  <a:pt x="6723129" y="2843177"/>
                </a:cubicBezTo>
                <a:lnTo>
                  <a:pt x="6728040" y="2823867"/>
                </a:lnTo>
                <a:cubicBezTo>
                  <a:pt x="6729826" y="2816872"/>
                  <a:pt x="6730998" y="2811700"/>
                  <a:pt x="6731556" y="2808351"/>
                </a:cubicBezTo>
                <a:cubicBezTo>
                  <a:pt x="6732114" y="2805003"/>
                  <a:pt x="6732393" y="2802287"/>
                  <a:pt x="6732393" y="2800203"/>
                </a:cubicBezTo>
                <a:cubicBezTo>
                  <a:pt x="6732393" y="2795068"/>
                  <a:pt x="6731538" y="2791366"/>
                  <a:pt x="6729826" y="2789097"/>
                </a:cubicBezTo>
                <a:cubicBezTo>
                  <a:pt x="6728115" y="2786827"/>
                  <a:pt x="6725324" y="2785692"/>
                  <a:pt x="6721455" y="2785692"/>
                </a:cubicBezTo>
                <a:cubicBezTo>
                  <a:pt x="6718329" y="2785692"/>
                  <a:pt x="6714962" y="2786939"/>
                  <a:pt x="6711353" y="2789432"/>
                </a:cubicBezTo>
                <a:cubicBezTo>
                  <a:pt x="6707744" y="2791924"/>
                  <a:pt x="6703911" y="2795682"/>
                  <a:pt x="6699856" y="2800705"/>
                </a:cubicBezTo>
                <a:cubicBezTo>
                  <a:pt x="6695800" y="2805728"/>
                  <a:pt x="6692545" y="2810602"/>
                  <a:pt x="6690089" y="2815328"/>
                </a:cubicBezTo>
                <a:cubicBezTo>
                  <a:pt x="6687633" y="2820053"/>
                  <a:pt x="6685624" y="2825876"/>
                  <a:pt x="6684062" y="2832796"/>
                </a:cubicBezTo>
                <a:lnTo>
                  <a:pt x="6673458" y="2881128"/>
                </a:lnTo>
                <a:lnTo>
                  <a:pt x="6654147" y="2881128"/>
                </a:lnTo>
                <a:lnTo>
                  <a:pt x="6670444" y="2810360"/>
                </a:lnTo>
                <a:cubicBezTo>
                  <a:pt x="6672081" y="2803217"/>
                  <a:pt x="6672899" y="2797710"/>
                  <a:pt x="6672899" y="2793841"/>
                </a:cubicBezTo>
                <a:cubicBezTo>
                  <a:pt x="6672899" y="2790864"/>
                  <a:pt x="6672416" y="2788706"/>
                  <a:pt x="6671448" y="2787367"/>
                </a:cubicBezTo>
                <a:cubicBezTo>
                  <a:pt x="6670481" y="2786027"/>
                  <a:pt x="6668955" y="2785357"/>
                  <a:pt x="6666872" y="2785357"/>
                </a:cubicBezTo>
                <a:cubicBezTo>
                  <a:pt x="6664565" y="2785357"/>
                  <a:pt x="6662128" y="2786306"/>
                  <a:pt x="6659561" y="2788204"/>
                </a:cubicBezTo>
                <a:cubicBezTo>
                  <a:pt x="6656993" y="2790101"/>
                  <a:pt x="6653477" y="2793543"/>
                  <a:pt x="6649012" y="2798529"/>
                </a:cubicBezTo>
                <a:lnTo>
                  <a:pt x="6642650" y="2792278"/>
                </a:lnTo>
                <a:cubicBezTo>
                  <a:pt x="6649496" y="2785134"/>
                  <a:pt x="6655189" y="2780055"/>
                  <a:pt x="6659728" y="2777042"/>
                </a:cubicBezTo>
                <a:cubicBezTo>
                  <a:pt x="6664267" y="2774028"/>
                  <a:pt x="6669402" y="2772521"/>
                  <a:pt x="6675132" y="2772521"/>
                </a:cubicBezTo>
                <a:close/>
                <a:moveTo>
                  <a:pt x="6498361" y="2744058"/>
                </a:moveTo>
                <a:lnTo>
                  <a:pt x="6514211" y="2744058"/>
                </a:lnTo>
                <a:lnTo>
                  <a:pt x="6514211" y="2808351"/>
                </a:lnTo>
                <a:lnTo>
                  <a:pt x="6575045" y="2808351"/>
                </a:lnTo>
                <a:lnTo>
                  <a:pt x="6575045" y="2823197"/>
                </a:lnTo>
                <a:lnTo>
                  <a:pt x="6514211" y="2823197"/>
                </a:lnTo>
                <a:lnTo>
                  <a:pt x="6514211" y="2887491"/>
                </a:lnTo>
                <a:lnTo>
                  <a:pt x="6498361" y="2887491"/>
                </a:lnTo>
                <a:lnTo>
                  <a:pt x="6498361" y="2823197"/>
                </a:lnTo>
                <a:lnTo>
                  <a:pt x="6437528" y="2823197"/>
                </a:lnTo>
                <a:lnTo>
                  <a:pt x="6437528" y="2808351"/>
                </a:lnTo>
                <a:lnTo>
                  <a:pt x="6498361" y="2808351"/>
                </a:lnTo>
                <a:close/>
                <a:moveTo>
                  <a:pt x="5512338" y="2733677"/>
                </a:moveTo>
                <a:cubicBezTo>
                  <a:pt x="5503631" y="2733677"/>
                  <a:pt x="5495576" y="2739183"/>
                  <a:pt x="5488172" y="2750197"/>
                </a:cubicBezTo>
                <a:cubicBezTo>
                  <a:pt x="5480768" y="2761210"/>
                  <a:pt x="5474461" y="2776986"/>
                  <a:pt x="5469252" y="2797524"/>
                </a:cubicBezTo>
                <a:lnTo>
                  <a:pt x="5522719" y="2797524"/>
                </a:lnTo>
                <a:cubicBezTo>
                  <a:pt x="5526216" y="2781823"/>
                  <a:pt x="5527965" y="2768317"/>
                  <a:pt x="5527965" y="2757006"/>
                </a:cubicBezTo>
                <a:cubicBezTo>
                  <a:pt x="5527965" y="2749192"/>
                  <a:pt x="5526700" y="2743351"/>
                  <a:pt x="5524170" y="2739481"/>
                </a:cubicBezTo>
                <a:cubicBezTo>
                  <a:pt x="5521640" y="2735612"/>
                  <a:pt x="5517696" y="2733677"/>
                  <a:pt x="5512338" y="2733677"/>
                </a:cubicBezTo>
                <a:close/>
                <a:moveTo>
                  <a:pt x="5017037" y="2733677"/>
                </a:moveTo>
                <a:cubicBezTo>
                  <a:pt x="5008331" y="2733677"/>
                  <a:pt x="5000276" y="2739183"/>
                  <a:pt x="4992871" y="2750197"/>
                </a:cubicBezTo>
                <a:cubicBezTo>
                  <a:pt x="4985467" y="2761210"/>
                  <a:pt x="4979161" y="2776986"/>
                  <a:pt x="4973952" y="2797524"/>
                </a:cubicBezTo>
                <a:lnTo>
                  <a:pt x="5027418" y="2797524"/>
                </a:lnTo>
                <a:cubicBezTo>
                  <a:pt x="5030916" y="2781823"/>
                  <a:pt x="5032664" y="2768317"/>
                  <a:pt x="5032664" y="2757006"/>
                </a:cubicBezTo>
                <a:cubicBezTo>
                  <a:pt x="5032664" y="2749192"/>
                  <a:pt x="5031399" y="2743351"/>
                  <a:pt x="5028869" y="2739481"/>
                </a:cubicBezTo>
                <a:cubicBezTo>
                  <a:pt x="5026339" y="2735612"/>
                  <a:pt x="5022395" y="2733677"/>
                  <a:pt x="5017037" y="2733677"/>
                </a:cubicBezTo>
                <a:close/>
                <a:moveTo>
                  <a:pt x="6140578" y="2726980"/>
                </a:moveTo>
                <a:lnTo>
                  <a:pt x="6146718" y="2726980"/>
                </a:lnTo>
                <a:cubicBezTo>
                  <a:pt x="6146271" y="2734123"/>
                  <a:pt x="6146048" y="2744020"/>
                  <a:pt x="6146048" y="2756671"/>
                </a:cubicBezTo>
                <a:lnTo>
                  <a:pt x="6146048" y="2851995"/>
                </a:lnTo>
                <a:cubicBezTo>
                  <a:pt x="6146048" y="2856311"/>
                  <a:pt x="6146290" y="2859567"/>
                  <a:pt x="6146773" y="2861762"/>
                </a:cubicBezTo>
                <a:cubicBezTo>
                  <a:pt x="6147257" y="2863957"/>
                  <a:pt x="6148113" y="2865743"/>
                  <a:pt x="6149341" y="2867120"/>
                </a:cubicBezTo>
                <a:cubicBezTo>
                  <a:pt x="6150568" y="2868496"/>
                  <a:pt x="6152336" y="2869575"/>
                  <a:pt x="6154643" y="2870357"/>
                </a:cubicBezTo>
                <a:cubicBezTo>
                  <a:pt x="6156950" y="2871138"/>
                  <a:pt x="6159852" y="2871733"/>
                  <a:pt x="6163349" y="2872143"/>
                </a:cubicBezTo>
                <a:cubicBezTo>
                  <a:pt x="6166847" y="2872552"/>
                  <a:pt x="6171460" y="2872831"/>
                  <a:pt x="6177190" y="2872980"/>
                </a:cubicBezTo>
                <a:lnTo>
                  <a:pt x="6177190" y="2881128"/>
                </a:lnTo>
                <a:lnTo>
                  <a:pt x="6094702" y="2881128"/>
                </a:lnTo>
                <a:lnTo>
                  <a:pt x="6094702" y="2872980"/>
                </a:lnTo>
                <a:cubicBezTo>
                  <a:pt x="6102962" y="2872608"/>
                  <a:pt x="6108859" y="2872106"/>
                  <a:pt x="6112394" y="2871473"/>
                </a:cubicBezTo>
                <a:cubicBezTo>
                  <a:pt x="6115929" y="2870841"/>
                  <a:pt x="6118626" y="2869892"/>
                  <a:pt x="6120487" y="2868627"/>
                </a:cubicBezTo>
                <a:cubicBezTo>
                  <a:pt x="6122347" y="2867362"/>
                  <a:pt x="6123705" y="2865576"/>
                  <a:pt x="6124561" y="2863269"/>
                </a:cubicBezTo>
                <a:cubicBezTo>
                  <a:pt x="6125417" y="2860962"/>
                  <a:pt x="6125844" y="2857204"/>
                  <a:pt x="6125844" y="2851995"/>
                </a:cubicBezTo>
                <a:lnTo>
                  <a:pt x="6125844" y="2761470"/>
                </a:lnTo>
                <a:cubicBezTo>
                  <a:pt x="6125844" y="2758494"/>
                  <a:pt x="6125324" y="2756317"/>
                  <a:pt x="6124282" y="2754941"/>
                </a:cubicBezTo>
                <a:cubicBezTo>
                  <a:pt x="6123240" y="2753564"/>
                  <a:pt x="6121714" y="2752876"/>
                  <a:pt x="6119705" y="2752876"/>
                </a:cubicBezTo>
                <a:cubicBezTo>
                  <a:pt x="6117324" y="2752876"/>
                  <a:pt x="6113938" y="2754103"/>
                  <a:pt x="6109548" y="2756559"/>
                </a:cubicBezTo>
                <a:cubicBezTo>
                  <a:pt x="6105157" y="2759015"/>
                  <a:pt x="6099725" y="2762401"/>
                  <a:pt x="6093251" y="2766717"/>
                </a:cubicBezTo>
                <a:lnTo>
                  <a:pt x="6088340" y="2758122"/>
                </a:lnTo>
                <a:close/>
                <a:moveTo>
                  <a:pt x="5513677" y="2724635"/>
                </a:moveTo>
                <a:cubicBezTo>
                  <a:pt x="5535257" y="2724635"/>
                  <a:pt x="5546047" y="2738328"/>
                  <a:pt x="5546047" y="2765712"/>
                </a:cubicBezTo>
                <a:cubicBezTo>
                  <a:pt x="5546047" y="2773451"/>
                  <a:pt x="5545173" y="2782697"/>
                  <a:pt x="5543424" y="2793450"/>
                </a:cubicBezTo>
                <a:cubicBezTo>
                  <a:pt x="5541675" y="2804203"/>
                  <a:pt x="5538904" y="2815160"/>
                  <a:pt x="5535108" y="2826322"/>
                </a:cubicBezTo>
                <a:cubicBezTo>
                  <a:pt x="5531313" y="2837484"/>
                  <a:pt x="5526514" y="2847363"/>
                  <a:pt x="5520709" y="2855958"/>
                </a:cubicBezTo>
                <a:cubicBezTo>
                  <a:pt x="5514905" y="2864553"/>
                  <a:pt x="5508208" y="2871194"/>
                  <a:pt x="5500618" y="2875882"/>
                </a:cubicBezTo>
                <a:cubicBezTo>
                  <a:pt x="5493027" y="2880570"/>
                  <a:pt x="5484842" y="2882914"/>
                  <a:pt x="5476061" y="2882914"/>
                </a:cubicBezTo>
                <a:cubicBezTo>
                  <a:pt x="5464973" y="2882914"/>
                  <a:pt x="5456713" y="2879528"/>
                  <a:pt x="5451281" y="2872757"/>
                </a:cubicBezTo>
                <a:cubicBezTo>
                  <a:pt x="5445849" y="2865985"/>
                  <a:pt x="5443133" y="2855827"/>
                  <a:pt x="5443133" y="2842284"/>
                </a:cubicBezTo>
                <a:cubicBezTo>
                  <a:pt x="5443133" y="2834917"/>
                  <a:pt x="5443951" y="2825839"/>
                  <a:pt x="5445588" y="2815049"/>
                </a:cubicBezTo>
                <a:cubicBezTo>
                  <a:pt x="5447225" y="2804259"/>
                  <a:pt x="5449923" y="2793227"/>
                  <a:pt x="5453681" y="2781953"/>
                </a:cubicBezTo>
                <a:cubicBezTo>
                  <a:pt x="5457439" y="2770679"/>
                  <a:pt x="5462276" y="2760670"/>
                  <a:pt x="5468192" y="2751927"/>
                </a:cubicBezTo>
                <a:cubicBezTo>
                  <a:pt x="5474108" y="2743183"/>
                  <a:pt x="5480916" y="2736449"/>
                  <a:pt x="5488618" y="2731723"/>
                </a:cubicBezTo>
                <a:cubicBezTo>
                  <a:pt x="5496320" y="2726998"/>
                  <a:pt x="5504673" y="2724635"/>
                  <a:pt x="5513677" y="2724635"/>
                </a:cubicBezTo>
                <a:close/>
                <a:moveTo>
                  <a:pt x="5018377" y="2724635"/>
                </a:moveTo>
                <a:cubicBezTo>
                  <a:pt x="5039957" y="2724635"/>
                  <a:pt x="5050747" y="2738328"/>
                  <a:pt x="5050747" y="2765712"/>
                </a:cubicBezTo>
                <a:cubicBezTo>
                  <a:pt x="5050747" y="2773451"/>
                  <a:pt x="5049873" y="2782697"/>
                  <a:pt x="5048124" y="2793450"/>
                </a:cubicBezTo>
                <a:cubicBezTo>
                  <a:pt x="5046375" y="2804203"/>
                  <a:pt x="5043603" y="2815160"/>
                  <a:pt x="5039808" y="2826322"/>
                </a:cubicBezTo>
                <a:cubicBezTo>
                  <a:pt x="5036013" y="2837484"/>
                  <a:pt x="5031213" y="2847363"/>
                  <a:pt x="5025409" y="2855958"/>
                </a:cubicBezTo>
                <a:cubicBezTo>
                  <a:pt x="5019605" y="2864553"/>
                  <a:pt x="5012907" y="2871194"/>
                  <a:pt x="5005317" y="2875882"/>
                </a:cubicBezTo>
                <a:cubicBezTo>
                  <a:pt x="4997727" y="2880570"/>
                  <a:pt x="4989541" y="2882914"/>
                  <a:pt x="4980760" y="2882914"/>
                </a:cubicBezTo>
                <a:cubicBezTo>
                  <a:pt x="4969673" y="2882914"/>
                  <a:pt x="4961413" y="2879528"/>
                  <a:pt x="4955981" y="2872757"/>
                </a:cubicBezTo>
                <a:cubicBezTo>
                  <a:pt x="4950548" y="2865985"/>
                  <a:pt x="4947832" y="2855827"/>
                  <a:pt x="4947832" y="2842284"/>
                </a:cubicBezTo>
                <a:cubicBezTo>
                  <a:pt x="4947832" y="2834917"/>
                  <a:pt x="4948651" y="2825839"/>
                  <a:pt x="4950288" y="2815049"/>
                </a:cubicBezTo>
                <a:cubicBezTo>
                  <a:pt x="4951925" y="2804259"/>
                  <a:pt x="4954623" y="2793227"/>
                  <a:pt x="4958380" y="2781953"/>
                </a:cubicBezTo>
                <a:cubicBezTo>
                  <a:pt x="4962138" y="2770679"/>
                  <a:pt x="4966975" y="2760670"/>
                  <a:pt x="4972891" y="2751927"/>
                </a:cubicBezTo>
                <a:cubicBezTo>
                  <a:pt x="4978807" y="2743183"/>
                  <a:pt x="4985616" y="2736449"/>
                  <a:pt x="4993318" y="2731723"/>
                </a:cubicBezTo>
                <a:cubicBezTo>
                  <a:pt x="5001020" y="2726998"/>
                  <a:pt x="5009373" y="2724635"/>
                  <a:pt x="5018377" y="2724635"/>
                </a:cubicBezTo>
                <a:close/>
                <a:moveTo>
                  <a:pt x="6926726" y="2721510"/>
                </a:moveTo>
                <a:lnTo>
                  <a:pt x="6933200" y="2721510"/>
                </a:lnTo>
                <a:lnTo>
                  <a:pt x="6911322" y="2818955"/>
                </a:lnTo>
                <a:lnTo>
                  <a:pt x="6914894" y="2818955"/>
                </a:lnTo>
                <a:cubicBezTo>
                  <a:pt x="6920475" y="2818955"/>
                  <a:pt x="6926744" y="2816518"/>
                  <a:pt x="6933702" y="2811644"/>
                </a:cubicBezTo>
                <a:cubicBezTo>
                  <a:pt x="6940660" y="2806770"/>
                  <a:pt x="6946222" y="2802249"/>
                  <a:pt x="6950389" y="2798082"/>
                </a:cubicBezTo>
                <a:cubicBezTo>
                  <a:pt x="6954557" y="2793915"/>
                  <a:pt x="6956640" y="2789897"/>
                  <a:pt x="6956640" y="2786027"/>
                </a:cubicBezTo>
                <a:cubicBezTo>
                  <a:pt x="6956640" y="2782381"/>
                  <a:pt x="6954110" y="2780334"/>
                  <a:pt x="6949050" y="2779888"/>
                </a:cubicBezTo>
                <a:lnTo>
                  <a:pt x="6950278" y="2774418"/>
                </a:lnTo>
                <a:lnTo>
                  <a:pt x="6986443" y="2774418"/>
                </a:lnTo>
                <a:lnTo>
                  <a:pt x="6988564" y="2779888"/>
                </a:lnTo>
                <a:cubicBezTo>
                  <a:pt x="6982387" y="2785469"/>
                  <a:pt x="6975839" y="2790938"/>
                  <a:pt x="6968919" y="2796296"/>
                </a:cubicBezTo>
                <a:lnTo>
                  <a:pt x="6941237" y="2817727"/>
                </a:lnTo>
                <a:lnTo>
                  <a:pt x="6952175" y="2858023"/>
                </a:lnTo>
                <a:cubicBezTo>
                  <a:pt x="6953068" y="2861446"/>
                  <a:pt x="6953868" y="2863920"/>
                  <a:pt x="6954575" y="2865445"/>
                </a:cubicBezTo>
                <a:cubicBezTo>
                  <a:pt x="6955282" y="2866971"/>
                  <a:pt x="6956101" y="2868106"/>
                  <a:pt x="6957031" y="2868850"/>
                </a:cubicBezTo>
                <a:cubicBezTo>
                  <a:pt x="6957961" y="2869594"/>
                  <a:pt x="6959208" y="2869966"/>
                  <a:pt x="6960770" y="2869966"/>
                </a:cubicBezTo>
                <a:cubicBezTo>
                  <a:pt x="6962705" y="2869966"/>
                  <a:pt x="6965012" y="2868924"/>
                  <a:pt x="6967691" y="2866841"/>
                </a:cubicBezTo>
                <a:cubicBezTo>
                  <a:pt x="6970370" y="2864757"/>
                  <a:pt x="6973421" y="2861743"/>
                  <a:pt x="6976844" y="2857799"/>
                </a:cubicBezTo>
                <a:lnTo>
                  <a:pt x="6983206" y="2864050"/>
                </a:lnTo>
                <a:cubicBezTo>
                  <a:pt x="6976509" y="2871120"/>
                  <a:pt x="6970965" y="2876031"/>
                  <a:pt x="6966575" y="2878784"/>
                </a:cubicBezTo>
                <a:cubicBezTo>
                  <a:pt x="6962184" y="2881538"/>
                  <a:pt x="6957942" y="2882914"/>
                  <a:pt x="6953850" y="2882914"/>
                </a:cubicBezTo>
                <a:cubicBezTo>
                  <a:pt x="6948790" y="2882914"/>
                  <a:pt x="6944771" y="2881482"/>
                  <a:pt x="6941795" y="2878617"/>
                </a:cubicBezTo>
                <a:cubicBezTo>
                  <a:pt x="6938818" y="2875752"/>
                  <a:pt x="6936474" y="2870971"/>
                  <a:pt x="6934762" y="2864273"/>
                </a:cubicBezTo>
                <a:lnTo>
                  <a:pt x="6927395" y="2835252"/>
                </a:lnTo>
                <a:cubicBezTo>
                  <a:pt x="6926651" y="2832350"/>
                  <a:pt x="6925907" y="2830341"/>
                  <a:pt x="6925163" y="2829224"/>
                </a:cubicBezTo>
                <a:cubicBezTo>
                  <a:pt x="6924419" y="2828108"/>
                  <a:pt x="6923563" y="2827364"/>
                  <a:pt x="6922596" y="2826992"/>
                </a:cubicBezTo>
                <a:cubicBezTo>
                  <a:pt x="6921628" y="2826620"/>
                  <a:pt x="6919917" y="2826434"/>
                  <a:pt x="6917461" y="2826434"/>
                </a:cubicBezTo>
                <a:lnTo>
                  <a:pt x="6909759" y="2826434"/>
                </a:lnTo>
                <a:lnTo>
                  <a:pt x="6898151" y="2881128"/>
                </a:lnTo>
                <a:lnTo>
                  <a:pt x="6878840" y="2881128"/>
                </a:lnTo>
                <a:lnTo>
                  <a:pt x="6907527" y="2753545"/>
                </a:lnTo>
                <a:cubicBezTo>
                  <a:pt x="6908494" y="2749229"/>
                  <a:pt x="6909183" y="2745862"/>
                  <a:pt x="6909592" y="2743444"/>
                </a:cubicBezTo>
                <a:cubicBezTo>
                  <a:pt x="6910001" y="2741025"/>
                  <a:pt x="6910206" y="2738886"/>
                  <a:pt x="6910206" y="2737025"/>
                </a:cubicBezTo>
                <a:cubicBezTo>
                  <a:pt x="6910206" y="2733900"/>
                  <a:pt x="6909257" y="2731705"/>
                  <a:pt x="6907360" y="2730440"/>
                </a:cubicBezTo>
                <a:cubicBezTo>
                  <a:pt x="6905462" y="2729175"/>
                  <a:pt x="6902058" y="2728468"/>
                  <a:pt x="6897146" y="2728319"/>
                </a:cubicBezTo>
                <a:lnTo>
                  <a:pt x="6898486" y="2722515"/>
                </a:lnTo>
                <a:close/>
                <a:moveTo>
                  <a:pt x="5717051" y="2721510"/>
                </a:moveTo>
                <a:lnTo>
                  <a:pt x="5723525" y="2721510"/>
                </a:lnTo>
                <a:lnTo>
                  <a:pt x="5701647" y="2818955"/>
                </a:lnTo>
                <a:lnTo>
                  <a:pt x="5705219" y="2818955"/>
                </a:lnTo>
                <a:cubicBezTo>
                  <a:pt x="5710800" y="2818955"/>
                  <a:pt x="5717069" y="2816518"/>
                  <a:pt x="5724027" y="2811644"/>
                </a:cubicBezTo>
                <a:cubicBezTo>
                  <a:pt x="5730985" y="2806770"/>
                  <a:pt x="5736547" y="2802249"/>
                  <a:pt x="5740715" y="2798082"/>
                </a:cubicBezTo>
                <a:cubicBezTo>
                  <a:pt x="5744882" y="2793915"/>
                  <a:pt x="5746965" y="2789897"/>
                  <a:pt x="5746965" y="2786027"/>
                </a:cubicBezTo>
                <a:cubicBezTo>
                  <a:pt x="5746965" y="2782381"/>
                  <a:pt x="5744435" y="2780334"/>
                  <a:pt x="5739375" y="2779888"/>
                </a:cubicBezTo>
                <a:lnTo>
                  <a:pt x="5740603" y="2774418"/>
                </a:lnTo>
                <a:lnTo>
                  <a:pt x="5776768" y="2774418"/>
                </a:lnTo>
                <a:lnTo>
                  <a:pt x="5778889" y="2779888"/>
                </a:lnTo>
                <a:cubicBezTo>
                  <a:pt x="5772713" y="2785469"/>
                  <a:pt x="5766164" y="2790938"/>
                  <a:pt x="5759244" y="2796296"/>
                </a:cubicBezTo>
                <a:lnTo>
                  <a:pt x="5731562" y="2817727"/>
                </a:lnTo>
                <a:lnTo>
                  <a:pt x="5742500" y="2858023"/>
                </a:lnTo>
                <a:cubicBezTo>
                  <a:pt x="5743393" y="2861446"/>
                  <a:pt x="5744193" y="2863920"/>
                  <a:pt x="5744900" y="2865445"/>
                </a:cubicBezTo>
                <a:cubicBezTo>
                  <a:pt x="5745607" y="2866971"/>
                  <a:pt x="5746426" y="2868106"/>
                  <a:pt x="5747356" y="2868850"/>
                </a:cubicBezTo>
                <a:cubicBezTo>
                  <a:pt x="5748286" y="2869594"/>
                  <a:pt x="5749533" y="2869966"/>
                  <a:pt x="5751095" y="2869966"/>
                </a:cubicBezTo>
                <a:cubicBezTo>
                  <a:pt x="5753030" y="2869966"/>
                  <a:pt x="5755337" y="2868924"/>
                  <a:pt x="5758016" y="2866841"/>
                </a:cubicBezTo>
                <a:cubicBezTo>
                  <a:pt x="5760695" y="2864757"/>
                  <a:pt x="5763746" y="2861743"/>
                  <a:pt x="5767169" y="2857799"/>
                </a:cubicBezTo>
                <a:lnTo>
                  <a:pt x="5773531" y="2864050"/>
                </a:lnTo>
                <a:cubicBezTo>
                  <a:pt x="5766834" y="2871120"/>
                  <a:pt x="5761290" y="2876031"/>
                  <a:pt x="5756900" y="2878784"/>
                </a:cubicBezTo>
                <a:cubicBezTo>
                  <a:pt x="5752509" y="2881538"/>
                  <a:pt x="5748268" y="2882914"/>
                  <a:pt x="5744175" y="2882914"/>
                </a:cubicBezTo>
                <a:cubicBezTo>
                  <a:pt x="5739115" y="2882914"/>
                  <a:pt x="5735096" y="2881482"/>
                  <a:pt x="5732120" y="2878617"/>
                </a:cubicBezTo>
                <a:cubicBezTo>
                  <a:pt x="5729143" y="2875752"/>
                  <a:pt x="5726799" y="2870971"/>
                  <a:pt x="5725088" y="2864273"/>
                </a:cubicBezTo>
                <a:lnTo>
                  <a:pt x="5717721" y="2835252"/>
                </a:lnTo>
                <a:cubicBezTo>
                  <a:pt x="5716976" y="2832350"/>
                  <a:pt x="5716232" y="2830341"/>
                  <a:pt x="5715488" y="2829224"/>
                </a:cubicBezTo>
                <a:cubicBezTo>
                  <a:pt x="5714744" y="2828108"/>
                  <a:pt x="5713888" y="2827364"/>
                  <a:pt x="5712921" y="2826992"/>
                </a:cubicBezTo>
                <a:cubicBezTo>
                  <a:pt x="5711953" y="2826620"/>
                  <a:pt x="5710242" y="2826434"/>
                  <a:pt x="5707786" y="2826434"/>
                </a:cubicBezTo>
                <a:lnTo>
                  <a:pt x="5700084" y="2826434"/>
                </a:lnTo>
                <a:lnTo>
                  <a:pt x="5688476" y="2881128"/>
                </a:lnTo>
                <a:lnTo>
                  <a:pt x="5669165" y="2881128"/>
                </a:lnTo>
                <a:lnTo>
                  <a:pt x="5697852" y="2753545"/>
                </a:lnTo>
                <a:cubicBezTo>
                  <a:pt x="5698819" y="2749229"/>
                  <a:pt x="5699508" y="2745862"/>
                  <a:pt x="5699917" y="2743444"/>
                </a:cubicBezTo>
                <a:cubicBezTo>
                  <a:pt x="5700326" y="2741025"/>
                  <a:pt x="5700531" y="2738886"/>
                  <a:pt x="5700531" y="2737025"/>
                </a:cubicBezTo>
                <a:cubicBezTo>
                  <a:pt x="5700531" y="2733900"/>
                  <a:pt x="5699582" y="2731705"/>
                  <a:pt x="5697685" y="2730440"/>
                </a:cubicBezTo>
                <a:cubicBezTo>
                  <a:pt x="5695787" y="2729175"/>
                  <a:pt x="5692383" y="2728468"/>
                  <a:pt x="5687471" y="2728319"/>
                </a:cubicBezTo>
                <a:lnTo>
                  <a:pt x="5688811" y="2722515"/>
                </a:lnTo>
                <a:close/>
                <a:moveTo>
                  <a:pt x="4678825" y="2721510"/>
                </a:moveTo>
                <a:lnTo>
                  <a:pt x="4685299" y="2721510"/>
                </a:lnTo>
                <a:lnTo>
                  <a:pt x="4663422" y="2818955"/>
                </a:lnTo>
                <a:lnTo>
                  <a:pt x="4666994" y="2818955"/>
                </a:lnTo>
                <a:cubicBezTo>
                  <a:pt x="4672575" y="2818955"/>
                  <a:pt x="4678844" y="2816518"/>
                  <a:pt x="4685802" y="2811644"/>
                </a:cubicBezTo>
                <a:cubicBezTo>
                  <a:pt x="4692759" y="2806770"/>
                  <a:pt x="4698322" y="2802249"/>
                  <a:pt x="4702489" y="2798082"/>
                </a:cubicBezTo>
                <a:cubicBezTo>
                  <a:pt x="4706656" y="2793915"/>
                  <a:pt x="4708740" y="2789897"/>
                  <a:pt x="4708740" y="2786027"/>
                </a:cubicBezTo>
                <a:cubicBezTo>
                  <a:pt x="4708740" y="2782381"/>
                  <a:pt x="4706210" y="2780334"/>
                  <a:pt x="4701150" y="2779888"/>
                </a:cubicBezTo>
                <a:lnTo>
                  <a:pt x="4702377" y="2774418"/>
                </a:lnTo>
                <a:lnTo>
                  <a:pt x="4738543" y="2774418"/>
                </a:lnTo>
                <a:lnTo>
                  <a:pt x="4740663" y="2779888"/>
                </a:lnTo>
                <a:cubicBezTo>
                  <a:pt x="4734487" y="2785469"/>
                  <a:pt x="4727939" y="2790938"/>
                  <a:pt x="4721018" y="2796296"/>
                </a:cubicBezTo>
                <a:lnTo>
                  <a:pt x="4693336" y="2817727"/>
                </a:lnTo>
                <a:lnTo>
                  <a:pt x="4704275" y="2858023"/>
                </a:lnTo>
                <a:cubicBezTo>
                  <a:pt x="4705168" y="2861446"/>
                  <a:pt x="4705968" y="2863920"/>
                  <a:pt x="4706675" y="2865445"/>
                </a:cubicBezTo>
                <a:cubicBezTo>
                  <a:pt x="4707382" y="2866971"/>
                  <a:pt x="4708200" y="2868106"/>
                  <a:pt x="4709130" y="2868850"/>
                </a:cubicBezTo>
                <a:cubicBezTo>
                  <a:pt x="4710061" y="2869594"/>
                  <a:pt x="4711307" y="2869966"/>
                  <a:pt x="4712870" y="2869966"/>
                </a:cubicBezTo>
                <a:cubicBezTo>
                  <a:pt x="4714805" y="2869966"/>
                  <a:pt x="4717111" y="2868924"/>
                  <a:pt x="4719790" y="2866841"/>
                </a:cubicBezTo>
                <a:cubicBezTo>
                  <a:pt x="4722469" y="2864757"/>
                  <a:pt x="4725520" y="2861743"/>
                  <a:pt x="4728943" y="2857799"/>
                </a:cubicBezTo>
                <a:lnTo>
                  <a:pt x="4735306" y="2864050"/>
                </a:lnTo>
                <a:cubicBezTo>
                  <a:pt x="4728608" y="2871120"/>
                  <a:pt x="4723065" y="2876031"/>
                  <a:pt x="4718674" y="2878784"/>
                </a:cubicBezTo>
                <a:cubicBezTo>
                  <a:pt x="4714284" y="2881538"/>
                  <a:pt x="4710042" y="2882914"/>
                  <a:pt x="4705949" y="2882914"/>
                </a:cubicBezTo>
                <a:cubicBezTo>
                  <a:pt x="4700889" y="2882914"/>
                  <a:pt x="4696871" y="2881482"/>
                  <a:pt x="4693894" y="2878617"/>
                </a:cubicBezTo>
                <a:cubicBezTo>
                  <a:pt x="4690918" y="2875752"/>
                  <a:pt x="4688574" y="2870971"/>
                  <a:pt x="4686862" y="2864273"/>
                </a:cubicBezTo>
                <a:lnTo>
                  <a:pt x="4679495" y="2835252"/>
                </a:lnTo>
                <a:cubicBezTo>
                  <a:pt x="4678751" y="2832350"/>
                  <a:pt x="4678007" y="2830341"/>
                  <a:pt x="4677263" y="2829224"/>
                </a:cubicBezTo>
                <a:cubicBezTo>
                  <a:pt x="4676519" y="2828108"/>
                  <a:pt x="4675663" y="2827364"/>
                  <a:pt x="4674695" y="2826992"/>
                </a:cubicBezTo>
                <a:cubicBezTo>
                  <a:pt x="4673728" y="2826620"/>
                  <a:pt x="4672016" y="2826434"/>
                  <a:pt x="4669561" y="2826434"/>
                </a:cubicBezTo>
                <a:lnTo>
                  <a:pt x="4661859" y="2826434"/>
                </a:lnTo>
                <a:lnTo>
                  <a:pt x="4650250" y="2881128"/>
                </a:lnTo>
                <a:lnTo>
                  <a:pt x="4630940" y="2881128"/>
                </a:lnTo>
                <a:lnTo>
                  <a:pt x="4659627" y="2753545"/>
                </a:lnTo>
                <a:cubicBezTo>
                  <a:pt x="4660594" y="2749229"/>
                  <a:pt x="4661282" y="2745862"/>
                  <a:pt x="4661692" y="2743444"/>
                </a:cubicBezTo>
                <a:cubicBezTo>
                  <a:pt x="4662101" y="2741025"/>
                  <a:pt x="4662305" y="2738886"/>
                  <a:pt x="4662305" y="2737025"/>
                </a:cubicBezTo>
                <a:cubicBezTo>
                  <a:pt x="4662305" y="2733900"/>
                  <a:pt x="4661357" y="2731705"/>
                  <a:pt x="4659459" y="2730440"/>
                </a:cubicBezTo>
                <a:cubicBezTo>
                  <a:pt x="4657562" y="2729175"/>
                  <a:pt x="4654157" y="2728468"/>
                  <a:pt x="4649246" y="2728319"/>
                </a:cubicBezTo>
                <a:lnTo>
                  <a:pt x="4650585" y="2722515"/>
                </a:lnTo>
                <a:close/>
                <a:moveTo>
                  <a:pt x="4335925" y="2721510"/>
                </a:moveTo>
                <a:lnTo>
                  <a:pt x="4342399" y="2721510"/>
                </a:lnTo>
                <a:lnTo>
                  <a:pt x="4323201" y="2798864"/>
                </a:lnTo>
                <a:lnTo>
                  <a:pt x="4324540" y="2799310"/>
                </a:lnTo>
                <a:cubicBezTo>
                  <a:pt x="4331609" y="2789934"/>
                  <a:pt x="4338288" y="2783144"/>
                  <a:pt x="4344576" y="2778939"/>
                </a:cubicBezTo>
                <a:cubicBezTo>
                  <a:pt x="4350864" y="2774735"/>
                  <a:pt x="4357208" y="2772633"/>
                  <a:pt x="4363607" y="2772633"/>
                </a:cubicBezTo>
                <a:cubicBezTo>
                  <a:pt x="4370528" y="2772633"/>
                  <a:pt x="4375848" y="2774623"/>
                  <a:pt x="4379569" y="2778604"/>
                </a:cubicBezTo>
                <a:cubicBezTo>
                  <a:pt x="4383290" y="2782585"/>
                  <a:pt x="4385150" y="2788111"/>
                  <a:pt x="4385150" y="2795180"/>
                </a:cubicBezTo>
                <a:cubicBezTo>
                  <a:pt x="4385150" y="2799868"/>
                  <a:pt x="4384071" y="2806528"/>
                  <a:pt x="4381913" y="2815160"/>
                </a:cubicBezTo>
                <a:lnTo>
                  <a:pt x="4374658" y="2844405"/>
                </a:lnTo>
                <a:cubicBezTo>
                  <a:pt x="4372649" y="2852516"/>
                  <a:pt x="4371644" y="2858246"/>
                  <a:pt x="4371644" y="2861595"/>
                </a:cubicBezTo>
                <a:cubicBezTo>
                  <a:pt x="4371644" y="2864571"/>
                  <a:pt x="4372128" y="2866729"/>
                  <a:pt x="4373095" y="2868069"/>
                </a:cubicBezTo>
                <a:cubicBezTo>
                  <a:pt x="4374063" y="2869408"/>
                  <a:pt x="4375588" y="2870078"/>
                  <a:pt x="4377672" y="2870078"/>
                </a:cubicBezTo>
                <a:cubicBezTo>
                  <a:pt x="4379904" y="2870078"/>
                  <a:pt x="4382285" y="2869166"/>
                  <a:pt x="4384815" y="2867343"/>
                </a:cubicBezTo>
                <a:cubicBezTo>
                  <a:pt x="4387345" y="2865520"/>
                  <a:pt x="4390917" y="2862041"/>
                  <a:pt x="4395531" y="2856906"/>
                </a:cubicBezTo>
                <a:lnTo>
                  <a:pt x="4401893" y="2863157"/>
                </a:lnTo>
                <a:cubicBezTo>
                  <a:pt x="4394750" y="2870673"/>
                  <a:pt x="4388890" y="2875845"/>
                  <a:pt x="4384313" y="2878673"/>
                </a:cubicBezTo>
                <a:cubicBezTo>
                  <a:pt x="4379737" y="2881500"/>
                  <a:pt x="4374583" y="2882914"/>
                  <a:pt x="4368854" y="2882914"/>
                </a:cubicBezTo>
                <a:cubicBezTo>
                  <a:pt x="4364017" y="2882914"/>
                  <a:pt x="4360166" y="2881203"/>
                  <a:pt x="4357301" y="2877780"/>
                </a:cubicBezTo>
                <a:cubicBezTo>
                  <a:pt x="4354436" y="2874357"/>
                  <a:pt x="4353003" y="2869929"/>
                  <a:pt x="4353003" y="2864497"/>
                </a:cubicBezTo>
                <a:cubicBezTo>
                  <a:pt x="4353003" y="2859660"/>
                  <a:pt x="4354231" y="2852553"/>
                  <a:pt x="4356687" y="2843177"/>
                </a:cubicBezTo>
                <a:lnTo>
                  <a:pt x="4361487" y="2823867"/>
                </a:lnTo>
                <a:cubicBezTo>
                  <a:pt x="4363198" y="2816946"/>
                  <a:pt x="4364352" y="2811756"/>
                  <a:pt x="4364947" y="2808295"/>
                </a:cubicBezTo>
                <a:cubicBezTo>
                  <a:pt x="4365542" y="2804835"/>
                  <a:pt x="4365840" y="2802138"/>
                  <a:pt x="4365840" y="2800203"/>
                </a:cubicBezTo>
                <a:cubicBezTo>
                  <a:pt x="4365840" y="2794920"/>
                  <a:pt x="4364984" y="2791180"/>
                  <a:pt x="4363273" y="2788985"/>
                </a:cubicBezTo>
                <a:cubicBezTo>
                  <a:pt x="4361561" y="2786790"/>
                  <a:pt x="4358770" y="2785692"/>
                  <a:pt x="4354901" y="2785692"/>
                </a:cubicBezTo>
                <a:cubicBezTo>
                  <a:pt x="4351850" y="2785692"/>
                  <a:pt x="4348464" y="2786957"/>
                  <a:pt x="4344743" y="2789487"/>
                </a:cubicBezTo>
                <a:cubicBezTo>
                  <a:pt x="4341023" y="2792017"/>
                  <a:pt x="4337116" y="2795868"/>
                  <a:pt x="4333023" y="2801040"/>
                </a:cubicBezTo>
                <a:cubicBezTo>
                  <a:pt x="4328930" y="2806212"/>
                  <a:pt x="4325675" y="2811160"/>
                  <a:pt x="4323256" y="2815886"/>
                </a:cubicBezTo>
                <a:cubicBezTo>
                  <a:pt x="4320838" y="2820611"/>
                  <a:pt x="4318922" y="2826248"/>
                  <a:pt x="4317508" y="2832796"/>
                </a:cubicBezTo>
                <a:lnTo>
                  <a:pt x="4307350" y="2881128"/>
                </a:lnTo>
                <a:lnTo>
                  <a:pt x="4288040" y="2881128"/>
                </a:lnTo>
                <a:lnTo>
                  <a:pt x="4316727" y="2753545"/>
                </a:lnTo>
                <a:cubicBezTo>
                  <a:pt x="4318512" y="2745583"/>
                  <a:pt x="4319405" y="2740076"/>
                  <a:pt x="4319405" y="2737025"/>
                </a:cubicBezTo>
                <a:cubicBezTo>
                  <a:pt x="4319405" y="2733900"/>
                  <a:pt x="4318457" y="2731705"/>
                  <a:pt x="4316559" y="2730440"/>
                </a:cubicBezTo>
                <a:cubicBezTo>
                  <a:pt x="4314662" y="2729175"/>
                  <a:pt x="4311257" y="2728468"/>
                  <a:pt x="4306346" y="2728319"/>
                </a:cubicBezTo>
                <a:lnTo>
                  <a:pt x="4307685" y="2722515"/>
                </a:lnTo>
                <a:close/>
                <a:moveTo>
                  <a:pt x="7009177" y="2719836"/>
                </a:moveTo>
                <a:cubicBezTo>
                  <a:pt x="7030905" y="2725566"/>
                  <a:pt x="7047593" y="2737937"/>
                  <a:pt x="7059239" y="2756950"/>
                </a:cubicBezTo>
                <a:cubicBezTo>
                  <a:pt x="7070884" y="2775963"/>
                  <a:pt x="7076707" y="2798901"/>
                  <a:pt x="7076707" y="2825764"/>
                </a:cubicBezTo>
                <a:cubicBezTo>
                  <a:pt x="7076707" y="2852702"/>
                  <a:pt x="7070903" y="2875640"/>
                  <a:pt x="7059294" y="2894579"/>
                </a:cubicBezTo>
                <a:cubicBezTo>
                  <a:pt x="7047686" y="2913517"/>
                  <a:pt x="7030980" y="2925851"/>
                  <a:pt x="7009177" y="2931581"/>
                </a:cubicBezTo>
                <a:lnTo>
                  <a:pt x="7006498" y="2922986"/>
                </a:lnTo>
                <a:cubicBezTo>
                  <a:pt x="7023687" y="2917256"/>
                  <a:pt x="7036468" y="2905945"/>
                  <a:pt x="7044839" y="2889053"/>
                </a:cubicBezTo>
                <a:cubicBezTo>
                  <a:pt x="7053211" y="2872161"/>
                  <a:pt x="7057397" y="2850693"/>
                  <a:pt x="7057397" y="2824648"/>
                </a:cubicBezTo>
                <a:cubicBezTo>
                  <a:pt x="7057397" y="2799496"/>
                  <a:pt x="7053230" y="2778604"/>
                  <a:pt x="7044895" y="2761973"/>
                </a:cubicBezTo>
                <a:cubicBezTo>
                  <a:pt x="7036561" y="2745341"/>
                  <a:pt x="7023650" y="2734160"/>
                  <a:pt x="7006163" y="2728431"/>
                </a:cubicBezTo>
                <a:close/>
                <a:moveTo>
                  <a:pt x="6860944" y="2719836"/>
                </a:moveTo>
                <a:lnTo>
                  <a:pt x="6863958" y="2728431"/>
                </a:lnTo>
                <a:cubicBezTo>
                  <a:pt x="6846545" y="2734160"/>
                  <a:pt x="6833652" y="2745341"/>
                  <a:pt x="6825281" y="2761973"/>
                </a:cubicBezTo>
                <a:cubicBezTo>
                  <a:pt x="6816909" y="2778604"/>
                  <a:pt x="6812723" y="2799496"/>
                  <a:pt x="6812723" y="2824648"/>
                </a:cubicBezTo>
                <a:cubicBezTo>
                  <a:pt x="6812723" y="2850693"/>
                  <a:pt x="6816909" y="2872161"/>
                  <a:pt x="6825281" y="2889053"/>
                </a:cubicBezTo>
                <a:cubicBezTo>
                  <a:pt x="6833652" y="2905945"/>
                  <a:pt x="6846433" y="2917256"/>
                  <a:pt x="6863623" y="2922986"/>
                </a:cubicBezTo>
                <a:lnTo>
                  <a:pt x="6860944" y="2931581"/>
                </a:lnTo>
                <a:cubicBezTo>
                  <a:pt x="6839140" y="2925851"/>
                  <a:pt x="6822434" y="2913517"/>
                  <a:pt x="6810826" y="2894579"/>
                </a:cubicBezTo>
                <a:cubicBezTo>
                  <a:pt x="6799217" y="2875640"/>
                  <a:pt x="6793413" y="2852702"/>
                  <a:pt x="6793413" y="2825764"/>
                </a:cubicBezTo>
                <a:cubicBezTo>
                  <a:pt x="6793413" y="2798901"/>
                  <a:pt x="6799236" y="2775963"/>
                  <a:pt x="6810882" y="2756950"/>
                </a:cubicBezTo>
                <a:cubicBezTo>
                  <a:pt x="6822527" y="2737937"/>
                  <a:pt x="6839215" y="2725566"/>
                  <a:pt x="6860944" y="2719836"/>
                </a:cubicBezTo>
                <a:close/>
                <a:moveTo>
                  <a:pt x="6199552" y="2710311"/>
                </a:moveTo>
                <a:cubicBezTo>
                  <a:pt x="6221280" y="2716041"/>
                  <a:pt x="6237968" y="2728412"/>
                  <a:pt x="6249614" y="2747425"/>
                </a:cubicBezTo>
                <a:cubicBezTo>
                  <a:pt x="6261259" y="2766438"/>
                  <a:pt x="6267082" y="2789376"/>
                  <a:pt x="6267082" y="2816239"/>
                </a:cubicBezTo>
                <a:cubicBezTo>
                  <a:pt x="6267082" y="2843177"/>
                  <a:pt x="6261278" y="2866115"/>
                  <a:pt x="6249669" y="2885054"/>
                </a:cubicBezTo>
                <a:cubicBezTo>
                  <a:pt x="6238061" y="2903992"/>
                  <a:pt x="6221355" y="2916326"/>
                  <a:pt x="6199552" y="2922056"/>
                </a:cubicBezTo>
                <a:lnTo>
                  <a:pt x="6196873" y="2913461"/>
                </a:lnTo>
                <a:cubicBezTo>
                  <a:pt x="6214062" y="2907731"/>
                  <a:pt x="6226843" y="2896420"/>
                  <a:pt x="6235214" y="2879528"/>
                </a:cubicBezTo>
                <a:cubicBezTo>
                  <a:pt x="6243586" y="2862636"/>
                  <a:pt x="6247772" y="2841168"/>
                  <a:pt x="6247772" y="2815123"/>
                </a:cubicBezTo>
                <a:cubicBezTo>
                  <a:pt x="6247772" y="2789971"/>
                  <a:pt x="6243605" y="2769079"/>
                  <a:pt x="6235270" y="2752448"/>
                </a:cubicBezTo>
                <a:cubicBezTo>
                  <a:pt x="6226936" y="2735816"/>
                  <a:pt x="6214025" y="2724635"/>
                  <a:pt x="6196538" y="2718906"/>
                </a:cubicBezTo>
                <a:close/>
                <a:moveTo>
                  <a:pt x="5651269" y="2710311"/>
                </a:moveTo>
                <a:lnTo>
                  <a:pt x="5654283" y="2718906"/>
                </a:lnTo>
                <a:cubicBezTo>
                  <a:pt x="5636870" y="2724635"/>
                  <a:pt x="5623977" y="2735816"/>
                  <a:pt x="5615606" y="2752448"/>
                </a:cubicBezTo>
                <a:cubicBezTo>
                  <a:pt x="5607234" y="2769079"/>
                  <a:pt x="5603048" y="2789971"/>
                  <a:pt x="5603048" y="2815123"/>
                </a:cubicBezTo>
                <a:cubicBezTo>
                  <a:pt x="5603048" y="2841168"/>
                  <a:pt x="5607234" y="2862636"/>
                  <a:pt x="5615606" y="2879528"/>
                </a:cubicBezTo>
                <a:cubicBezTo>
                  <a:pt x="5623977" y="2896420"/>
                  <a:pt x="5636758" y="2907731"/>
                  <a:pt x="5653948" y="2913461"/>
                </a:cubicBezTo>
                <a:lnTo>
                  <a:pt x="5651269" y="2922056"/>
                </a:lnTo>
                <a:cubicBezTo>
                  <a:pt x="5629465" y="2916326"/>
                  <a:pt x="5612760" y="2903992"/>
                  <a:pt x="5601151" y="2885054"/>
                </a:cubicBezTo>
                <a:cubicBezTo>
                  <a:pt x="5589542" y="2866115"/>
                  <a:pt x="5583738" y="2843177"/>
                  <a:pt x="5583738" y="2816239"/>
                </a:cubicBezTo>
                <a:cubicBezTo>
                  <a:pt x="5583738" y="2789376"/>
                  <a:pt x="5589561" y="2766438"/>
                  <a:pt x="5601207" y="2747425"/>
                </a:cubicBezTo>
                <a:cubicBezTo>
                  <a:pt x="5612853" y="2728412"/>
                  <a:pt x="5629540" y="2716041"/>
                  <a:pt x="5651269" y="2710311"/>
                </a:cubicBezTo>
                <a:close/>
                <a:moveTo>
                  <a:pt x="4761276" y="2710311"/>
                </a:moveTo>
                <a:cubicBezTo>
                  <a:pt x="4783005" y="2716041"/>
                  <a:pt x="4799692" y="2728412"/>
                  <a:pt x="4811338" y="2747425"/>
                </a:cubicBezTo>
                <a:cubicBezTo>
                  <a:pt x="4822984" y="2766438"/>
                  <a:pt x="4828807" y="2789376"/>
                  <a:pt x="4828807" y="2816239"/>
                </a:cubicBezTo>
                <a:cubicBezTo>
                  <a:pt x="4828807" y="2843177"/>
                  <a:pt x="4823003" y="2866115"/>
                  <a:pt x="4811394" y="2885054"/>
                </a:cubicBezTo>
                <a:cubicBezTo>
                  <a:pt x="4799785" y="2903992"/>
                  <a:pt x="4783079" y="2916326"/>
                  <a:pt x="4761276" y="2922056"/>
                </a:cubicBezTo>
                <a:lnTo>
                  <a:pt x="4758597" y="2913461"/>
                </a:lnTo>
                <a:cubicBezTo>
                  <a:pt x="4775787" y="2907731"/>
                  <a:pt x="4788567" y="2896420"/>
                  <a:pt x="4796939" y="2879528"/>
                </a:cubicBezTo>
                <a:cubicBezTo>
                  <a:pt x="4805311" y="2862636"/>
                  <a:pt x="4809496" y="2841168"/>
                  <a:pt x="4809496" y="2815123"/>
                </a:cubicBezTo>
                <a:cubicBezTo>
                  <a:pt x="4809496" y="2789971"/>
                  <a:pt x="4805329" y="2769079"/>
                  <a:pt x="4796995" y="2752448"/>
                </a:cubicBezTo>
                <a:cubicBezTo>
                  <a:pt x="4788661" y="2735816"/>
                  <a:pt x="4775750" y="2724635"/>
                  <a:pt x="4758262" y="2718906"/>
                </a:cubicBezTo>
                <a:close/>
                <a:moveTo>
                  <a:pt x="4613043" y="2710311"/>
                </a:moveTo>
                <a:lnTo>
                  <a:pt x="4616057" y="2718906"/>
                </a:lnTo>
                <a:cubicBezTo>
                  <a:pt x="4598644" y="2724635"/>
                  <a:pt x="4585752" y="2735816"/>
                  <a:pt x="4577380" y="2752448"/>
                </a:cubicBezTo>
                <a:cubicBezTo>
                  <a:pt x="4569009" y="2769079"/>
                  <a:pt x="4564823" y="2789971"/>
                  <a:pt x="4564823" y="2815123"/>
                </a:cubicBezTo>
                <a:cubicBezTo>
                  <a:pt x="4564823" y="2841168"/>
                  <a:pt x="4569009" y="2862636"/>
                  <a:pt x="4577380" y="2879528"/>
                </a:cubicBezTo>
                <a:cubicBezTo>
                  <a:pt x="4585752" y="2896420"/>
                  <a:pt x="4598533" y="2907731"/>
                  <a:pt x="4615722" y="2913461"/>
                </a:cubicBezTo>
                <a:lnTo>
                  <a:pt x="4613043" y="2922056"/>
                </a:lnTo>
                <a:cubicBezTo>
                  <a:pt x="4591240" y="2916326"/>
                  <a:pt x="4574534" y="2903992"/>
                  <a:pt x="4562925" y="2885054"/>
                </a:cubicBezTo>
                <a:cubicBezTo>
                  <a:pt x="4551317" y="2866115"/>
                  <a:pt x="4545513" y="2843177"/>
                  <a:pt x="4545513" y="2816239"/>
                </a:cubicBezTo>
                <a:cubicBezTo>
                  <a:pt x="4545513" y="2789376"/>
                  <a:pt x="4551335" y="2766438"/>
                  <a:pt x="4562981" y="2747425"/>
                </a:cubicBezTo>
                <a:cubicBezTo>
                  <a:pt x="4574627" y="2728412"/>
                  <a:pt x="4591314" y="2716041"/>
                  <a:pt x="4613043" y="2710311"/>
                </a:cubicBezTo>
                <a:close/>
                <a:moveTo>
                  <a:pt x="6292346" y="2709864"/>
                </a:moveTo>
                <a:lnTo>
                  <a:pt x="6342129" y="2709864"/>
                </a:lnTo>
                <a:lnTo>
                  <a:pt x="6342129" y="2922726"/>
                </a:lnTo>
                <a:lnTo>
                  <a:pt x="6292346" y="2922726"/>
                </a:lnTo>
                <a:lnTo>
                  <a:pt x="6292346" y="2914131"/>
                </a:lnTo>
                <a:lnTo>
                  <a:pt x="6323600" y="2914131"/>
                </a:lnTo>
                <a:lnTo>
                  <a:pt x="6323600" y="2718459"/>
                </a:lnTo>
                <a:lnTo>
                  <a:pt x="6292346" y="2718459"/>
                </a:lnTo>
                <a:close/>
                <a:moveTo>
                  <a:pt x="4874720" y="2709864"/>
                </a:moveTo>
                <a:lnTo>
                  <a:pt x="4924503" y="2709864"/>
                </a:lnTo>
                <a:lnTo>
                  <a:pt x="4924503" y="2718459"/>
                </a:lnTo>
                <a:lnTo>
                  <a:pt x="4893249" y="2718459"/>
                </a:lnTo>
                <a:lnTo>
                  <a:pt x="4893249" y="2914131"/>
                </a:lnTo>
                <a:lnTo>
                  <a:pt x="4924503" y="2914131"/>
                </a:lnTo>
                <a:lnTo>
                  <a:pt x="4924503" y="2922726"/>
                </a:lnTo>
                <a:lnTo>
                  <a:pt x="4874720" y="2922726"/>
                </a:lnTo>
                <a:close/>
                <a:moveTo>
                  <a:pt x="4413400" y="2686824"/>
                </a:moveTo>
                <a:lnTo>
                  <a:pt x="4504734" y="2686824"/>
                </a:lnTo>
                <a:lnTo>
                  <a:pt x="4497953" y="2716375"/>
                </a:lnTo>
                <a:lnTo>
                  <a:pt x="4489163" y="2716375"/>
                </a:lnTo>
                <a:lnTo>
                  <a:pt x="4489163" y="2711604"/>
                </a:lnTo>
                <a:cubicBezTo>
                  <a:pt x="4489163" y="2710711"/>
                  <a:pt x="4489121" y="2709692"/>
                  <a:pt x="4489037" y="2708548"/>
                </a:cubicBezTo>
                <a:cubicBezTo>
                  <a:pt x="4488953" y="2707404"/>
                  <a:pt x="4488828" y="2706260"/>
                  <a:pt x="4488660" y="2705116"/>
                </a:cubicBezTo>
                <a:cubicBezTo>
                  <a:pt x="4488493" y="2703972"/>
                  <a:pt x="4488297" y="2702911"/>
                  <a:pt x="4488074" y="2701934"/>
                </a:cubicBezTo>
                <a:cubicBezTo>
                  <a:pt x="4487851" y="2700958"/>
                  <a:pt x="4487600" y="2700163"/>
                  <a:pt x="4487321" y="2699549"/>
                </a:cubicBezTo>
                <a:cubicBezTo>
                  <a:pt x="4486930" y="2698767"/>
                  <a:pt x="4486525" y="2698125"/>
                  <a:pt x="4486107" y="2697623"/>
                </a:cubicBezTo>
                <a:cubicBezTo>
                  <a:pt x="4485688" y="2697121"/>
                  <a:pt x="4485158" y="2696730"/>
                  <a:pt x="4484516" y="2696451"/>
                </a:cubicBezTo>
                <a:cubicBezTo>
                  <a:pt x="4483874" y="2696172"/>
                  <a:pt x="4483107" y="2695977"/>
                  <a:pt x="4482214" y="2695865"/>
                </a:cubicBezTo>
                <a:cubicBezTo>
                  <a:pt x="4481321" y="2695753"/>
                  <a:pt x="4480177" y="2695698"/>
                  <a:pt x="4478782" y="2695698"/>
                </a:cubicBezTo>
                <a:lnTo>
                  <a:pt x="4465304" y="2695698"/>
                </a:lnTo>
                <a:lnTo>
                  <a:pt x="4448058" y="2772047"/>
                </a:lnTo>
                <a:cubicBezTo>
                  <a:pt x="4447444" y="2774614"/>
                  <a:pt x="4447012" y="2776804"/>
                  <a:pt x="4446760" y="2778618"/>
                </a:cubicBezTo>
                <a:cubicBezTo>
                  <a:pt x="4446510" y="2780432"/>
                  <a:pt x="4446384" y="2782065"/>
                  <a:pt x="4446384" y="2783516"/>
                </a:cubicBezTo>
                <a:cubicBezTo>
                  <a:pt x="4446440" y="2784632"/>
                  <a:pt x="4446607" y="2785595"/>
                  <a:pt x="4446886" y="2786404"/>
                </a:cubicBezTo>
                <a:cubicBezTo>
                  <a:pt x="4447165" y="2787213"/>
                  <a:pt x="4447667" y="2787897"/>
                  <a:pt x="4448393" y="2788455"/>
                </a:cubicBezTo>
                <a:cubicBezTo>
                  <a:pt x="4449118" y="2789013"/>
                  <a:pt x="4450095" y="2789432"/>
                  <a:pt x="4451323" y="2789711"/>
                </a:cubicBezTo>
                <a:cubicBezTo>
                  <a:pt x="4452551" y="2789990"/>
                  <a:pt x="4454141" y="2790185"/>
                  <a:pt x="4456095" y="2790297"/>
                </a:cubicBezTo>
                <a:lnTo>
                  <a:pt x="4454923" y="2795403"/>
                </a:lnTo>
                <a:lnTo>
                  <a:pt x="4417920" y="2795403"/>
                </a:lnTo>
                <a:lnTo>
                  <a:pt x="4419009" y="2790297"/>
                </a:lnTo>
                <a:cubicBezTo>
                  <a:pt x="4420404" y="2789962"/>
                  <a:pt x="4421604" y="2789669"/>
                  <a:pt x="4422608" y="2789418"/>
                </a:cubicBezTo>
                <a:cubicBezTo>
                  <a:pt x="4423613" y="2789166"/>
                  <a:pt x="4424478" y="2788832"/>
                  <a:pt x="4425204" y="2788413"/>
                </a:cubicBezTo>
                <a:cubicBezTo>
                  <a:pt x="4425929" y="2787994"/>
                  <a:pt x="4426557" y="2787422"/>
                  <a:pt x="4427087" y="2786697"/>
                </a:cubicBezTo>
                <a:cubicBezTo>
                  <a:pt x="4427617" y="2785971"/>
                  <a:pt x="4428134" y="2784981"/>
                  <a:pt x="4428636" y="2783725"/>
                </a:cubicBezTo>
                <a:cubicBezTo>
                  <a:pt x="4429138" y="2782469"/>
                  <a:pt x="4429641" y="2780837"/>
                  <a:pt x="4430143" y="2778828"/>
                </a:cubicBezTo>
                <a:cubicBezTo>
                  <a:pt x="4430645" y="2776818"/>
                  <a:pt x="4431231" y="2774335"/>
                  <a:pt x="4431901" y="2771377"/>
                </a:cubicBezTo>
                <a:lnTo>
                  <a:pt x="4448811" y="2695698"/>
                </a:lnTo>
                <a:lnTo>
                  <a:pt x="4437259" y="2695698"/>
                </a:lnTo>
                <a:cubicBezTo>
                  <a:pt x="4435417" y="2695698"/>
                  <a:pt x="4433854" y="2695753"/>
                  <a:pt x="4432571" y="2695865"/>
                </a:cubicBezTo>
                <a:cubicBezTo>
                  <a:pt x="4431287" y="2695977"/>
                  <a:pt x="4430115" y="2696270"/>
                  <a:pt x="4429055" y="2696744"/>
                </a:cubicBezTo>
                <a:cubicBezTo>
                  <a:pt x="4427994" y="2697219"/>
                  <a:pt x="4427004" y="2697874"/>
                  <a:pt x="4426083" y="2698711"/>
                </a:cubicBezTo>
                <a:cubicBezTo>
                  <a:pt x="4425162" y="2699549"/>
                  <a:pt x="4424213" y="2700693"/>
                  <a:pt x="4423236" y="2702144"/>
                </a:cubicBezTo>
                <a:cubicBezTo>
                  <a:pt x="4422260" y="2703595"/>
                  <a:pt x="4421199" y="2705381"/>
                  <a:pt x="4420055" y="2707502"/>
                </a:cubicBezTo>
                <a:cubicBezTo>
                  <a:pt x="4418911" y="2709622"/>
                  <a:pt x="4417585" y="2712162"/>
                  <a:pt x="4416079" y="2715120"/>
                </a:cubicBezTo>
                <a:lnTo>
                  <a:pt x="4407121" y="2715120"/>
                </a:lnTo>
                <a:close/>
                <a:moveTo>
                  <a:pt x="5512733" y="2596166"/>
                </a:moveTo>
                <a:lnTo>
                  <a:pt x="5528917" y="2596166"/>
                </a:lnTo>
                <a:lnTo>
                  <a:pt x="5568543" y="2685575"/>
                </a:lnTo>
                <a:lnTo>
                  <a:pt x="5548339" y="2685575"/>
                </a:lnTo>
                <a:lnTo>
                  <a:pt x="5520769" y="2618937"/>
                </a:lnTo>
                <a:lnTo>
                  <a:pt x="5493980" y="2685575"/>
                </a:lnTo>
                <a:lnTo>
                  <a:pt x="5473330" y="2685575"/>
                </a:lnTo>
                <a:close/>
                <a:moveTo>
                  <a:pt x="4094377" y="2412468"/>
                </a:moveTo>
                <a:lnTo>
                  <a:pt x="4231894" y="2412468"/>
                </a:lnTo>
                <a:lnTo>
                  <a:pt x="4231894" y="2427314"/>
                </a:lnTo>
                <a:lnTo>
                  <a:pt x="4094377" y="2427314"/>
                </a:lnTo>
                <a:close/>
                <a:moveTo>
                  <a:pt x="5060839" y="2409361"/>
                </a:moveTo>
                <a:cubicBezTo>
                  <a:pt x="5056933" y="2409361"/>
                  <a:pt x="5053668" y="2410380"/>
                  <a:pt x="5051045" y="2412417"/>
                </a:cubicBezTo>
                <a:cubicBezTo>
                  <a:pt x="5048421" y="2414454"/>
                  <a:pt x="5046342" y="2417440"/>
                  <a:pt x="5044808" y="2421374"/>
                </a:cubicBezTo>
                <a:cubicBezTo>
                  <a:pt x="5043273" y="2425309"/>
                  <a:pt x="5042185" y="2430109"/>
                  <a:pt x="5041543" y="2435774"/>
                </a:cubicBezTo>
                <a:cubicBezTo>
                  <a:pt x="5040901" y="2441438"/>
                  <a:pt x="5040580" y="2447870"/>
                  <a:pt x="5040580" y="2455070"/>
                </a:cubicBezTo>
                <a:cubicBezTo>
                  <a:pt x="5040580" y="2463386"/>
                  <a:pt x="5040985" y="2470571"/>
                  <a:pt x="5041794" y="2476627"/>
                </a:cubicBezTo>
                <a:cubicBezTo>
                  <a:pt x="5042603" y="2482682"/>
                  <a:pt x="5043859" y="2487663"/>
                  <a:pt x="5045561" y="2491570"/>
                </a:cubicBezTo>
                <a:cubicBezTo>
                  <a:pt x="5047263" y="2495477"/>
                  <a:pt x="5049398" y="2498352"/>
                  <a:pt x="5051965" y="2500193"/>
                </a:cubicBezTo>
                <a:cubicBezTo>
                  <a:pt x="5054533" y="2502035"/>
                  <a:pt x="5057602" y="2502956"/>
                  <a:pt x="5061174" y="2502956"/>
                </a:cubicBezTo>
                <a:cubicBezTo>
                  <a:pt x="5064523" y="2502956"/>
                  <a:pt x="5067453" y="2502091"/>
                  <a:pt x="5069964" y="2500361"/>
                </a:cubicBezTo>
                <a:cubicBezTo>
                  <a:pt x="5072476" y="2498631"/>
                  <a:pt x="5074555" y="2495937"/>
                  <a:pt x="5076201" y="2492282"/>
                </a:cubicBezTo>
                <a:cubicBezTo>
                  <a:pt x="5077848" y="2488626"/>
                  <a:pt x="5079089" y="2483994"/>
                  <a:pt x="5079926" y="2478385"/>
                </a:cubicBezTo>
                <a:cubicBezTo>
                  <a:pt x="5080764" y="2472776"/>
                  <a:pt x="5081182" y="2466148"/>
                  <a:pt x="5081182" y="2458502"/>
                </a:cubicBezTo>
                <a:cubicBezTo>
                  <a:pt x="5081182" y="2449908"/>
                  <a:pt x="5080722" y="2442513"/>
                  <a:pt x="5079801" y="2436318"/>
                </a:cubicBezTo>
                <a:cubicBezTo>
                  <a:pt x="5078880" y="2430123"/>
                  <a:pt x="5077582" y="2425030"/>
                  <a:pt x="5075908" y="2421040"/>
                </a:cubicBezTo>
                <a:cubicBezTo>
                  <a:pt x="5074234" y="2417049"/>
                  <a:pt x="5072127" y="2414105"/>
                  <a:pt x="5069588" y="2412208"/>
                </a:cubicBezTo>
                <a:cubicBezTo>
                  <a:pt x="5067048" y="2410310"/>
                  <a:pt x="5064132" y="2409361"/>
                  <a:pt x="5060839" y="2409361"/>
                </a:cubicBezTo>
                <a:close/>
                <a:moveTo>
                  <a:pt x="5061174" y="2401241"/>
                </a:moveTo>
                <a:cubicBezTo>
                  <a:pt x="5067816" y="2401241"/>
                  <a:pt x="5073494" y="2402483"/>
                  <a:pt x="5078210" y="2404966"/>
                </a:cubicBezTo>
                <a:cubicBezTo>
                  <a:pt x="5082926" y="2407450"/>
                  <a:pt x="5086777" y="2410994"/>
                  <a:pt x="5089763" y="2415598"/>
                </a:cubicBezTo>
                <a:cubicBezTo>
                  <a:pt x="5092749" y="2420202"/>
                  <a:pt x="5094940" y="2425825"/>
                  <a:pt x="5096335" y="2432467"/>
                </a:cubicBezTo>
                <a:cubicBezTo>
                  <a:pt x="5097730" y="2439108"/>
                  <a:pt x="5098428" y="2446615"/>
                  <a:pt x="5098428" y="2454986"/>
                </a:cubicBezTo>
                <a:cubicBezTo>
                  <a:pt x="5098428" y="2473571"/>
                  <a:pt x="5095135" y="2487622"/>
                  <a:pt x="5088549" y="2497137"/>
                </a:cubicBezTo>
                <a:cubicBezTo>
                  <a:pt x="5081964" y="2506653"/>
                  <a:pt x="5072420" y="2511411"/>
                  <a:pt x="5059918" y="2511411"/>
                </a:cubicBezTo>
                <a:cubicBezTo>
                  <a:pt x="5047528" y="2511411"/>
                  <a:pt x="5038320" y="2506919"/>
                  <a:pt x="5032292" y="2497933"/>
                </a:cubicBezTo>
                <a:cubicBezTo>
                  <a:pt x="5026265" y="2488947"/>
                  <a:pt x="5023251" y="2475329"/>
                  <a:pt x="5023251" y="2457079"/>
                </a:cubicBezTo>
                <a:cubicBezTo>
                  <a:pt x="5023251" y="2447536"/>
                  <a:pt x="5024186" y="2439276"/>
                  <a:pt x="5026055" y="2432299"/>
                </a:cubicBezTo>
                <a:cubicBezTo>
                  <a:pt x="5027925" y="2425323"/>
                  <a:pt x="5030548" y="2419533"/>
                  <a:pt x="5033925" y="2414928"/>
                </a:cubicBezTo>
                <a:cubicBezTo>
                  <a:pt x="5037301" y="2410324"/>
                  <a:pt x="5041306" y="2406892"/>
                  <a:pt x="5045938" y="2404631"/>
                </a:cubicBezTo>
                <a:cubicBezTo>
                  <a:pt x="5050570" y="2402371"/>
                  <a:pt x="5055649" y="2401241"/>
                  <a:pt x="5061174" y="2401241"/>
                </a:cubicBezTo>
                <a:close/>
                <a:moveTo>
                  <a:pt x="6723873" y="2389809"/>
                </a:moveTo>
                <a:cubicBezTo>
                  <a:pt x="6720376" y="2405957"/>
                  <a:pt x="6718627" y="2419537"/>
                  <a:pt x="6718627" y="2430551"/>
                </a:cubicBezTo>
                <a:cubicBezTo>
                  <a:pt x="6718627" y="2438885"/>
                  <a:pt x="6719892" y="2445006"/>
                  <a:pt x="6722422" y="2448912"/>
                </a:cubicBezTo>
                <a:cubicBezTo>
                  <a:pt x="6724952" y="2452819"/>
                  <a:pt x="6729045" y="2454772"/>
                  <a:pt x="6734700" y="2454772"/>
                </a:cubicBezTo>
                <a:cubicBezTo>
                  <a:pt x="6743035" y="2454772"/>
                  <a:pt x="6750941" y="2449173"/>
                  <a:pt x="6758420" y="2437973"/>
                </a:cubicBezTo>
                <a:cubicBezTo>
                  <a:pt x="6765898" y="2426774"/>
                  <a:pt x="6772242" y="2410719"/>
                  <a:pt x="6777451" y="2389809"/>
                </a:cubicBezTo>
                <a:close/>
                <a:moveTo>
                  <a:pt x="4923648" y="2389809"/>
                </a:moveTo>
                <a:cubicBezTo>
                  <a:pt x="4920150" y="2405957"/>
                  <a:pt x="4918401" y="2419537"/>
                  <a:pt x="4918401" y="2430551"/>
                </a:cubicBezTo>
                <a:cubicBezTo>
                  <a:pt x="4918401" y="2438885"/>
                  <a:pt x="4919666" y="2445006"/>
                  <a:pt x="4922197" y="2448912"/>
                </a:cubicBezTo>
                <a:cubicBezTo>
                  <a:pt x="4924727" y="2452819"/>
                  <a:pt x="4928819" y="2454772"/>
                  <a:pt x="4934475" y="2454772"/>
                </a:cubicBezTo>
                <a:cubicBezTo>
                  <a:pt x="4942809" y="2454772"/>
                  <a:pt x="4950716" y="2449173"/>
                  <a:pt x="4958194" y="2437973"/>
                </a:cubicBezTo>
                <a:cubicBezTo>
                  <a:pt x="4965673" y="2426774"/>
                  <a:pt x="4972017" y="2410719"/>
                  <a:pt x="4977226" y="2389809"/>
                </a:cubicBezTo>
                <a:close/>
                <a:moveTo>
                  <a:pt x="7113803" y="2389251"/>
                </a:moveTo>
                <a:lnTo>
                  <a:pt x="7251320" y="2389251"/>
                </a:lnTo>
                <a:lnTo>
                  <a:pt x="7251320" y="2404096"/>
                </a:lnTo>
                <a:lnTo>
                  <a:pt x="7113803" y="2404096"/>
                </a:lnTo>
                <a:close/>
                <a:moveTo>
                  <a:pt x="5913653" y="2389251"/>
                </a:moveTo>
                <a:lnTo>
                  <a:pt x="6051170" y="2389251"/>
                </a:lnTo>
                <a:lnTo>
                  <a:pt x="6051170" y="2404096"/>
                </a:lnTo>
                <a:lnTo>
                  <a:pt x="5913653" y="2404096"/>
                </a:lnTo>
                <a:close/>
                <a:moveTo>
                  <a:pt x="4094377" y="2366145"/>
                </a:moveTo>
                <a:lnTo>
                  <a:pt x="4231894" y="2366145"/>
                </a:lnTo>
                <a:lnTo>
                  <a:pt x="4231894" y="2380991"/>
                </a:lnTo>
                <a:lnTo>
                  <a:pt x="4094377" y="2380991"/>
                </a:lnTo>
                <a:close/>
                <a:moveTo>
                  <a:pt x="5417832" y="2353420"/>
                </a:moveTo>
                <a:cubicBezTo>
                  <a:pt x="5422520" y="2353420"/>
                  <a:pt x="5426222" y="2354965"/>
                  <a:pt x="5428938" y="2358053"/>
                </a:cubicBezTo>
                <a:cubicBezTo>
                  <a:pt x="5431654" y="2361141"/>
                  <a:pt x="5433012" y="2365178"/>
                  <a:pt x="5433012" y="2370164"/>
                </a:cubicBezTo>
                <a:cubicBezTo>
                  <a:pt x="5433012" y="2374108"/>
                  <a:pt x="5432119" y="2378498"/>
                  <a:pt x="5430333" y="2383335"/>
                </a:cubicBezTo>
                <a:lnTo>
                  <a:pt x="5431673" y="2383781"/>
                </a:lnTo>
                <a:cubicBezTo>
                  <a:pt x="5438965" y="2373512"/>
                  <a:pt x="5445905" y="2365903"/>
                  <a:pt x="5452490" y="2360955"/>
                </a:cubicBezTo>
                <a:cubicBezTo>
                  <a:pt x="5459076" y="2356006"/>
                  <a:pt x="5465866" y="2353532"/>
                  <a:pt x="5472861" y="2353532"/>
                </a:cubicBezTo>
                <a:cubicBezTo>
                  <a:pt x="5479782" y="2353532"/>
                  <a:pt x="5485102" y="2355523"/>
                  <a:pt x="5488823" y="2359504"/>
                </a:cubicBezTo>
                <a:cubicBezTo>
                  <a:pt x="5492544" y="2363485"/>
                  <a:pt x="5494404" y="2369010"/>
                  <a:pt x="5494404" y="2376080"/>
                </a:cubicBezTo>
                <a:cubicBezTo>
                  <a:pt x="5494404" y="2380768"/>
                  <a:pt x="5493325" y="2387428"/>
                  <a:pt x="5491167" y="2396060"/>
                </a:cubicBezTo>
                <a:lnTo>
                  <a:pt x="5483912" y="2425304"/>
                </a:lnTo>
                <a:cubicBezTo>
                  <a:pt x="5481902" y="2433416"/>
                  <a:pt x="5480898" y="2439145"/>
                  <a:pt x="5480898" y="2442494"/>
                </a:cubicBezTo>
                <a:cubicBezTo>
                  <a:pt x="5480898" y="2445471"/>
                  <a:pt x="5481381" y="2447629"/>
                  <a:pt x="5482349" y="2448968"/>
                </a:cubicBezTo>
                <a:cubicBezTo>
                  <a:pt x="5483316" y="2450308"/>
                  <a:pt x="5484842" y="2450977"/>
                  <a:pt x="5486925" y="2450977"/>
                </a:cubicBezTo>
                <a:cubicBezTo>
                  <a:pt x="5489158" y="2450977"/>
                  <a:pt x="5491539" y="2450066"/>
                  <a:pt x="5494070" y="2448243"/>
                </a:cubicBezTo>
                <a:cubicBezTo>
                  <a:pt x="5496599" y="2446419"/>
                  <a:pt x="5500171" y="2442941"/>
                  <a:pt x="5504785" y="2437806"/>
                </a:cubicBezTo>
                <a:lnTo>
                  <a:pt x="5511147" y="2444057"/>
                </a:lnTo>
                <a:cubicBezTo>
                  <a:pt x="5504748" y="2450903"/>
                  <a:pt x="5499166" y="2455907"/>
                  <a:pt x="5494404" y="2459070"/>
                </a:cubicBezTo>
                <a:cubicBezTo>
                  <a:pt x="5489641" y="2462232"/>
                  <a:pt x="5484209" y="2463814"/>
                  <a:pt x="5478107" y="2463814"/>
                </a:cubicBezTo>
                <a:cubicBezTo>
                  <a:pt x="5473270" y="2463814"/>
                  <a:pt x="5469401" y="2462084"/>
                  <a:pt x="5466499" y="2458623"/>
                </a:cubicBezTo>
                <a:cubicBezTo>
                  <a:pt x="5463597" y="2455163"/>
                  <a:pt x="5462145" y="2450754"/>
                  <a:pt x="5462145" y="2445396"/>
                </a:cubicBezTo>
                <a:cubicBezTo>
                  <a:pt x="5462145" y="2440559"/>
                  <a:pt x="5463373" y="2433453"/>
                  <a:pt x="5465829" y="2424077"/>
                </a:cubicBezTo>
                <a:lnTo>
                  <a:pt x="5470740" y="2404766"/>
                </a:lnTo>
                <a:cubicBezTo>
                  <a:pt x="5472526" y="2397771"/>
                  <a:pt x="5473698" y="2392599"/>
                  <a:pt x="5474256" y="2389251"/>
                </a:cubicBezTo>
                <a:cubicBezTo>
                  <a:pt x="5474814" y="2385902"/>
                  <a:pt x="5475094" y="2383186"/>
                  <a:pt x="5475094" y="2381102"/>
                </a:cubicBezTo>
                <a:cubicBezTo>
                  <a:pt x="5475094" y="2375968"/>
                  <a:pt x="5474238" y="2372266"/>
                  <a:pt x="5472526" y="2369996"/>
                </a:cubicBezTo>
                <a:cubicBezTo>
                  <a:pt x="5470815" y="2367727"/>
                  <a:pt x="5468024" y="2366592"/>
                  <a:pt x="5464155" y="2366592"/>
                </a:cubicBezTo>
                <a:cubicBezTo>
                  <a:pt x="5461029" y="2366592"/>
                  <a:pt x="5457662" y="2367838"/>
                  <a:pt x="5454053" y="2370331"/>
                </a:cubicBezTo>
                <a:cubicBezTo>
                  <a:pt x="5450444" y="2372824"/>
                  <a:pt x="5446612" y="2376582"/>
                  <a:pt x="5442556" y="2381605"/>
                </a:cubicBezTo>
                <a:cubicBezTo>
                  <a:pt x="5438500" y="2386628"/>
                  <a:pt x="5435245" y="2391502"/>
                  <a:pt x="5432789" y="2396227"/>
                </a:cubicBezTo>
                <a:cubicBezTo>
                  <a:pt x="5430333" y="2400952"/>
                  <a:pt x="5428325" y="2406775"/>
                  <a:pt x="5426762" y="2413696"/>
                </a:cubicBezTo>
                <a:lnTo>
                  <a:pt x="5416158" y="2462028"/>
                </a:lnTo>
                <a:lnTo>
                  <a:pt x="5396847" y="2462028"/>
                </a:lnTo>
                <a:lnTo>
                  <a:pt x="5413144" y="2391260"/>
                </a:lnTo>
                <a:cubicBezTo>
                  <a:pt x="5414781" y="2384116"/>
                  <a:pt x="5415599" y="2378610"/>
                  <a:pt x="5415599" y="2374740"/>
                </a:cubicBezTo>
                <a:cubicBezTo>
                  <a:pt x="5415599" y="2371763"/>
                  <a:pt x="5415116" y="2369605"/>
                  <a:pt x="5414148" y="2368266"/>
                </a:cubicBezTo>
                <a:cubicBezTo>
                  <a:pt x="5413181" y="2366927"/>
                  <a:pt x="5411656" y="2366257"/>
                  <a:pt x="5409572" y="2366257"/>
                </a:cubicBezTo>
                <a:cubicBezTo>
                  <a:pt x="5407265" y="2366257"/>
                  <a:pt x="5404828" y="2367206"/>
                  <a:pt x="5402261" y="2369103"/>
                </a:cubicBezTo>
                <a:cubicBezTo>
                  <a:pt x="5399693" y="2371001"/>
                  <a:pt x="5396177" y="2374442"/>
                  <a:pt x="5391713" y="2379428"/>
                </a:cubicBezTo>
                <a:lnTo>
                  <a:pt x="5385350" y="2373177"/>
                </a:lnTo>
                <a:cubicBezTo>
                  <a:pt x="5392196" y="2366034"/>
                  <a:pt x="5397889" y="2360955"/>
                  <a:pt x="5402428" y="2357941"/>
                </a:cubicBezTo>
                <a:cubicBezTo>
                  <a:pt x="5406967" y="2354927"/>
                  <a:pt x="5412102" y="2353420"/>
                  <a:pt x="5417832" y="2353420"/>
                </a:cubicBezTo>
                <a:close/>
                <a:moveTo>
                  <a:pt x="5241061" y="2324957"/>
                </a:moveTo>
                <a:lnTo>
                  <a:pt x="5256911" y="2324957"/>
                </a:lnTo>
                <a:lnTo>
                  <a:pt x="5256911" y="2389251"/>
                </a:lnTo>
                <a:lnTo>
                  <a:pt x="5317745" y="2389251"/>
                </a:lnTo>
                <a:lnTo>
                  <a:pt x="5317745" y="2404096"/>
                </a:lnTo>
                <a:lnTo>
                  <a:pt x="5256911" y="2404096"/>
                </a:lnTo>
                <a:lnTo>
                  <a:pt x="5256911" y="2468390"/>
                </a:lnTo>
                <a:lnTo>
                  <a:pt x="5241061" y="2468390"/>
                </a:lnTo>
                <a:lnTo>
                  <a:pt x="5241061" y="2404096"/>
                </a:lnTo>
                <a:lnTo>
                  <a:pt x="5180227" y="2404096"/>
                </a:lnTo>
                <a:lnTo>
                  <a:pt x="5180227" y="2389251"/>
                </a:lnTo>
                <a:lnTo>
                  <a:pt x="5241061" y="2389251"/>
                </a:lnTo>
                <a:close/>
                <a:moveTo>
                  <a:pt x="6769638" y="2314576"/>
                </a:moveTo>
                <a:cubicBezTo>
                  <a:pt x="6760931" y="2314576"/>
                  <a:pt x="6752876" y="2320083"/>
                  <a:pt x="6745472" y="2331096"/>
                </a:cubicBezTo>
                <a:cubicBezTo>
                  <a:pt x="6738068" y="2342109"/>
                  <a:pt x="6731761" y="2357885"/>
                  <a:pt x="6726552" y="2378424"/>
                </a:cubicBezTo>
                <a:lnTo>
                  <a:pt x="6780018" y="2378424"/>
                </a:lnTo>
                <a:cubicBezTo>
                  <a:pt x="6783516" y="2362722"/>
                  <a:pt x="6785265" y="2349216"/>
                  <a:pt x="6785265" y="2337905"/>
                </a:cubicBezTo>
                <a:cubicBezTo>
                  <a:pt x="6785265" y="2330092"/>
                  <a:pt x="6784000" y="2324250"/>
                  <a:pt x="6781470" y="2320381"/>
                </a:cubicBezTo>
                <a:cubicBezTo>
                  <a:pt x="6778939" y="2316511"/>
                  <a:pt x="6774995" y="2314576"/>
                  <a:pt x="6769638" y="2314576"/>
                </a:cubicBezTo>
                <a:close/>
                <a:moveTo>
                  <a:pt x="4969412" y="2314576"/>
                </a:moveTo>
                <a:cubicBezTo>
                  <a:pt x="4960706" y="2314576"/>
                  <a:pt x="4952651" y="2320083"/>
                  <a:pt x="4945246" y="2331096"/>
                </a:cubicBezTo>
                <a:cubicBezTo>
                  <a:pt x="4937842" y="2342109"/>
                  <a:pt x="4931536" y="2357885"/>
                  <a:pt x="4926327" y="2378424"/>
                </a:cubicBezTo>
                <a:lnTo>
                  <a:pt x="4979793" y="2378424"/>
                </a:lnTo>
                <a:cubicBezTo>
                  <a:pt x="4983291" y="2362722"/>
                  <a:pt x="4985039" y="2349216"/>
                  <a:pt x="4985039" y="2337905"/>
                </a:cubicBezTo>
                <a:cubicBezTo>
                  <a:pt x="4985039" y="2330092"/>
                  <a:pt x="4983774" y="2324250"/>
                  <a:pt x="4981244" y="2320381"/>
                </a:cubicBezTo>
                <a:cubicBezTo>
                  <a:pt x="4978714" y="2316511"/>
                  <a:pt x="4974770" y="2314576"/>
                  <a:pt x="4969412" y="2314576"/>
                </a:cubicBezTo>
                <a:close/>
                <a:moveTo>
                  <a:pt x="7388353" y="2307879"/>
                </a:moveTo>
                <a:lnTo>
                  <a:pt x="7394493" y="2307879"/>
                </a:lnTo>
                <a:cubicBezTo>
                  <a:pt x="7394046" y="2315023"/>
                  <a:pt x="7393823" y="2324920"/>
                  <a:pt x="7393823" y="2337570"/>
                </a:cubicBezTo>
                <a:lnTo>
                  <a:pt x="7393823" y="2432895"/>
                </a:lnTo>
                <a:cubicBezTo>
                  <a:pt x="7393823" y="2437211"/>
                  <a:pt x="7394065" y="2440466"/>
                  <a:pt x="7394548" y="2442661"/>
                </a:cubicBezTo>
                <a:cubicBezTo>
                  <a:pt x="7395032" y="2444857"/>
                  <a:pt x="7395888" y="2446643"/>
                  <a:pt x="7397116" y="2448019"/>
                </a:cubicBezTo>
                <a:cubicBezTo>
                  <a:pt x="7398343" y="2449396"/>
                  <a:pt x="7400111" y="2450475"/>
                  <a:pt x="7402418" y="2451256"/>
                </a:cubicBezTo>
                <a:cubicBezTo>
                  <a:pt x="7404725" y="2452038"/>
                  <a:pt x="7407627" y="2452633"/>
                  <a:pt x="7411124" y="2453042"/>
                </a:cubicBezTo>
                <a:cubicBezTo>
                  <a:pt x="7414622" y="2453452"/>
                  <a:pt x="7419235" y="2453731"/>
                  <a:pt x="7424965" y="2453879"/>
                </a:cubicBezTo>
                <a:lnTo>
                  <a:pt x="7424965" y="2462028"/>
                </a:lnTo>
                <a:lnTo>
                  <a:pt x="7342477" y="2462028"/>
                </a:lnTo>
                <a:lnTo>
                  <a:pt x="7342477" y="2453879"/>
                </a:lnTo>
                <a:cubicBezTo>
                  <a:pt x="7350737" y="2453507"/>
                  <a:pt x="7356634" y="2453005"/>
                  <a:pt x="7360169" y="2452373"/>
                </a:cubicBezTo>
                <a:cubicBezTo>
                  <a:pt x="7363704" y="2451740"/>
                  <a:pt x="7366401" y="2450791"/>
                  <a:pt x="7368262" y="2449526"/>
                </a:cubicBezTo>
                <a:cubicBezTo>
                  <a:pt x="7370122" y="2448261"/>
                  <a:pt x="7371480" y="2446475"/>
                  <a:pt x="7372336" y="2444168"/>
                </a:cubicBezTo>
                <a:cubicBezTo>
                  <a:pt x="7373192" y="2441862"/>
                  <a:pt x="7373619" y="2438104"/>
                  <a:pt x="7373619" y="2432895"/>
                </a:cubicBezTo>
                <a:lnTo>
                  <a:pt x="7373619" y="2342370"/>
                </a:lnTo>
                <a:cubicBezTo>
                  <a:pt x="7373619" y="2339393"/>
                  <a:pt x="7373099" y="2337217"/>
                  <a:pt x="7372057" y="2335840"/>
                </a:cubicBezTo>
                <a:cubicBezTo>
                  <a:pt x="7371015" y="2334463"/>
                  <a:pt x="7369489" y="2333775"/>
                  <a:pt x="7367480" y="2333775"/>
                </a:cubicBezTo>
                <a:cubicBezTo>
                  <a:pt x="7365099" y="2333775"/>
                  <a:pt x="7361713" y="2335003"/>
                  <a:pt x="7357323" y="2337459"/>
                </a:cubicBezTo>
                <a:cubicBezTo>
                  <a:pt x="7352932" y="2339914"/>
                  <a:pt x="7347500" y="2343300"/>
                  <a:pt x="7341026" y="2347616"/>
                </a:cubicBezTo>
                <a:lnTo>
                  <a:pt x="7336115" y="2339021"/>
                </a:lnTo>
                <a:close/>
                <a:moveTo>
                  <a:pt x="6770977" y="2305535"/>
                </a:moveTo>
                <a:cubicBezTo>
                  <a:pt x="6792557" y="2305535"/>
                  <a:pt x="6803347" y="2319227"/>
                  <a:pt x="6803347" y="2346612"/>
                </a:cubicBezTo>
                <a:cubicBezTo>
                  <a:pt x="6803347" y="2354351"/>
                  <a:pt x="6802473" y="2363597"/>
                  <a:pt x="6800724" y="2374349"/>
                </a:cubicBezTo>
                <a:cubicBezTo>
                  <a:pt x="6798975" y="2385102"/>
                  <a:pt x="6796204" y="2396060"/>
                  <a:pt x="6792408" y="2407222"/>
                </a:cubicBezTo>
                <a:cubicBezTo>
                  <a:pt x="6788613" y="2418384"/>
                  <a:pt x="6783814" y="2428262"/>
                  <a:pt x="6778009" y="2436857"/>
                </a:cubicBezTo>
                <a:cubicBezTo>
                  <a:pt x="6772205" y="2445452"/>
                  <a:pt x="6765508" y="2452093"/>
                  <a:pt x="6757917" y="2456782"/>
                </a:cubicBezTo>
                <a:cubicBezTo>
                  <a:pt x="6750327" y="2461470"/>
                  <a:pt x="6742142" y="2463814"/>
                  <a:pt x="6733361" y="2463814"/>
                </a:cubicBezTo>
                <a:cubicBezTo>
                  <a:pt x="6722273" y="2463814"/>
                  <a:pt x="6714013" y="2460428"/>
                  <a:pt x="6708581" y="2453656"/>
                </a:cubicBezTo>
                <a:cubicBezTo>
                  <a:pt x="6703149" y="2446884"/>
                  <a:pt x="6700433" y="2436727"/>
                  <a:pt x="6700433" y="2423184"/>
                </a:cubicBezTo>
                <a:cubicBezTo>
                  <a:pt x="6700433" y="2415817"/>
                  <a:pt x="6701251" y="2406738"/>
                  <a:pt x="6702888" y="2395948"/>
                </a:cubicBezTo>
                <a:cubicBezTo>
                  <a:pt x="6704525" y="2385158"/>
                  <a:pt x="6707223" y="2374126"/>
                  <a:pt x="6710981" y="2362852"/>
                </a:cubicBezTo>
                <a:cubicBezTo>
                  <a:pt x="6714739" y="2351579"/>
                  <a:pt x="6719576" y="2341570"/>
                  <a:pt x="6725492" y="2332826"/>
                </a:cubicBezTo>
                <a:cubicBezTo>
                  <a:pt x="6731407" y="2324083"/>
                  <a:pt x="6738216" y="2317348"/>
                  <a:pt x="6745918" y="2312623"/>
                </a:cubicBezTo>
                <a:cubicBezTo>
                  <a:pt x="6753620" y="2307898"/>
                  <a:pt x="6761973" y="2305535"/>
                  <a:pt x="6770977" y="2305535"/>
                </a:cubicBezTo>
                <a:close/>
                <a:moveTo>
                  <a:pt x="4970752" y="2305535"/>
                </a:moveTo>
                <a:cubicBezTo>
                  <a:pt x="4992332" y="2305535"/>
                  <a:pt x="5003122" y="2319227"/>
                  <a:pt x="5003122" y="2346612"/>
                </a:cubicBezTo>
                <a:cubicBezTo>
                  <a:pt x="5003122" y="2354351"/>
                  <a:pt x="5002248" y="2363597"/>
                  <a:pt x="5000499" y="2374349"/>
                </a:cubicBezTo>
                <a:cubicBezTo>
                  <a:pt x="4998750" y="2385102"/>
                  <a:pt x="4995978" y="2396060"/>
                  <a:pt x="4992183" y="2407222"/>
                </a:cubicBezTo>
                <a:cubicBezTo>
                  <a:pt x="4988388" y="2418384"/>
                  <a:pt x="4983588" y="2428262"/>
                  <a:pt x="4977784" y="2436857"/>
                </a:cubicBezTo>
                <a:cubicBezTo>
                  <a:pt x="4971980" y="2445452"/>
                  <a:pt x="4965282" y="2452093"/>
                  <a:pt x="4957692" y="2456782"/>
                </a:cubicBezTo>
                <a:cubicBezTo>
                  <a:pt x="4950102" y="2461470"/>
                  <a:pt x="4941916" y="2463814"/>
                  <a:pt x="4933135" y="2463814"/>
                </a:cubicBezTo>
                <a:cubicBezTo>
                  <a:pt x="4922048" y="2463814"/>
                  <a:pt x="4913788" y="2460428"/>
                  <a:pt x="4908356" y="2453656"/>
                </a:cubicBezTo>
                <a:cubicBezTo>
                  <a:pt x="4902923" y="2446884"/>
                  <a:pt x="4900207" y="2436727"/>
                  <a:pt x="4900207" y="2423184"/>
                </a:cubicBezTo>
                <a:cubicBezTo>
                  <a:pt x="4900207" y="2415817"/>
                  <a:pt x="4901026" y="2406738"/>
                  <a:pt x="4902663" y="2395948"/>
                </a:cubicBezTo>
                <a:cubicBezTo>
                  <a:pt x="4904300" y="2385158"/>
                  <a:pt x="4906997" y="2374126"/>
                  <a:pt x="4910755" y="2362852"/>
                </a:cubicBezTo>
                <a:cubicBezTo>
                  <a:pt x="4914514" y="2351579"/>
                  <a:pt x="4919350" y="2341570"/>
                  <a:pt x="4925266" y="2332826"/>
                </a:cubicBezTo>
                <a:cubicBezTo>
                  <a:pt x="4931182" y="2324083"/>
                  <a:pt x="4937991" y="2317348"/>
                  <a:pt x="4945693" y="2312623"/>
                </a:cubicBezTo>
                <a:cubicBezTo>
                  <a:pt x="4953395" y="2307898"/>
                  <a:pt x="4961748" y="2305535"/>
                  <a:pt x="4970752" y="2305535"/>
                </a:cubicBezTo>
                <a:close/>
                <a:moveTo>
                  <a:pt x="6974351" y="2302410"/>
                </a:moveTo>
                <a:lnTo>
                  <a:pt x="6980825" y="2302410"/>
                </a:lnTo>
                <a:lnTo>
                  <a:pt x="6958947" y="2399855"/>
                </a:lnTo>
                <a:lnTo>
                  <a:pt x="6962519" y="2399855"/>
                </a:lnTo>
                <a:cubicBezTo>
                  <a:pt x="6968100" y="2399855"/>
                  <a:pt x="6974369" y="2397418"/>
                  <a:pt x="6981327" y="2392544"/>
                </a:cubicBezTo>
                <a:cubicBezTo>
                  <a:pt x="6988285" y="2387670"/>
                  <a:pt x="6993847" y="2383149"/>
                  <a:pt x="6998014" y="2378982"/>
                </a:cubicBezTo>
                <a:cubicBezTo>
                  <a:pt x="7002182" y="2374814"/>
                  <a:pt x="7004265" y="2370796"/>
                  <a:pt x="7004265" y="2366927"/>
                </a:cubicBezTo>
                <a:cubicBezTo>
                  <a:pt x="7004265" y="2363280"/>
                  <a:pt x="7001735" y="2361234"/>
                  <a:pt x="6996675" y="2360787"/>
                </a:cubicBezTo>
                <a:lnTo>
                  <a:pt x="6997903" y="2355318"/>
                </a:lnTo>
                <a:lnTo>
                  <a:pt x="7034068" y="2355318"/>
                </a:lnTo>
                <a:lnTo>
                  <a:pt x="7036189" y="2360787"/>
                </a:lnTo>
                <a:cubicBezTo>
                  <a:pt x="7030012" y="2366368"/>
                  <a:pt x="7023464" y="2371838"/>
                  <a:pt x="7016544" y="2377196"/>
                </a:cubicBezTo>
                <a:lnTo>
                  <a:pt x="6988862" y="2398627"/>
                </a:lnTo>
                <a:lnTo>
                  <a:pt x="6999800" y="2438922"/>
                </a:lnTo>
                <a:cubicBezTo>
                  <a:pt x="7000693" y="2442345"/>
                  <a:pt x="7001493" y="2444820"/>
                  <a:pt x="7002200" y="2446345"/>
                </a:cubicBezTo>
                <a:cubicBezTo>
                  <a:pt x="7002907" y="2447870"/>
                  <a:pt x="7003726" y="2449005"/>
                  <a:pt x="7004656" y="2449749"/>
                </a:cubicBezTo>
                <a:cubicBezTo>
                  <a:pt x="7005586" y="2450494"/>
                  <a:pt x="7006833" y="2450866"/>
                  <a:pt x="7008395" y="2450866"/>
                </a:cubicBezTo>
                <a:cubicBezTo>
                  <a:pt x="7010330" y="2450866"/>
                  <a:pt x="7012637" y="2449824"/>
                  <a:pt x="7015316" y="2447740"/>
                </a:cubicBezTo>
                <a:cubicBezTo>
                  <a:pt x="7017995" y="2445657"/>
                  <a:pt x="7021046" y="2442643"/>
                  <a:pt x="7024469" y="2438699"/>
                </a:cubicBezTo>
                <a:lnTo>
                  <a:pt x="7030831" y="2444950"/>
                </a:lnTo>
                <a:cubicBezTo>
                  <a:pt x="7024134" y="2452019"/>
                  <a:pt x="7018590" y="2456930"/>
                  <a:pt x="7014200" y="2459684"/>
                </a:cubicBezTo>
                <a:cubicBezTo>
                  <a:pt x="7009809" y="2462437"/>
                  <a:pt x="7005567" y="2463814"/>
                  <a:pt x="7001475" y="2463814"/>
                </a:cubicBezTo>
                <a:cubicBezTo>
                  <a:pt x="6996415" y="2463814"/>
                  <a:pt x="6992396" y="2462381"/>
                  <a:pt x="6989420" y="2459516"/>
                </a:cubicBezTo>
                <a:cubicBezTo>
                  <a:pt x="6986443" y="2456651"/>
                  <a:pt x="6984099" y="2451870"/>
                  <a:pt x="6982387" y="2445173"/>
                </a:cubicBezTo>
                <a:lnTo>
                  <a:pt x="6975020" y="2416151"/>
                </a:lnTo>
                <a:cubicBezTo>
                  <a:pt x="6974276" y="2413249"/>
                  <a:pt x="6973532" y="2411240"/>
                  <a:pt x="6972788" y="2410124"/>
                </a:cubicBezTo>
                <a:cubicBezTo>
                  <a:pt x="6972044" y="2409008"/>
                  <a:pt x="6971188" y="2408264"/>
                  <a:pt x="6970221" y="2407892"/>
                </a:cubicBezTo>
                <a:cubicBezTo>
                  <a:pt x="6969253" y="2407519"/>
                  <a:pt x="6967542" y="2407333"/>
                  <a:pt x="6965086" y="2407333"/>
                </a:cubicBezTo>
                <a:lnTo>
                  <a:pt x="6957384" y="2407333"/>
                </a:lnTo>
                <a:lnTo>
                  <a:pt x="6945776" y="2462028"/>
                </a:lnTo>
                <a:lnTo>
                  <a:pt x="6926465" y="2462028"/>
                </a:lnTo>
                <a:lnTo>
                  <a:pt x="6955152" y="2334445"/>
                </a:lnTo>
                <a:cubicBezTo>
                  <a:pt x="6956119" y="2330129"/>
                  <a:pt x="6956808" y="2326762"/>
                  <a:pt x="6957217" y="2324343"/>
                </a:cubicBezTo>
                <a:cubicBezTo>
                  <a:pt x="6957626" y="2321925"/>
                  <a:pt x="6957831" y="2319785"/>
                  <a:pt x="6957831" y="2317925"/>
                </a:cubicBezTo>
                <a:cubicBezTo>
                  <a:pt x="6957831" y="2314800"/>
                  <a:pt x="6956882" y="2312604"/>
                  <a:pt x="6954985" y="2311339"/>
                </a:cubicBezTo>
                <a:cubicBezTo>
                  <a:pt x="6953087" y="2310074"/>
                  <a:pt x="6949683" y="2309367"/>
                  <a:pt x="6944771" y="2309218"/>
                </a:cubicBezTo>
                <a:lnTo>
                  <a:pt x="6946111" y="2303414"/>
                </a:lnTo>
                <a:close/>
                <a:moveTo>
                  <a:pt x="6517151" y="2302410"/>
                </a:moveTo>
                <a:lnTo>
                  <a:pt x="6523625" y="2302410"/>
                </a:lnTo>
                <a:lnTo>
                  <a:pt x="6501747" y="2399855"/>
                </a:lnTo>
                <a:lnTo>
                  <a:pt x="6505319" y="2399855"/>
                </a:lnTo>
                <a:cubicBezTo>
                  <a:pt x="6510900" y="2399855"/>
                  <a:pt x="6517169" y="2397418"/>
                  <a:pt x="6524127" y="2392544"/>
                </a:cubicBezTo>
                <a:cubicBezTo>
                  <a:pt x="6531085" y="2387670"/>
                  <a:pt x="6536647" y="2383149"/>
                  <a:pt x="6540814" y="2378982"/>
                </a:cubicBezTo>
                <a:cubicBezTo>
                  <a:pt x="6544982" y="2374814"/>
                  <a:pt x="6547065" y="2370796"/>
                  <a:pt x="6547065" y="2366927"/>
                </a:cubicBezTo>
                <a:cubicBezTo>
                  <a:pt x="6547065" y="2363280"/>
                  <a:pt x="6544535" y="2361234"/>
                  <a:pt x="6539475" y="2360787"/>
                </a:cubicBezTo>
                <a:lnTo>
                  <a:pt x="6540703" y="2355318"/>
                </a:lnTo>
                <a:lnTo>
                  <a:pt x="6576868" y="2355318"/>
                </a:lnTo>
                <a:lnTo>
                  <a:pt x="6578989" y="2360787"/>
                </a:lnTo>
                <a:cubicBezTo>
                  <a:pt x="6572812" y="2366368"/>
                  <a:pt x="6566264" y="2371838"/>
                  <a:pt x="6559344" y="2377196"/>
                </a:cubicBezTo>
                <a:lnTo>
                  <a:pt x="6531662" y="2398627"/>
                </a:lnTo>
                <a:lnTo>
                  <a:pt x="6542600" y="2438922"/>
                </a:lnTo>
                <a:cubicBezTo>
                  <a:pt x="6543493" y="2442345"/>
                  <a:pt x="6544293" y="2444820"/>
                  <a:pt x="6545000" y="2446345"/>
                </a:cubicBezTo>
                <a:cubicBezTo>
                  <a:pt x="6545707" y="2447870"/>
                  <a:pt x="6546526" y="2449005"/>
                  <a:pt x="6547456" y="2449749"/>
                </a:cubicBezTo>
                <a:cubicBezTo>
                  <a:pt x="6548386" y="2450494"/>
                  <a:pt x="6549633" y="2450866"/>
                  <a:pt x="6551195" y="2450866"/>
                </a:cubicBezTo>
                <a:cubicBezTo>
                  <a:pt x="6553130" y="2450866"/>
                  <a:pt x="6555437" y="2449824"/>
                  <a:pt x="6558116" y="2447740"/>
                </a:cubicBezTo>
                <a:cubicBezTo>
                  <a:pt x="6560795" y="2445657"/>
                  <a:pt x="6563846" y="2442643"/>
                  <a:pt x="6567269" y="2438699"/>
                </a:cubicBezTo>
                <a:lnTo>
                  <a:pt x="6573631" y="2444950"/>
                </a:lnTo>
                <a:cubicBezTo>
                  <a:pt x="6566934" y="2452019"/>
                  <a:pt x="6561390" y="2456930"/>
                  <a:pt x="6557000" y="2459684"/>
                </a:cubicBezTo>
                <a:cubicBezTo>
                  <a:pt x="6552609" y="2462437"/>
                  <a:pt x="6548367" y="2463814"/>
                  <a:pt x="6544275" y="2463814"/>
                </a:cubicBezTo>
                <a:cubicBezTo>
                  <a:pt x="6539215" y="2463814"/>
                  <a:pt x="6535196" y="2462381"/>
                  <a:pt x="6532220" y="2459516"/>
                </a:cubicBezTo>
                <a:cubicBezTo>
                  <a:pt x="6529243" y="2456651"/>
                  <a:pt x="6526899" y="2451870"/>
                  <a:pt x="6525187" y="2445173"/>
                </a:cubicBezTo>
                <a:lnTo>
                  <a:pt x="6517820" y="2416151"/>
                </a:lnTo>
                <a:cubicBezTo>
                  <a:pt x="6517076" y="2413249"/>
                  <a:pt x="6516332" y="2411240"/>
                  <a:pt x="6515588" y="2410124"/>
                </a:cubicBezTo>
                <a:cubicBezTo>
                  <a:pt x="6514844" y="2409008"/>
                  <a:pt x="6513988" y="2408264"/>
                  <a:pt x="6513021" y="2407892"/>
                </a:cubicBezTo>
                <a:cubicBezTo>
                  <a:pt x="6512053" y="2407519"/>
                  <a:pt x="6510342" y="2407333"/>
                  <a:pt x="6507886" y="2407333"/>
                </a:cubicBezTo>
                <a:lnTo>
                  <a:pt x="6500184" y="2407333"/>
                </a:lnTo>
                <a:lnTo>
                  <a:pt x="6488576" y="2462028"/>
                </a:lnTo>
                <a:lnTo>
                  <a:pt x="6469265" y="2462028"/>
                </a:lnTo>
                <a:lnTo>
                  <a:pt x="6497952" y="2334445"/>
                </a:lnTo>
                <a:cubicBezTo>
                  <a:pt x="6498919" y="2330129"/>
                  <a:pt x="6499608" y="2326762"/>
                  <a:pt x="6500017" y="2324343"/>
                </a:cubicBezTo>
                <a:cubicBezTo>
                  <a:pt x="6500426" y="2321925"/>
                  <a:pt x="6500631" y="2319785"/>
                  <a:pt x="6500631" y="2317925"/>
                </a:cubicBezTo>
                <a:cubicBezTo>
                  <a:pt x="6500631" y="2314800"/>
                  <a:pt x="6499682" y="2312604"/>
                  <a:pt x="6497785" y="2311339"/>
                </a:cubicBezTo>
                <a:cubicBezTo>
                  <a:pt x="6495887" y="2310074"/>
                  <a:pt x="6492483" y="2309367"/>
                  <a:pt x="6487571" y="2309218"/>
                </a:cubicBezTo>
                <a:lnTo>
                  <a:pt x="6488911" y="2303414"/>
                </a:lnTo>
                <a:close/>
                <a:moveTo>
                  <a:pt x="6174251" y="2302410"/>
                </a:moveTo>
                <a:lnTo>
                  <a:pt x="6180725" y="2302410"/>
                </a:lnTo>
                <a:lnTo>
                  <a:pt x="6161526" y="2379763"/>
                </a:lnTo>
                <a:lnTo>
                  <a:pt x="6162865" y="2380209"/>
                </a:lnTo>
                <a:cubicBezTo>
                  <a:pt x="6169935" y="2370833"/>
                  <a:pt x="6176613" y="2364043"/>
                  <a:pt x="6182901" y="2359839"/>
                </a:cubicBezTo>
                <a:cubicBezTo>
                  <a:pt x="6189189" y="2355634"/>
                  <a:pt x="6195533" y="2353532"/>
                  <a:pt x="6201933" y="2353532"/>
                </a:cubicBezTo>
                <a:cubicBezTo>
                  <a:pt x="6208853" y="2353532"/>
                  <a:pt x="6214174" y="2355523"/>
                  <a:pt x="6217895" y="2359504"/>
                </a:cubicBezTo>
                <a:cubicBezTo>
                  <a:pt x="6221615" y="2363485"/>
                  <a:pt x="6223476" y="2369010"/>
                  <a:pt x="6223476" y="2376080"/>
                </a:cubicBezTo>
                <a:cubicBezTo>
                  <a:pt x="6223476" y="2380768"/>
                  <a:pt x="6222397" y="2387428"/>
                  <a:pt x="6220239" y="2396060"/>
                </a:cubicBezTo>
                <a:lnTo>
                  <a:pt x="6212983" y="2425304"/>
                </a:lnTo>
                <a:cubicBezTo>
                  <a:pt x="6210974" y="2433416"/>
                  <a:pt x="6209970" y="2439145"/>
                  <a:pt x="6209970" y="2442494"/>
                </a:cubicBezTo>
                <a:cubicBezTo>
                  <a:pt x="6209970" y="2445471"/>
                  <a:pt x="6210453" y="2447629"/>
                  <a:pt x="6211421" y="2448968"/>
                </a:cubicBezTo>
                <a:cubicBezTo>
                  <a:pt x="6212388" y="2450308"/>
                  <a:pt x="6213913" y="2450977"/>
                  <a:pt x="6215997" y="2450977"/>
                </a:cubicBezTo>
                <a:cubicBezTo>
                  <a:pt x="6218229" y="2450977"/>
                  <a:pt x="6220611" y="2450066"/>
                  <a:pt x="6223141" y="2448243"/>
                </a:cubicBezTo>
                <a:cubicBezTo>
                  <a:pt x="6225671" y="2446419"/>
                  <a:pt x="6229243" y="2442941"/>
                  <a:pt x="6233856" y="2437806"/>
                </a:cubicBezTo>
                <a:lnTo>
                  <a:pt x="6240219" y="2444057"/>
                </a:lnTo>
                <a:cubicBezTo>
                  <a:pt x="6233075" y="2451573"/>
                  <a:pt x="6227215" y="2456744"/>
                  <a:pt x="6222639" y="2459572"/>
                </a:cubicBezTo>
                <a:cubicBezTo>
                  <a:pt x="6218062" y="2462400"/>
                  <a:pt x="6212909" y="2463814"/>
                  <a:pt x="6207179" y="2463814"/>
                </a:cubicBezTo>
                <a:cubicBezTo>
                  <a:pt x="6202342" y="2463814"/>
                  <a:pt x="6198491" y="2462102"/>
                  <a:pt x="6195626" y="2458679"/>
                </a:cubicBezTo>
                <a:cubicBezTo>
                  <a:pt x="6192761" y="2455256"/>
                  <a:pt x="6191329" y="2450828"/>
                  <a:pt x="6191329" y="2445396"/>
                </a:cubicBezTo>
                <a:cubicBezTo>
                  <a:pt x="6191329" y="2440559"/>
                  <a:pt x="6192557" y="2433453"/>
                  <a:pt x="6195012" y="2424077"/>
                </a:cubicBezTo>
                <a:lnTo>
                  <a:pt x="6199812" y="2404766"/>
                </a:lnTo>
                <a:cubicBezTo>
                  <a:pt x="6201524" y="2397846"/>
                  <a:pt x="6202677" y="2392655"/>
                  <a:pt x="6203272" y="2389195"/>
                </a:cubicBezTo>
                <a:cubicBezTo>
                  <a:pt x="6203868" y="2385735"/>
                  <a:pt x="6204165" y="2383037"/>
                  <a:pt x="6204165" y="2381102"/>
                </a:cubicBezTo>
                <a:cubicBezTo>
                  <a:pt x="6204165" y="2375819"/>
                  <a:pt x="6203309" y="2372080"/>
                  <a:pt x="6201598" y="2369885"/>
                </a:cubicBezTo>
                <a:cubicBezTo>
                  <a:pt x="6199886" y="2367689"/>
                  <a:pt x="6197096" y="2366592"/>
                  <a:pt x="6193226" y="2366592"/>
                </a:cubicBezTo>
                <a:cubicBezTo>
                  <a:pt x="6190175" y="2366592"/>
                  <a:pt x="6186790" y="2367857"/>
                  <a:pt x="6183069" y="2370387"/>
                </a:cubicBezTo>
                <a:cubicBezTo>
                  <a:pt x="6179348" y="2372917"/>
                  <a:pt x="6175441" y="2376768"/>
                  <a:pt x="6171349" y="2381940"/>
                </a:cubicBezTo>
                <a:cubicBezTo>
                  <a:pt x="6167256" y="2387111"/>
                  <a:pt x="6164000" y="2392060"/>
                  <a:pt x="6161582" y="2396785"/>
                </a:cubicBezTo>
                <a:cubicBezTo>
                  <a:pt x="6159163" y="2401511"/>
                  <a:pt x="6157247" y="2407147"/>
                  <a:pt x="6155833" y="2413696"/>
                </a:cubicBezTo>
                <a:lnTo>
                  <a:pt x="6145676" y="2462028"/>
                </a:lnTo>
                <a:lnTo>
                  <a:pt x="6126365" y="2462028"/>
                </a:lnTo>
                <a:lnTo>
                  <a:pt x="6155052" y="2334445"/>
                </a:lnTo>
                <a:cubicBezTo>
                  <a:pt x="6156838" y="2326483"/>
                  <a:pt x="6157731" y="2320976"/>
                  <a:pt x="6157731" y="2317925"/>
                </a:cubicBezTo>
                <a:cubicBezTo>
                  <a:pt x="6157731" y="2314800"/>
                  <a:pt x="6156782" y="2312604"/>
                  <a:pt x="6154885" y="2311339"/>
                </a:cubicBezTo>
                <a:cubicBezTo>
                  <a:pt x="6152987" y="2310074"/>
                  <a:pt x="6149583" y="2309367"/>
                  <a:pt x="6144671" y="2309218"/>
                </a:cubicBezTo>
                <a:lnTo>
                  <a:pt x="6146011" y="2303414"/>
                </a:lnTo>
                <a:close/>
                <a:moveTo>
                  <a:pt x="5669426" y="2302410"/>
                </a:moveTo>
                <a:lnTo>
                  <a:pt x="5675900" y="2302410"/>
                </a:lnTo>
                <a:lnTo>
                  <a:pt x="5654022" y="2399855"/>
                </a:lnTo>
                <a:lnTo>
                  <a:pt x="5657594" y="2399855"/>
                </a:lnTo>
                <a:cubicBezTo>
                  <a:pt x="5663175" y="2399855"/>
                  <a:pt x="5669444" y="2397418"/>
                  <a:pt x="5676402" y="2392544"/>
                </a:cubicBezTo>
                <a:cubicBezTo>
                  <a:pt x="5683360" y="2387670"/>
                  <a:pt x="5688922" y="2383149"/>
                  <a:pt x="5693090" y="2378982"/>
                </a:cubicBezTo>
                <a:cubicBezTo>
                  <a:pt x="5697257" y="2374814"/>
                  <a:pt x="5699340" y="2370796"/>
                  <a:pt x="5699340" y="2366927"/>
                </a:cubicBezTo>
                <a:cubicBezTo>
                  <a:pt x="5699340" y="2363280"/>
                  <a:pt x="5696810" y="2361234"/>
                  <a:pt x="5691750" y="2360787"/>
                </a:cubicBezTo>
                <a:lnTo>
                  <a:pt x="5692978" y="2355318"/>
                </a:lnTo>
                <a:lnTo>
                  <a:pt x="5729143" y="2355318"/>
                </a:lnTo>
                <a:lnTo>
                  <a:pt x="5731264" y="2360787"/>
                </a:lnTo>
                <a:cubicBezTo>
                  <a:pt x="5725088" y="2366368"/>
                  <a:pt x="5718539" y="2371838"/>
                  <a:pt x="5711619" y="2377196"/>
                </a:cubicBezTo>
                <a:lnTo>
                  <a:pt x="5683937" y="2398627"/>
                </a:lnTo>
                <a:lnTo>
                  <a:pt x="5694875" y="2438922"/>
                </a:lnTo>
                <a:cubicBezTo>
                  <a:pt x="5695768" y="2442345"/>
                  <a:pt x="5696568" y="2444820"/>
                  <a:pt x="5697275" y="2446345"/>
                </a:cubicBezTo>
                <a:cubicBezTo>
                  <a:pt x="5697982" y="2447870"/>
                  <a:pt x="5698801" y="2449005"/>
                  <a:pt x="5699731" y="2449749"/>
                </a:cubicBezTo>
                <a:cubicBezTo>
                  <a:pt x="5700661" y="2450494"/>
                  <a:pt x="5701908" y="2450866"/>
                  <a:pt x="5703470" y="2450866"/>
                </a:cubicBezTo>
                <a:cubicBezTo>
                  <a:pt x="5705405" y="2450866"/>
                  <a:pt x="5707712" y="2449824"/>
                  <a:pt x="5710391" y="2447740"/>
                </a:cubicBezTo>
                <a:cubicBezTo>
                  <a:pt x="5713070" y="2445657"/>
                  <a:pt x="5716121" y="2442643"/>
                  <a:pt x="5719544" y="2438699"/>
                </a:cubicBezTo>
                <a:lnTo>
                  <a:pt x="5725906" y="2444950"/>
                </a:lnTo>
                <a:cubicBezTo>
                  <a:pt x="5719209" y="2452019"/>
                  <a:pt x="5713665" y="2456930"/>
                  <a:pt x="5709275" y="2459684"/>
                </a:cubicBezTo>
                <a:cubicBezTo>
                  <a:pt x="5704884" y="2462437"/>
                  <a:pt x="5700643" y="2463814"/>
                  <a:pt x="5696550" y="2463814"/>
                </a:cubicBezTo>
                <a:cubicBezTo>
                  <a:pt x="5691490" y="2463814"/>
                  <a:pt x="5687471" y="2462381"/>
                  <a:pt x="5684495" y="2459516"/>
                </a:cubicBezTo>
                <a:cubicBezTo>
                  <a:pt x="5681518" y="2456651"/>
                  <a:pt x="5679174" y="2451870"/>
                  <a:pt x="5677463" y="2445173"/>
                </a:cubicBezTo>
                <a:lnTo>
                  <a:pt x="5670096" y="2416151"/>
                </a:lnTo>
                <a:cubicBezTo>
                  <a:pt x="5669351" y="2413249"/>
                  <a:pt x="5668607" y="2411240"/>
                  <a:pt x="5667863" y="2410124"/>
                </a:cubicBezTo>
                <a:cubicBezTo>
                  <a:pt x="5667119" y="2409008"/>
                  <a:pt x="5666263" y="2408264"/>
                  <a:pt x="5665296" y="2407892"/>
                </a:cubicBezTo>
                <a:cubicBezTo>
                  <a:pt x="5664328" y="2407519"/>
                  <a:pt x="5662617" y="2407333"/>
                  <a:pt x="5660161" y="2407333"/>
                </a:cubicBezTo>
                <a:lnTo>
                  <a:pt x="5652459" y="2407333"/>
                </a:lnTo>
                <a:lnTo>
                  <a:pt x="5640851" y="2462028"/>
                </a:lnTo>
                <a:lnTo>
                  <a:pt x="5621540" y="2462028"/>
                </a:lnTo>
                <a:lnTo>
                  <a:pt x="5650227" y="2334445"/>
                </a:lnTo>
                <a:cubicBezTo>
                  <a:pt x="5651194" y="2330129"/>
                  <a:pt x="5651883" y="2326762"/>
                  <a:pt x="5652292" y="2324343"/>
                </a:cubicBezTo>
                <a:cubicBezTo>
                  <a:pt x="5652701" y="2321925"/>
                  <a:pt x="5652906" y="2319785"/>
                  <a:pt x="5652906" y="2317925"/>
                </a:cubicBezTo>
                <a:cubicBezTo>
                  <a:pt x="5652906" y="2314800"/>
                  <a:pt x="5651957" y="2312604"/>
                  <a:pt x="5650060" y="2311339"/>
                </a:cubicBezTo>
                <a:cubicBezTo>
                  <a:pt x="5648162" y="2310074"/>
                  <a:pt x="5644758" y="2309367"/>
                  <a:pt x="5639846" y="2309218"/>
                </a:cubicBezTo>
                <a:lnTo>
                  <a:pt x="5641186" y="2303414"/>
                </a:lnTo>
                <a:close/>
                <a:moveTo>
                  <a:pt x="4716925" y="2302410"/>
                </a:moveTo>
                <a:lnTo>
                  <a:pt x="4723399" y="2302410"/>
                </a:lnTo>
                <a:lnTo>
                  <a:pt x="4701522" y="2399855"/>
                </a:lnTo>
                <a:lnTo>
                  <a:pt x="4705094" y="2399855"/>
                </a:lnTo>
                <a:cubicBezTo>
                  <a:pt x="4710675" y="2399855"/>
                  <a:pt x="4716944" y="2397418"/>
                  <a:pt x="4723902" y="2392544"/>
                </a:cubicBezTo>
                <a:cubicBezTo>
                  <a:pt x="4730859" y="2387670"/>
                  <a:pt x="4736422" y="2383149"/>
                  <a:pt x="4740589" y="2378982"/>
                </a:cubicBezTo>
                <a:cubicBezTo>
                  <a:pt x="4744756" y="2374814"/>
                  <a:pt x="4746840" y="2370796"/>
                  <a:pt x="4746840" y="2366927"/>
                </a:cubicBezTo>
                <a:cubicBezTo>
                  <a:pt x="4746840" y="2363280"/>
                  <a:pt x="4744310" y="2361234"/>
                  <a:pt x="4739250" y="2360787"/>
                </a:cubicBezTo>
                <a:lnTo>
                  <a:pt x="4740477" y="2355318"/>
                </a:lnTo>
                <a:lnTo>
                  <a:pt x="4776643" y="2355318"/>
                </a:lnTo>
                <a:lnTo>
                  <a:pt x="4778764" y="2360787"/>
                </a:lnTo>
                <a:cubicBezTo>
                  <a:pt x="4772587" y="2366368"/>
                  <a:pt x="4766039" y="2371838"/>
                  <a:pt x="4759118" y="2377196"/>
                </a:cubicBezTo>
                <a:lnTo>
                  <a:pt x="4731436" y="2398627"/>
                </a:lnTo>
                <a:lnTo>
                  <a:pt x="4742375" y="2438922"/>
                </a:lnTo>
                <a:cubicBezTo>
                  <a:pt x="4743268" y="2442345"/>
                  <a:pt x="4744068" y="2444820"/>
                  <a:pt x="4744775" y="2446345"/>
                </a:cubicBezTo>
                <a:cubicBezTo>
                  <a:pt x="4745482" y="2447870"/>
                  <a:pt x="4746300" y="2449005"/>
                  <a:pt x="4747230" y="2449749"/>
                </a:cubicBezTo>
                <a:cubicBezTo>
                  <a:pt x="4748161" y="2450494"/>
                  <a:pt x="4749407" y="2450866"/>
                  <a:pt x="4750970" y="2450866"/>
                </a:cubicBezTo>
                <a:cubicBezTo>
                  <a:pt x="4752905" y="2450866"/>
                  <a:pt x="4755211" y="2449824"/>
                  <a:pt x="4757890" y="2447740"/>
                </a:cubicBezTo>
                <a:cubicBezTo>
                  <a:pt x="4760569" y="2445657"/>
                  <a:pt x="4763620" y="2442643"/>
                  <a:pt x="4767043" y="2438699"/>
                </a:cubicBezTo>
                <a:lnTo>
                  <a:pt x="4773406" y="2444950"/>
                </a:lnTo>
                <a:cubicBezTo>
                  <a:pt x="4766708" y="2452019"/>
                  <a:pt x="4761165" y="2456930"/>
                  <a:pt x="4756774" y="2459684"/>
                </a:cubicBezTo>
                <a:cubicBezTo>
                  <a:pt x="4752384" y="2462437"/>
                  <a:pt x="4748142" y="2463814"/>
                  <a:pt x="4744049" y="2463814"/>
                </a:cubicBezTo>
                <a:cubicBezTo>
                  <a:pt x="4738989" y="2463814"/>
                  <a:pt x="4734971" y="2462381"/>
                  <a:pt x="4731994" y="2459516"/>
                </a:cubicBezTo>
                <a:cubicBezTo>
                  <a:pt x="4729018" y="2456651"/>
                  <a:pt x="4726674" y="2451870"/>
                  <a:pt x="4724962" y="2445173"/>
                </a:cubicBezTo>
                <a:lnTo>
                  <a:pt x="4717595" y="2416151"/>
                </a:lnTo>
                <a:cubicBezTo>
                  <a:pt x="4716851" y="2413249"/>
                  <a:pt x="4716107" y="2411240"/>
                  <a:pt x="4715363" y="2410124"/>
                </a:cubicBezTo>
                <a:cubicBezTo>
                  <a:pt x="4714619" y="2409008"/>
                  <a:pt x="4713763" y="2408264"/>
                  <a:pt x="4712795" y="2407892"/>
                </a:cubicBezTo>
                <a:cubicBezTo>
                  <a:pt x="4711828" y="2407519"/>
                  <a:pt x="4710116" y="2407333"/>
                  <a:pt x="4707661" y="2407333"/>
                </a:cubicBezTo>
                <a:lnTo>
                  <a:pt x="4699959" y="2407333"/>
                </a:lnTo>
                <a:lnTo>
                  <a:pt x="4688350" y="2462028"/>
                </a:lnTo>
                <a:lnTo>
                  <a:pt x="4669040" y="2462028"/>
                </a:lnTo>
                <a:lnTo>
                  <a:pt x="4697727" y="2334445"/>
                </a:lnTo>
                <a:cubicBezTo>
                  <a:pt x="4698694" y="2330129"/>
                  <a:pt x="4699382" y="2326762"/>
                  <a:pt x="4699792" y="2324343"/>
                </a:cubicBezTo>
                <a:cubicBezTo>
                  <a:pt x="4700201" y="2321925"/>
                  <a:pt x="4700405" y="2319785"/>
                  <a:pt x="4700405" y="2317925"/>
                </a:cubicBezTo>
                <a:cubicBezTo>
                  <a:pt x="4700405" y="2314800"/>
                  <a:pt x="4699457" y="2312604"/>
                  <a:pt x="4697559" y="2311339"/>
                </a:cubicBezTo>
                <a:cubicBezTo>
                  <a:pt x="4695662" y="2310074"/>
                  <a:pt x="4692257" y="2309367"/>
                  <a:pt x="4687346" y="2309218"/>
                </a:cubicBezTo>
                <a:lnTo>
                  <a:pt x="4688685" y="2303414"/>
                </a:lnTo>
                <a:close/>
                <a:moveTo>
                  <a:pt x="4374025" y="2302410"/>
                </a:moveTo>
                <a:lnTo>
                  <a:pt x="4380499" y="2302410"/>
                </a:lnTo>
                <a:lnTo>
                  <a:pt x="4361301" y="2379763"/>
                </a:lnTo>
                <a:lnTo>
                  <a:pt x="4362640" y="2380209"/>
                </a:lnTo>
                <a:cubicBezTo>
                  <a:pt x="4369709" y="2370833"/>
                  <a:pt x="4376388" y="2364043"/>
                  <a:pt x="4382676" y="2359839"/>
                </a:cubicBezTo>
                <a:cubicBezTo>
                  <a:pt x="4388964" y="2355634"/>
                  <a:pt x="4395308" y="2353532"/>
                  <a:pt x="4401707" y="2353532"/>
                </a:cubicBezTo>
                <a:cubicBezTo>
                  <a:pt x="4408628" y="2353532"/>
                  <a:pt x="4413948" y="2355523"/>
                  <a:pt x="4417669" y="2359504"/>
                </a:cubicBezTo>
                <a:cubicBezTo>
                  <a:pt x="4421390" y="2363485"/>
                  <a:pt x="4423250" y="2369010"/>
                  <a:pt x="4423250" y="2376080"/>
                </a:cubicBezTo>
                <a:cubicBezTo>
                  <a:pt x="4423250" y="2380768"/>
                  <a:pt x="4422171" y="2387428"/>
                  <a:pt x="4420013" y="2396060"/>
                </a:cubicBezTo>
                <a:lnTo>
                  <a:pt x="4412758" y="2425304"/>
                </a:lnTo>
                <a:cubicBezTo>
                  <a:pt x="4410749" y="2433416"/>
                  <a:pt x="4409744" y="2439145"/>
                  <a:pt x="4409744" y="2442494"/>
                </a:cubicBezTo>
                <a:cubicBezTo>
                  <a:pt x="4409744" y="2445471"/>
                  <a:pt x="4410228" y="2447629"/>
                  <a:pt x="4411195" y="2448968"/>
                </a:cubicBezTo>
                <a:cubicBezTo>
                  <a:pt x="4412163" y="2450308"/>
                  <a:pt x="4413688" y="2450977"/>
                  <a:pt x="4415772" y="2450977"/>
                </a:cubicBezTo>
                <a:cubicBezTo>
                  <a:pt x="4418004" y="2450977"/>
                  <a:pt x="4420385" y="2450066"/>
                  <a:pt x="4422915" y="2448243"/>
                </a:cubicBezTo>
                <a:cubicBezTo>
                  <a:pt x="4425445" y="2446419"/>
                  <a:pt x="4429018" y="2442941"/>
                  <a:pt x="4433631" y="2437806"/>
                </a:cubicBezTo>
                <a:lnTo>
                  <a:pt x="4439993" y="2444057"/>
                </a:lnTo>
                <a:cubicBezTo>
                  <a:pt x="4432850" y="2451573"/>
                  <a:pt x="4426990" y="2456744"/>
                  <a:pt x="4422413" y="2459572"/>
                </a:cubicBezTo>
                <a:cubicBezTo>
                  <a:pt x="4417837" y="2462400"/>
                  <a:pt x="4412683" y="2463814"/>
                  <a:pt x="4406954" y="2463814"/>
                </a:cubicBezTo>
                <a:cubicBezTo>
                  <a:pt x="4402117" y="2463814"/>
                  <a:pt x="4398266" y="2462102"/>
                  <a:pt x="4395401" y="2458679"/>
                </a:cubicBezTo>
                <a:cubicBezTo>
                  <a:pt x="4392536" y="2455256"/>
                  <a:pt x="4391103" y="2450828"/>
                  <a:pt x="4391103" y="2445396"/>
                </a:cubicBezTo>
                <a:cubicBezTo>
                  <a:pt x="4391103" y="2440559"/>
                  <a:pt x="4392331" y="2433453"/>
                  <a:pt x="4394787" y="2424077"/>
                </a:cubicBezTo>
                <a:lnTo>
                  <a:pt x="4399587" y="2404766"/>
                </a:lnTo>
                <a:cubicBezTo>
                  <a:pt x="4401298" y="2397846"/>
                  <a:pt x="4402452" y="2392655"/>
                  <a:pt x="4403047" y="2389195"/>
                </a:cubicBezTo>
                <a:cubicBezTo>
                  <a:pt x="4403642" y="2385735"/>
                  <a:pt x="4403940" y="2383037"/>
                  <a:pt x="4403940" y="2381102"/>
                </a:cubicBezTo>
                <a:cubicBezTo>
                  <a:pt x="4403940" y="2375819"/>
                  <a:pt x="4403084" y="2372080"/>
                  <a:pt x="4401373" y="2369885"/>
                </a:cubicBezTo>
                <a:cubicBezTo>
                  <a:pt x="4399661" y="2367689"/>
                  <a:pt x="4396870" y="2366592"/>
                  <a:pt x="4393001" y="2366592"/>
                </a:cubicBezTo>
                <a:cubicBezTo>
                  <a:pt x="4389950" y="2366592"/>
                  <a:pt x="4386564" y="2367857"/>
                  <a:pt x="4382843" y="2370387"/>
                </a:cubicBezTo>
                <a:cubicBezTo>
                  <a:pt x="4379123" y="2372917"/>
                  <a:pt x="4375216" y="2376768"/>
                  <a:pt x="4371123" y="2381940"/>
                </a:cubicBezTo>
                <a:cubicBezTo>
                  <a:pt x="4367031" y="2387111"/>
                  <a:pt x="4363775" y="2392060"/>
                  <a:pt x="4361356" y="2396785"/>
                </a:cubicBezTo>
                <a:cubicBezTo>
                  <a:pt x="4358938" y="2401511"/>
                  <a:pt x="4357022" y="2407147"/>
                  <a:pt x="4355608" y="2413696"/>
                </a:cubicBezTo>
                <a:lnTo>
                  <a:pt x="4345450" y="2462028"/>
                </a:lnTo>
                <a:lnTo>
                  <a:pt x="4326140" y="2462028"/>
                </a:lnTo>
                <a:lnTo>
                  <a:pt x="4354827" y="2334445"/>
                </a:lnTo>
                <a:cubicBezTo>
                  <a:pt x="4356612" y="2326483"/>
                  <a:pt x="4357505" y="2320976"/>
                  <a:pt x="4357505" y="2317925"/>
                </a:cubicBezTo>
                <a:cubicBezTo>
                  <a:pt x="4357505" y="2314800"/>
                  <a:pt x="4356557" y="2312604"/>
                  <a:pt x="4354659" y="2311339"/>
                </a:cubicBezTo>
                <a:cubicBezTo>
                  <a:pt x="4352762" y="2310074"/>
                  <a:pt x="4349357" y="2309367"/>
                  <a:pt x="4344446" y="2309218"/>
                </a:cubicBezTo>
                <a:lnTo>
                  <a:pt x="4345785" y="2303414"/>
                </a:lnTo>
                <a:close/>
                <a:moveTo>
                  <a:pt x="7447327" y="2291210"/>
                </a:moveTo>
                <a:cubicBezTo>
                  <a:pt x="7469055" y="2296940"/>
                  <a:pt x="7485743" y="2309311"/>
                  <a:pt x="7497389" y="2328324"/>
                </a:cubicBezTo>
                <a:cubicBezTo>
                  <a:pt x="7509034" y="2347337"/>
                  <a:pt x="7514857" y="2370275"/>
                  <a:pt x="7514857" y="2397139"/>
                </a:cubicBezTo>
                <a:cubicBezTo>
                  <a:pt x="7514857" y="2424077"/>
                  <a:pt x="7509053" y="2447015"/>
                  <a:pt x="7497444" y="2465953"/>
                </a:cubicBezTo>
                <a:cubicBezTo>
                  <a:pt x="7485836" y="2484891"/>
                  <a:pt x="7469130" y="2497226"/>
                  <a:pt x="7447327" y="2502956"/>
                </a:cubicBezTo>
                <a:lnTo>
                  <a:pt x="7444648" y="2494361"/>
                </a:lnTo>
                <a:cubicBezTo>
                  <a:pt x="7461837" y="2488631"/>
                  <a:pt x="7474618" y="2477320"/>
                  <a:pt x="7482989" y="2460428"/>
                </a:cubicBezTo>
                <a:cubicBezTo>
                  <a:pt x="7491361" y="2443536"/>
                  <a:pt x="7495547" y="2422067"/>
                  <a:pt x="7495547" y="2396022"/>
                </a:cubicBezTo>
                <a:cubicBezTo>
                  <a:pt x="7495547" y="2370871"/>
                  <a:pt x="7491380" y="2349979"/>
                  <a:pt x="7483045" y="2333347"/>
                </a:cubicBezTo>
                <a:cubicBezTo>
                  <a:pt x="7474711" y="2316716"/>
                  <a:pt x="7461800" y="2305535"/>
                  <a:pt x="7444313" y="2299805"/>
                </a:cubicBezTo>
                <a:close/>
                <a:moveTo>
                  <a:pt x="6908569" y="2291210"/>
                </a:moveTo>
                <a:lnTo>
                  <a:pt x="6911583" y="2299805"/>
                </a:lnTo>
                <a:cubicBezTo>
                  <a:pt x="6894170" y="2305535"/>
                  <a:pt x="6881277" y="2316716"/>
                  <a:pt x="6872906" y="2333347"/>
                </a:cubicBezTo>
                <a:cubicBezTo>
                  <a:pt x="6864534" y="2349979"/>
                  <a:pt x="6860348" y="2370871"/>
                  <a:pt x="6860348" y="2396022"/>
                </a:cubicBezTo>
                <a:cubicBezTo>
                  <a:pt x="6860348" y="2422067"/>
                  <a:pt x="6864534" y="2443536"/>
                  <a:pt x="6872906" y="2460428"/>
                </a:cubicBezTo>
                <a:cubicBezTo>
                  <a:pt x="6881277" y="2477320"/>
                  <a:pt x="6894058" y="2488631"/>
                  <a:pt x="6911248" y="2494361"/>
                </a:cubicBezTo>
                <a:lnTo>
                  <a:pt x="6908569" y="2502956"/>
                </a:lnTo>
                <a:cubicBezTo>
                  <a:pt x="6886765" y="2497226"/>
                  <a:pt x="6870059" y="2484891"/>
                  <a:pt x="6858451" y="2465953"/>
                </a:cubicBezTo>
                <a:cubicBezTo>
                  <a:pt x="6846842" y="2447015"/>
                  <a:pt x="6841038" y="2424077"/>
                  <a:pt x="6841038" y="2397139"/>
                </a:cubicBezTo>
                <a:cubicBezTo>
                  <a:pt x="6841038" y="2370275"/>
                  <a:pt x="6846861" y="2347337"/>
                  <a:pt x="6858507" y="2328324"/>
                </a:cubicBezTo>
                <a:cubicBezTo>
                  <a:pt x="6870152" y="2309311"/>
                  <a:pt x="6886840" y="2296940"/>
                  <a:pt x="6908569" y="2291210"/>
                </a:cubicBezTo>
                <a:close/>
                <a:moveTo>
                  <a:pt x="6599602" y="2291210"/>
                </a:moveTo>
                <a:cubicBezTo>
                  <a:pt x="6621330" y="2296940"/>
                  <a:pt x="6638018" y="2309311"/>
                  <a:pt x="6649664" y="2328324"/>
                </a:cubicBezTo>
                <a:cubicBezTo>
                  <a:pt x="6661309" y="2347337"/>
                  <a:pt x="6667132" y="2370275"/>
                  <a:pt x="6667132" y="2397139"/>
                </a:cubicBezTo>
                <a:cubicBezTo>
                  <a:pt x="6667132" y="2424077"/>
                  <a:pt x="6661328" y="2447015"/>
                  <a:pt x="6649719" y="2465953"/>
                </a:cubicBezTo>
                <a:cubicBezTo>
                  <a:pt x="6638111" y="2484891"/>
                  <a:pt x="6621405" y="2497226"/>
                  <a:pt x="6599602" y="2502956"/>
                </a:cubicBezTo>
                <a:lnTo>
                  <a:pt x="6596923" y="2494361"/>
                </a:lnTo>
                <a:cubicBezTo>
                  <a:pt x="6614112" y="2488631"/>
                  <a:pt x="6626893" y="2477320"/>
                  <a:pt x="6635264" y="2460428"/>
                </a:cubicBezTo>
                <a:cubicBezTo>
                  <a:pt x="6643636" y="2443536"/>
                  <a:pt x="6647822" y="2422067"/>
                  <a:pt x="6647822" y="2396022"/>
                </a:cubicBezTo>
                <a:cubicBezTo>
                  <a:pt x="6647822" y="2370871"/>
                  <a:pt x="6643655" y="2349979"/>
                  <a:pt x="6635320" y="2333347"/>
                </a:cubicBezTo>
                <a:cubicBezTo>
                  <a:pt x="6626986" y="2316716"/>
                  <a:pt x="6614075" y="2305535"/>
                  <a:pt x="6596588" y="2299805"/>
                </a:cubicBezTo>
                <a:close/>
                <a:moveTo>
                  <a:pt x="6451369" y="2291210"/>
                </a:moveTo>
                <a:lnTo>
                  <a:pt x="6454383" y="2299805"/>
                </a:lnTo>
                <a:cubicBezTo>
                  <a:pt x="6436970" y="2305535"/>
                  <a:pt x="6424077" y="2316716"/>
                  <a:pt x="6415706" y="2333347"/>
                </a:cubicBezTo>
                <a:cubicBezTo>
                  <a:pt x="6407334" y="2349979"/>
                  <a:pt x="6403148" y="2370871"/>
                  <a:pt x="6403148" y="2396022"/>
                </a:cubicBezTo>
                <a:cubicBezTo>
                  <a:pt x="6403148" y="2422067"/>
                  <a:pt x="6407334" y="2443536"/>
                  <a:pt x="6415706" y="2460428"/>
                </a:cubicBezTo>
                <a:cubicBezTo>
                  <a:pt x="6424077" y="2477320"/>
                  <a:pt x="6436858" y="2488631"/>
                  <a:pt x="6454048" y="2494361"/>
                </a:cubicBezTo>
                <a:lnTo>
                  <a:pt x="6451369" y="2502956"/>
                </a:lnTo>
                <a:cubicBezTo>
                  <a:pt x="6429565" y="2497226"/>
                  <a:pt x="6412859" y="2484891"/>
                  <a:pt x="6401251" y="2465953"/>
                </a:cubicBezTo>
                <a:cubicBezTo>
                  <a:pt x="6389642" y="2447015"/>
                  <a:pt x="6383838" y="2424077"/>
                  <a:pt x="6383838" y="2397139"/>
                </a:cubicBezTo>
                <a:cubicBezTo>
                  <a:pt x="6383838" y="2370275"/>
                  <a:pt x="6389661" y="2347337"/>
                  <a:pt x="6401307" y="2328324"/>
                </a:cubicBezTo>
                <a:cubicBezTo>
                  <a:pt x="6412952" y="2309311"/>
                  <a:pt x="6429640" y="2296940"/>
                  <a:pt x="6451369" y="2291210"/>
                </a:cubicBezTo>
                <a:close/>
                <a:moveTo>
                  <a:pt x="5751877" y="2291210"/>
                </a:moveTo>
                <a:cubicBezTo>
                  <a:pt x="5773606" y="2296940"/>
                  <a:pt x="5790293" y="2309311"/>
                  <a:pt x="5801939" y="2328324"/>
                </a:cubicBezTo>
                <a:cubicBezTo>
                  <a:pt x="5813584" y="2347337"/>
                  <a:pt x="5819407" y="2370275"/>
                  <a:pt x="5819407" y="2397139"/>
                </a:cubicBezTo>
                <a:cubicBezTo>
                  <a:pt x="5819407" y="2424077"/>
                  <a:pt x="5813603" y="2447015"/>
                  <a:pt x="5801994" y="2465953"/>
                </a:cubicBezTo>
                <a:cubicBezTo>
                  <a:pt x="5790386" y="2484891"/>
                  <a:pt x="5773680" y="2497226"/>
                  <a:pt x="5751877" y="2502956"/>
                </a:cubicBezTo>
                <a:lnTo>
                  <a:pt x="5749198" y="2494361"/>
                </a:lnTo>
                <a:cubicBezTo>
                  <a:pt x="5766387" y="2488631"/>
                  <a:pt x="5779168" y="2477320"/>
                  <a:pt x="5787540" y="2460428"/>
                </a:cubicBezTo>
                <a:cubicBezTo>
                  <a:pt x="5795911" y="2443536"/>
                  <a:pt x="5800097" y="2422067"/>
                  <a:pt x="5800097" y="2396022"/>
                </a:cubicBezTo>
                <a:cubicBezTo>
                  <a:pt x="5800097" y="2370871"/>
                  <a:pt x="5795930" y="2349979"/>
                  <a:pt x="5787595" y="2333347"/>
                </a:cubicBezTo>
                <a:cubicBezTo>
                  <a:pt x="5779261" y="2316716"/>
                  <a:pt x="5766350" y="2305535"/>
                  <a:pt x="5748863" y="2299805"/>
                </a:cubicBezTo>
                <a:close/>
                <a:moveTo>
                  <a:pt x="5603644" y="2291210"/>
                </a:moveTo>
                <a:lnTo>
                  <a:pt x="5606658" y="2299805"/>
                </a:lnTo>
                <a:cubicBezTo>
                  <a:pt x="5589245" y="2305535"/>
                  <a:pt x="5576352" y="2316716"/>
                  <a:pt x="5567981" y="2333347"/>
                </a:cubicBezTo>
                <a:cubicBezTo>
                  <a:pt x="5559609" y="2349979"/>
                  <a:pt x="5555423" y="2370871"/>
                  <a:pt x="5555423" y="2396022"/>
                </a:cubicBezTo>
                <a:cubicBezTo>
                  <a:pt x="5555423" y="2422067"/>
                  <a:pt x="5559609" y="2443536"/>
                  <a:pt x="5567981" y="2460428"/>
                </a:cubicBezTo>
                <a:cubicBezTo>
                  <a:pt x="5576352" y="2477320"/>
                  <a:pt x="5589133" y="2488631"/>
                  <a:pt x="5606323" y="2494361"/>
                </a:cubicBezTo>
                <a:lnTo>
                  <a:pt x="5603644" y="2502956"/>
                </a:lnTo>
                <a:cubicBezTo>
                  <a:pt x="5581840" y="2497226"/>
                  <a:pt x="5565135" y="2484891"/>
                  <a:pt x="5553526" y="2465953"/>
                </a:cubicBezTo>
                <a:cubicBezTo>
                  <a:pt x="5541917" y="2447015"/>
                  <a:pt x="5536113" y="2424077"/>
                  <a:pt x="5536113" y="2397139"/>
                </a:cubicBezTo>
                <a:cubicBezTo>
                  <a:pt x="5536113" y="2370275"/>
                  <a:pt x="5541936" y="2347337"/>
                  <a:pt x="5553582" y="2328324"/>
                </a:cubicBezTo>
                <a:cubicBezTo>
                  <a:pt x="5565228" y="2309311"/>
                  <a:pt x="5581915" y="2296940"/>
                  <a:pt x="5603644" y="2291210"/>
                </a:cubicBezTo>
                <a:close/>
                <a:moveTo>
                  <a:pt x="4799376" y="2291210"/>
                </a:moveTo>
                <a:cubicBezTo>
                  <a:pt x="4821105" y="2296940"/>
                  <a:pt x="4837792" y="2309311"/>
                  <a:pt x="4849438" y="2328324"/>
                </a:cubicBezTo>
                <a:cubicBezTo>
                  <a:pt x="4861084" y="2347337"/>
                  <a:pt x="4866907" y="2370275"/>
                  <a:pt x="4866907" y="2397139"/>
                </a:cubicBezTo>
                <a:cubicBezTo>
                  <a:pt x="4866907" y="2424077"/>
                  <a:pt x="4861103" y="2447015"/>
                  <a:pt x="4849494" y="2465953"/>
                </a:cubicBezTo>
                <a:cubicBezTo>
                  <a:pt x="4837885" y="2484891"/>
                  <a:pt x="4821179" y="2497226"/>
                  <a:pt x="4799376" y="2502956"/>
                </a:cubicBezTo>
                <a:lnTo>
                  <a:pt x="4796697" y="2494361"/>
                </a:lnTo>
                <a:cubicBezTo>
                  <a:pt x="4813887" y="2488631"/>
                  <a:pt x="4826667" y="2477320"/>
                  <a:pt x="4835039" y="2460428"/>
                </a:cubicBezTo>
                <a:cubicBezTo>
                  <a:pt x="4843411" y="2443536"/>
                  <a:pt x="4847596" y="2422067"/>
                  <a:pt x="4847596" y="2396022"/>
                </a:cubicBezTo>
                <a:cubicBezTo>
                  <a:pt x="4847596" y="2370871"/>
                  <a:pt x="4843429" y="2349979"/>
                  <a:pt x="4835095" y="2333347"/>
                </a:cubicBezTo>
                <a:cubicBezTo>
                  <a:pt x="4826761" y="2316716"/>
                  <a:pt x="4813850" y="2305535"/>
                  <a:pt x="4796362" y="2299805"/>
                </a:cubicBezTo>
                <a:close/>
                <a:moveTo>
                  <a:pt x="4651143" y="2291210"/>
                </a:moveTo>
                <a:lnTo>
                  <a:pt x="4654157" y="2299805"/>
                </a:lnTo>
                <a:cubicBezTo>
                  <a:pt x="4636744" y="2305535"/>
                  <a:pt x="4623852" y="2316716"/>
                  <a:pt x="4615480" y="2333347"/>
                </a:cubicBezTo>
                <a:cubicBezTo>
                  <a:pt x="4607109" y="2349979"/>
                  <a:pt x="4602923" y="2370871"/>
                  <a:pt x="4602923" y="2396022"/>
                </a:cubicBezTo>
                <a:cubicBezTo>
                  <a:pt x="4602923" y="2422067"/>
                  <a:pt x="4607109" y="2443536"/>
                  <a:pt x="4615480" y="2460428"/>
                </a:cubicBezTo>
                <a:cubicBezTo>
                  <a:pt x="4623852" y="2477320"/>
                  <a:pt x="4636633" y="2488631"/>
                  <a:pt x="4653822" y="2494361"/>
                </a:cubicBezTo>
                <a:lnTo>
                  <a:pt x="4651143" y="2502956"/>
                </a:lnTo>
                <a:cubicBezTo>
                  <a:pt x="4629340" y="2497226"/>
                  <a:pt x="4612634" y="2484891"/>
                  <a:pt x="4601025" y="2465953"/>
                </a:cubicBezTo>
                <a:cubicBezTo>
                  <a:pt x="4589417" y="2447015"/>
                  <a:pt x="4583613" y="2424077"/>
                  <a:pt x="4583613" y="2397139"/>
                </a:cubicBezTo>
                <a:cubicBezTo>
                  <a:pt x="4583613" y="2370275"/>
                  <a:pt x="4589435" y="2347337"/>
                  <a:pt x="4601081" y="2328324"/>
                </a:cubicBezTo>
                <a:cubicBezTo>
                  <a:pt x="4612727" y="2309311"/>
                  <a:pt x="4629414" y="2296940"/>
                  <a:pt x="4651143" y="2291210"/>
                </a:cubicBezTo>
                <a:close/>
                <a:moveTo>
                  <a:pt x="6251725" y="2267723"/>
                </a:moveTo>
                <a:lnTo>
                  <a:pt x="6343059" y="2267723"/>
                </a:lnTo>
                <a:lnTo>
                  <a:pt x="6336278" y="2297275"/>
                </a:lnTo>
                <a:lnTo>
                  <a:pt x="6327488" y="2297275"/>
                </a:lnTo>
                <a:lnTo>
                  <a:pt x="6327488" y="2292503"/>
                </a:lnTo>
                <a:cubicBezTo>
                  <a:pt x="6327488" y="2291610"/>
                  <a:pt x="6327446" y="2290592"/>
                  <a:pt x="6327362" y="2289448"/>
                </a:cubicBezTo>
                <a:cubicBezTo>
                  <a:pt x="6327279" y="2288303"/>
                  <a:pt x="6327153" y="2287159"/>
                  <a:pt x="6326986" y="2286015"/>
                </a:cubicBezTo>
                <a:cubicBezTo>
                  <a:pt x="6326818" y="2284871"/>
                  <a:pt x="6326623" y="2283811"/>
                  <a:pt x="6326400" y="2282834"/>
                </a:cubicBezTo>
                <a:cubicBezTo>
                  <a:pt x="6326176" y="2281857"/>
                  <a:pt x="6325925" y="2281062"/>
                  <a:pt x="6325646" y="2280448"/>
                </a:cubicBezTo>
                <a:cubicBezTo>
                  <a:pt x="6325256" y="2279667"/>
                  <a:pt x="6324851" y="2279025"/>
                  <a:pt x="6324432" y="2278523"/>
                </a:cubicBezTo>
                <a:cubicBezTo>
                  <a:pt x="6324014" y="2278020"/>
                  <a:pt x="6323484" y="2277630"/>
                  <a:pt x="6322842" y="2277351"/>
                </a:cubicBezTo>
                <a:cubicBezTo>
                  <a:pt x="6322200" y="2277072"/>
                  <a:pt x="6321432" y="2276876"/>
                  <a:pt x="6320540" y="2276765"/>
                </a:cubicBezTo>
                <a:cubicBezTo>
                  <a:pt x="6319647" y="2276653"/>
                  <a:pt x="6318502" y="2276597"/>
                  <a:pt x="6317107" y="2276597"/>
                </a:cubicBezTo>
                <a:lnTo>
                  <a:pt x="6303629" y="2276597"/>
                </a:lnTo>
                <a:lnTo>
                  <a:pt x="6286383" y="2352946"/>
                </a:lnTo>
                <a:cubicBezTo>
                  <a:pt x="6285770" y="2355513"/>
                  <a:pt x="6285337" y="2357704"/>
                  <a:pt x="6285086" y="2359518"/>
                </a:cubicBezTo>
                <a:cubicBezTo>
                  <a:pt x="6284835" y="2361332"/>
                  <a:pt x="6284709" y="2362964"/>
                  <a:pt x="6284709" y="2364415"/>
                </a:cubicBezTo>
                <a:cubicBezTo>
                  <a:pt x="6284765" y="2365531"/>
                  <a:pt x="6284932" y="2366494"/>
                  <a:pt x="6285211" y="2367303"/>
                </a:cubicBezTo>
                <a:cubicBezTo>
                  <a:pt x="6285490" y="2368113"/>
                  <a:pt x="6285993" y="2368796"/>
                  <a:pt x="6286718" y="2369354"/>
                </a:cubicBezTo>
                <a:cubicBezTo>
                  <a:pt x="6287444" y="2369912"/>
                  <a:pt x="6288421" y="2370331"/>
                  <a:pt x="6289648" y="2370610"/>
                </a:cubicBezTo>
                <a:cubicBezTo>
                  <a:pt x="6290876" y="2370889"/>
                  <a:pt x="6292467" y="2371084"/>
                  <a:pt x="6294420" y="2371196"/>
                </a:cubicBezTo>
                <a:lnTo>
                  <a:pt x="6293248" y="2376303"/>
                </a:lnTo>
                <a:lnTo>
                  <a:pt x="6256246" y="2376303"/>
                </a:lnTo>
                <a:lnTo>
                  <a:pt x="6257334" y="2371196"/>
                </a:lnTo>
                <a:cubicBezTo>
                  <a:pt x="6258729" y="2370861"/>
                  <a:pt x="6259929" y="2370568"/>
                  <a:pt x="6260934" y="2370317"/>
                </a:cubicBezTo>
                <a:cubicBezTo>
                  <a:pt x="6261938" y="2370066"/>
                  <a:pt x="6262804" y="2369731"/>
                  <a:pt x="6263529" y="2369312"/>
                </a:cubicBezTo>
                <a:cubicBezTo>
                  <a:pt x="6264255" y="2368894"/>
                  <a:pt x="6264882" y="2368322"/>
                  <a:pt x="6265413" y="2367596"/>
                </a:cubicBezTo>
                <a:cubicBezTo>
                  <a:pt x="6265943" y="2366871"/>
                  <a:pt x="6266459" y="2365880"/>
                  <a:pt x="6266961" y="2364624"/>
                </a:cubicBezTo>
                <a:cubicBezTo>
                  <a:pt x="6267464" y="2363369"/>
                  <a:pt x="6267966" y="2361736"/>
                  <a:pt x="6268468" y="2359727"/>
                </a:cubicBezTo>
                <a:cubicBezTo>
                  <a:pt x="6268971" y="2357718"/>
                  <a:pt x="6269557" y="2355234"/>
                  <a:pt x="6270226" y="2352276"/>
                </a:cubicBezTo>
                <a:lnTo>
                  <a:pt x="6287137" y="2276597"/>
                </a:lnTo>
                <a:lnTo>
                  <a:pt x="6275584" y="2276597"/>
                </a:lnTo>
                <a:cubicBezTo>
                  <a:pt x="6273742" y="2276597"/>
                  <a:pt x="6272180" y="2276653"/>
                  <a:pt x="6270896" y="2276765"/>
                </a:cubicBezTo>
                <a:cubicBezTo>
                  <a:pt x="6269612" y="2276876"/>
                  <a:pt x="6268440" y="2277169"/>
                  <a:pt x="6267380" y="2277644"/>
                </a:cubicBezTo>
                <a:cubicBezTo>
                  <a:pt x="6266320" y="2278118"/>
                  <a:pt x="6265329" y="2278774"/>
                  <a:pt x="6264408" y="2279611"/>
                </a:cubicBezTo>
                <a:cubicBezTo>
                  <a:pt x="6263487" y="2280448"/>
                  <a:pt x="6262538" y="2281592"/>
                  <a:pt x="6261562" y="2283043"/>
                </a:cubicBezTo>
                <a:cubicBezTo>
                  <a:pt x="6260585" y="2284494"/>
                  <a:pt x="6259525" y="2286280"/>
                  <a:pt x="6258381" y="2288401"/>
                </a:cubicBezTo>
                <a:cubicBezTo>
                  <a:pt x="6257236" y="2290522"/>
                  <a:pt x="6255911" y="2293061"/>
                  <a:pt x="6254404" y="2296019"/>
                </a:cubicBezTo>
                <a:lnTo>
                  <a:pt x="6245446" y="2296019"/>
                </a:lnTo>
                <a:close/>
                <a:moveTo>
                  <a:pt x="4451500" y="2267723"/>
                </a:moveTo>
                <a:lnTo>
                  <a:pt x="4542834" y="2267723"/>
                </a:lnTo>
                <a:lnTo>
                  <a:pt x="4536053" y="2297275"/>
                </a:lnTo>
                <a:lnTo>
                  <a:pt x="4527263" y="2297275"/>
                </a:lnTo>
                <a:lnTo>
                  <a:pt x="4527263" y="2292503"/>
                </a:lnTo>
                <a:cubicBezTo>
                  <a:pt x="4527263" y="2291610"/>
                  <a:pt x="4527221" y="2290592"/>
                  <a:pt x="4527137" y="2289448"/>
                </a:cubicBezTo>
                <a:cubicBezTo>
                  <a:pt x="4527053" y="2288303"/>
                  <a:pt x="4526928" y="2287159"/>
                  <a:pt x="4526760" y="2286015"/>
                </a:cubicBezTo>
                <a:cubicBezTo>
                  <a:pt x="4526593" y="2284871"/>
                  <a:pt x="4526397" y="2283811"/>
                  <a:pt x="4526174" y="2282834"/>
                </a:cubicBezTo>
                <a:cubicBezTo>
                  <a:pt x="4525951" y="2281857"/>
                  <a:pt x="4525700" y="2281062"/>
                  <a:pt x="4525421" y="2280448"/>
                </a:cubicBezTo>
                <a:cubicBezTo>
                  <a:pt x="4525030" y="2279667"/>
                  <a:pt x="4524625" y="2279025"/>
                  <a:pt x="4524207" y="2278523"/>
                </a:cubicBezTo>
                <a:cubicBezTo>
                  <a:pt x="4523788" y="2278020"/>
                  <a:pt x="4523258" y="2277630"/>
                  <a:pt x="4522616" y="2277351"/>
                </a:cubicBezTo>
                <a:cubicBezTo>
                  <a:pt x="4521974" y="2277072"/>
                  <a:pt x="4521207" y="2276876"/>
                  <a:pt x="4520314" y="2276765"/>
                </a:cubicBezTo>
                <a:cubicBezTo>
                  <a:pt x="4519421" y="2276653"/>
                  <a:pt x="4518277" y="2276597"/>
                  <a:pt x="4516882" y="2276597"/>
                </a:cubicBezTo>
                <a:lnTo>
                  <a:pt x="4503404" y="2276597"/>
                </a:lnTo>
                <a:lnTo>
                  <a:pt x="4486158" y="2352946"/>
                </a:lnTo>
                <a:cubicBezTo>
                  <a:pt x="4485544" y="2355513"/>
                  <a:pt x="4485112" y="2357704"/>
                  <a:pt x="4484860" y="2359518"/>
                </a:cubicBezTo>
                <a:cubicBezTo>
                  <a:pt x="4484609" y="2361332"/>
                  <a:pt x="4484484" y="2362964"/>
                  <a:pt x="4484484" y="2364415"/>
                </a:cubicBezTo>
                <a:cubicBezTo>
                  <a:pt x="4484540" y="2365531"/>
                  <a:pt x="4484707" y="2366494"/>
                  <a:pt x="4484986" y="2367303"/>
                </a:cubicBezTo>
                <a:cubicBezTo>
                  <a:pt x="4485265" y="2368113"/>
                  <a:pt x="4485767" y="2368796"/>
                  <a:pt x="4486493" y="2369354"/>
                </a:cubicBezTo>
                <a:cubicBezTo>
                  <a:pt x="4487218" y="2369912"/>
                  <a:pt x="4488195" y="2370331"/>
                  <a:pt x="4489423" y="2370610"/>
                </a:cubicBezTo>
                <a:cubicBezTo>
                  <a:pt x="4490651" y="2370889"/>
                  <a:pt x="4492241" y="2371084"/>
                  <a:pt x="4494195" y="2371196"/>
                </a:cubicBezTo>
                <a:lnTo>
                  <a:pt x="4493023" y="2376303"/>
                </a:lnTo>
                <a:lnTo>
                  <a:pt x="4456020" y="2376303"/>
                </a:lnTo>
                <a:lnTo>
                  <a:pt x="4457109" y="2371196"/>
                </a:lnTo>
                <a:cubicBezTo>
                  <a:pt x="4458504" y="2370861"/>
                  <a:pt x="4459704" y="2370568"/>
                  <a:pt x="4460708" y="2370317"/>
                </a:cubicBezTo>
                <a:cubicBezTo>
                  <a:pt x="4461713" y="2370066"/>
                  <a:pt x="4462578" y="2369731"/>
                  <a:pt x="4463304" y="2369312"/>
                </a:cubicBezTo>
                <a:cubicBezTo>
                  <a:pt x="4464029" y="2368894"/>
                  <a:pt x="4464657" y="2368322"/>
                  <a:pt x="4465187" y="2367596"/>
                </a:cubicBezTo>
                <a:cubicBezTo>
                  <a:pt x="4465717" y="2366871"/>
                  <a:pt x="4466234" y="2365880"/>
                  <a:pt x="4466736" y="2364624"/>
                </a:cubicBezTo>
                <a:cubicBezTo>
                  <a:pt x="4467238" y="2363369"/>
                  <a:pt x="4467741" y="2361736"/>
                  <a:pt x="4468243" y="2359727"/>
                </a:cubicBezTo>
                <a:cubicBezTo>
                  <a:pt x="4468745" y="2357718"/>
                  <a:pt x="4469331" y="2355234"/>
                  <a:pt x="4470001" y="2352276"/>
                </a:cubicBezTo>
                <a:lnTo>
                  <a:pt x="4486911" y="2276597"/>
                </a:lnTo>
                <a:lnTo>
                  <a:pt x="4475359" y="2276597"/>
                </a:lnTo>
                <a:cubicBezTo>
                  <a:pt x="4473517" y="2276597"/>
                  <a:pt x="4471954" y="2276653"/>
                  <a:pt x="4470671" y="2276765"/>
                </a:cubicBezTo>
                <a:cubicBezTo>
                  <a:pt x="4469387" y="2276876"/>
                  <a:pt x="4468215" y="2277169"/>
                  <a:pt x="4467155" y="2277644"/>
                </a:cubicBezTo>
                <a:cubicBezTo>
                  <a:pt x="4466094" y="2278118"/>
                  <a:pt x="4465104" y="2278774"/>
                  <a:pt x="4464183" y="2279611"/>
                </a:cubicBezTo>
                <a:cubicBezTo>
                  <a:pt x="4463262" y="2280448"/>
                  <a:pt x="4462313" y="2281592"/>
                  <a:pt x="4461336" y="2283043"/>
                </a:cubicBezTo>
                <a:cubicBezTo>
                  <a:pt x="4460360" y="2284494"/>
                  <a:pt x="4459299" y="2286280"/>
                  <a:pt x="4458155" y="2288401"/>
                </a:cubicBezTo>
                <a:cubicBezTo>
                  <a:pt x="4457011" y="2290522"/>
                  <a:pt x="4455685" y="2293061"/>
                  <a:pt x="4454179" y="2296019"/>
                </a:cubicBezTo>
                <a:lnTo>
                  <a:pt x="4445221" y="2296019"/>
                </a:lnTo>
                <a:close/>
                <a:moveTo>
                  <a:pt x="6744999" y="2143318"/>
                </a:moveTo>
                <a:lnTo>
                  <a:pt x="6761184" y="2143318"/>
                </a:lnTo>
                <a:lnTo>
                  <a:pt x="6800810" y="2232726"/>
                </a:lnTo>
                <a:lnTo>
                  <a:pt x="6780606" y="2232726"/>
                </a:lnTo>
                <a:lnTo>
                  <a:pt x="6753036" y="2166088"/>
                </a:lnTo>
                <a:lnTo>
                  <a:pt x="6726247" y="2232726"/>
                </a:lnTo>
                <a:lnTo>
                  <a:pt x="6705597" y="2232726"/>
                </a:lnTo>
                <a:close/>
                <a:moveTo>
                  <a:pt x="5538445" y="1881946"/>
                </a:moveTo>
                <a:lnTo>
                  <a:pt x="5675962" y="1881946"/>
                </a:lnTo>
                <a:lnTo>
                  <a:pt x="5675962" y="1896792"/>
                </a:lnTo>
                <a:lnTo>
                  <a:pt x="5538445" y="1896792"/>
                </a:lnTo>
                <a:close/>
                <a:moveTo>
                  <a:pt x="4090645" y="1881946"/>
                </a:moveTo>
                <a:lnTo>
                  <a:pt x="4228163" y="1881946"/>
                </a:lnTo>
                <a:lnTo>
                  <a:pt x="4228163" y="1896792"/>
                </a:lnTo>
                <a:lnTo>
                  <a:pt x="4090645" y="1896792"/>
                </a:lnTo>
                <a:close/>
                <a:moveTo>
                  <a:pt x="7072566" y="1859287"/>
                </a:moveTo>
                <a:cubicBezTo>
                  <a:pt x="7069068" y="1875435"/>
                  <a:pt x="7067320" y="1889016"/>
                  <a:pt x="7067320" y="1900029"/>
                </a:cubicBezTo>
                <a:cubicBezTo>
                  <a:pt x="7067320" y="1908363"/>
                  <a:pt x="7068585" y="1914484"/>
                  <a:pt x="7071115" y="1918391"/>
                </a:cubicBezTo>
                <a:cubicBezTo>
                  <a:pt x="7073645" y="1922297"/>
                  <a:pt x="7077738" y="1924251"/>
                  <a:pt x="7083393" y="1924251"/>
                </a:cubicBezTo>
                <a:cubicBezTo>
                  <a:pt x="7091727" y="1924251"/>
                  <a:pt x="7099634" y="1918651"/>
                  <a:pt x="7107113" y="1907452"/>
                </a:cubicBezTo>
                <a:cubicBezTo>
                  <a:pt x="7114591" y="1896253"/>
                  <a:pt x="7120935" y="1880198"/>
                  <a:pt x="7126144" y="1859287"/>
                </a:cubicBezTo>
                <a:close/>
                <a:moveTo>
                  <a:pt x="7472021" y="1858729"/>
                </a:moveTo>
                <a:lnTo>
                  <a:pt x="7609538" y="1858729"/>
                </a:lnTo>
                <a:lnTo>
                  <a:pt x="7609538" y="1873575"/>
                </a:lnTo>
                <a:lnTo>
                  <a:pt x="7472021" y="1873575"/>
                </a:lnTo>
                <a:close/>
                <a:moveTo>
                  <a:pt x="6262345" y="1858729"/>
                </a:moveTo>
                <a:lnTo>
                  <a:pt x="6399862" y="1858729"/>
                </a:lnTo>
                <a:lnTo>
                  <a:pt x="6399862" y="1873575"/>
                </a:lnTo>
                <a:lnTo>
                  <a:pt x="6262345" y="1873575"/>
                </a:lnTo>
                <a:close/>
                <a:moveTo>
                  <a:pt x="4814545" y="1858729"/>
                </a:moveTo>
                <a:lnTo>
                  <a:pt x="4952062" y="1858729"/>
                </a:lnTo>
                <a:lnTo>
                  <a:pt x="4952062" y="1873575"/>
                </a:lnTo>
                <a:lnTo>
                  <a:pt x="4814545" y="1873575"/>
                </a:lnTo>
                <a:close/>
                <a:moveTo>
                  <a:pt x="5538445" y="1835624"/>
                </a:moveTo>
                <a:lnTo>
                  <a:pt x="5675962" y="1835624"/>
                </a:lnTo>
                <a:lnTo>
                  <a:pt x="5675962" y="1850469"/>
                </a:lnTo>
                <a:lnTo>
                  <a:pt x="5538445" y="1850469"/>
                </a:lnTo>
                <a:close/>
                <a:moveTo>
                  <a:pt x="4090645" y="1835624"/>
                </a:moveTo>
                <a:lnTo>
                  <a:pt x="4228163" y="1835624"/>
                </a:lnTo>
                <a:lnTo>
                  <a:pt x="4228163" y="1850469"/>
                </a:lnTo>
                <a:lnTo>
                  <a:pt x="4090645" y="1850469"/>
                </a:lnTo>
                <a:close/>
                <a:moveTo>
                  <a:pt x="5786169" y="1824796"/>
                </a:moveTo>
                <a:lnTo>
                  <a:pt x="5865532" y="1824796"/>
                </a:lnTo>
                <a:lnTo>
                  <a:pt x="5867653" y="1830378"/>
                </a:lnTo>
                <a:lnTo>
                  <a:pt x="5814410" y="1891546"/>
                </a:lnTo>
                <a:cubicBezTo>
                  <a:pt x="5804066" y="1903378"/>
                  <a:pt x="5795099" y="1913424"/>
                  <a:pt x="5787509" y="1921684"/>
                </a:cubicBezTo>
                <a:lnTo>
                  <a:pt x="5788179" y="1922465"/>
                </a:lnTo>
                <a:lnTo>
                  <a:pt x="5813405" y="1922465"/>
                </a:lnTo>
                <a:cubicBezTo>
                  <a:pt x="5817870" y="1922465"/>
                  <a:pt x="5821293" y="1922223"/>
                  <a:pt x="5823674" y="1921739"/>
                </a:cubicBezTo>
                <a:cubicBezTo>
                  <a:pt x="5826055" y="1921256"/>
                  <a:pt x="5828139" y="1920344"/>
                  <a:pt x="5829925" y="1919005"/>
                </a:cubicBezTo>
                <a:cubicBezTo>
                  <a:pt x="5831711" y="1917665"/>
                  <a:pt x="5833553" y="1915637"/>
                  <a:pt x="5835450" y="1912921"/>
                </a:cubicBezTo>
                <a:cubicBezTo>
                  <a:pt x="5837348" y="1910205"/>
                  <a:pt x="5839710" y="1905945"/>
                  <a:pt x="5842538" y="1900141"/>
                </a:cubicBezTo>
                <a:lnTo>
                  <a:pt x="5852472" y="1900141"/>
                </a:lnTo>
                <a:lnTo>
                  <a:pt x="5845664" y="1931506"/>
                </a:lnTo>
                <a:lnTo>
                  <a:pt x="5764850" y="1931506"/>
                </a:lnTo>
                <a:lnTo>
                  <a:pt x="5762729" y="1926037"/>
                </a:lnTo>
                <a:lnTo>
                  <a:pt x="5823786" y="1855715"/>
                </a:lnTo>
                <a:cubicBezTo>
                  <a:pt x="5832418" y="1845818"/>
                  <a:pt x="5838743" y="1838786"/>
                  <a:pt x="5842761" y="1834619"/>
                </a:cubicBezTo>
                <a:lnTo>
                  <a:pt x="5842092" y="1833838"/>
                </a:lnTo>
                <a:lnTo>
                  <a:pt x="5815972" y="1833838"/>
                </a:lnTo>
                <a:cubicBezTo>
                  <a:pt x="5812103" y="1833838"/>
                  <a:pt x="5809275" y="1834098"/>
                  <a:pt x="5807489" y="1834619"/>
                </a:cubicBezTo>
                <a:cubicBezTo>
                  <a:pt x="5805703" y="1835140"/>
                  <a:pt x="5803917" y="1836052"/>
                  <a:pt x="5802131" y="1837354"/>
                </a:cubicBezTo>
                <a:cubicBezTo>
                  <a:pt x="5800345" y="1838656"/>
                  <a:pt x="5798429" y="1840591"/>
                  <a:pt x="5796383" y="1843158"/>
                </a:cubicBezTo>
                <a:cubicBezTo>
                  <a:pt x="5794336" y="1845725"/>
                  <a:pt x="5792048" y="1849390"/>
                  <a:pt x="5789518" y="1854153"/>
                </a:cubicBezTo>
                <a:lnTo>
                  <a:pt x="5779584" y="1854153"/>
                </a:lnTo>
                <a:close/>
                <a:moveTo>
                  <a:pt x="5052744" y="1824796"/>
                </a:moveTo>
                <a:lnTo>
                  <a:pt x="5132107" y="1824796"/>
                </a:lnTo>
                <a:lnTo>
                  <a:pt x="5134228" y="1830378"/>
                </a:lnTo>
                <a:lnTo>
                  <a:pt x="5080985" y="1891546"/>
                </a:lnTo>
                <a:cubicBezTo>
                  <a:pt x="5070641" y="1903378"/>
                  <a:pt x="5061674" y="1913424"/>
                  <a:pt x="5054084" y="1921684"/>
                </a:cubicBezTo>
                <a:lnTo>
                  <a:pt x="5054754" y="1922465"/>
                </a:lnTo>
                <a:lnTo>
                  <a:pt x="5079980" y="1922465"/>
                </a:lnTo>
                <a:cubicBezTo>
                  <a:pt x="5084445" y="1922465"/>
                  <a:pt x="5087868" y="1922223"/>
                  <a:pt x="5090249" y="1921739"/>
                </a:cubicBezTo>
                <a:cubicBezTo>
                  <a:pt x="5092630" y="1921256"/>
                  <a:pt x="5094714" y="1920344"/>
                  <a:pt x="5096500" y="1919005"/>
                </a:cubicBezTo>
                <a:cubicBezTo>
                  <a:pt x="5098286" y="1917665"/>
                  <a:pt x="5100128" y="1915637"/>
                  <a:pt x="5102025" y="1912921"/>
                </a:cubicBezTo>
                <a:cubicBezTo>
                  <a:pt x="5103923" y="1910205"/>
                  <a:pt x="5106285" y="1905945"/>
                  <a:pt x="5109113" y="1900141"/>
                </a:cubicBezTo>
                <a:lnTo>
                  <a:pt x="5119047" y="1900141"/>
                </a:lnTo>
                <a:lnTo>
                  <a:pt x="5112239" y="1931506"/>
                </a:lnTo>
                <a:lnTo>
                  <a:pt x="5031425" y="1931506"/>
                </a:lnTo>
                <a:lnTo>
                  <a:pt x="5029304" y="1926037"/>
                </a:lnTo>
                <a:lnTo>
                  <a:pt x="5090361" y="1855715"/>
                </a:lnTo>
                <a:cubicBezTo>
                  <a:pt x="5098993" y="1845818"/>
                  <a:pt x="5105318" y="1838786"/>
                  <a:pt x="5109336" y="1834619"/>
                </a:cubicBezTo>
                <a:lnTo>
                  <a:pt x="5108667" y="1833838"/>
                </a:lnTo>
                <a:lnTo>
                  <a:pt x="5082548" y="1833838"/>
                </a:lnTo>
                <a:cubicBezTo>
                  <a:pt x="5078678" y="1833838"/>
                  <a:pt x="5075850" y="1834098"/>
                  <a:pt x="5074064" y="1834619"/>
                </a:cubicBezTo>
                <a:cubicBezTo>
                  <a:pt x="5072278" y="1835140"/>
                  <a:pt x="5070493" y="1836052"/>
                  <a:pt x="5068706" y="1837354"/>
                </a:cubicBezTo>
                <a:cubicBezTo>
                  <a:pt x="5066920" y="1838656"/>
                  <a:pt x="5065004" y="1840591"/>
                  <a:pt x="5062958" y="1843158"/>
                </a:cubicBezTo>
                <a:cubicBezTo>
                  <a:pt x="5060911" y="1845725"/>
                  <a:pt x="5058623" y="1849390"/>
                  <a:pt x="5056094" y="1854153"/>
                </a:cubicBezTo>
                <a:lnTo>
                  <a:pt x="5046159" y="1854153"/>
                </a:lnTo>
                <a:close/>
                <a:moveTo>
                  <a:pt x="4338370" y="1824796"/>
                </a:moveTo>
                <a:lnTo>
                  <a:pt x="4417732" y="1824796"/>
                </a:lnTo>
                <a:lnTo>
                  <a:pt x="4419853" y="1830378"/>
                </a:lnTo>
                <a:lnTo>
                  <a:pt x="4366610" y="1891546"/>
                </a:lnTo>
                <a:cubicBezTo>
                  <a:pt x="4356266" y="1903378"/>
                  <a:pt x="4347299" y="1913424"/>
                  <a:pt x="4339709" y="1921684"/>
                </a:cubicBezTo>
                <a:lnTo>
                  <a:pt x="4340379" y="1922465"/>
                </a:lnTo>
                <a:lnTo>
                  <a:pt x="4365605" y="1922465"/>
                </a:lnTo>
                <a:cubicBezTo>
                  <a:pt x="4370070" y="1922465"/>
                  <a:pt x="4373493" y="1922223"/>
                  <a:pt x="4375874" y="1921739"/>
                </a:cubicBezTo>
                <a:cubicBezTo>
                  <a:pt x="4378256" y="1921256"/>
                  <a:pt x="4380340" y="1920344"/>
                  <a:pt x="4382125" y="1919005"/>
                </a:cubicBezTo>
                <a:cubicBezTo>
                  <a:pt x="4383912" y="1917665"/>
                  <a:pt x="4385753" y="1915637"/>
                  <a:pt x="4387650" y="1912921"/>
                </a:cubicBezTo>
                <a:cubicBezTo>
                  <a:pt x="4389548" y="1910205"/>
                  <a:pt x="4391911" y="1905945"/>
                  <a:pt x="4394738" y="1900141"/>
                </a:cubicBezTo>
                <a:lnTo>
                  <a:pt x="4404673" y="1900141"/>
                </a:lnTo>
                <a:lnTo>
                  <a:pt x="4397864" y="1931506"/>
                </a:lnTo>
                <a:lnTo>
                  <a:pt x="4317050" y="1931506"/>
                </a:lnTo>
                <a:lnTo>
                  <a:pt x="4314929" y="1926037"/>
                </a:lnTo>
                <a:lnTo>
                  <a:pt x="4375986" y="1855715"/>
                </a:lnTo>
                <a:cubicBezTo>
                  <a:pt x="4384618" y="1845818"/>
                  <a:pt x="4390943" y="1838786"/>
                  <a:pt x="4394962" y="1834619"/>
                </a:cubicBezTo>
                <a:lnTo>
                  <a:pt x="4394292" y="1833838"/>
                </a:lnTo>
                <a:lnTo>
                  <a:pt x="4368173" y="1833838"/>
                </a:lnTo>
                <a:cubicBezTo>
                  <a:pt x="4364303" y="1833838"/>
                  <a:pt x="4361475" y="1834098"/>
                  <a:pt x="4359689" y="1834619"/>
                </a:cubicBezTo>
                <a:cubicBezTo>
                  <a:pt x="4357903" y="1835140"/>
                  <a:pt x="4356118" y="1836052"/>
                  <a:pt x="4354332" y="1837354"/>
                </a:cubicBezTo>
                <a:cubicBezTo>
                  <a:pt x="4352546" y="1838656"/>
                  <a:pt x="4350629" y="1840591"/>
                  <a:pt x="4348583" y="1843158"/>
                </a:cubicBezTo>
                <a:cubicBezTo>
                  <a:pt x="4346537" y="1845725"/>
                  <a:pt x="4344248" y="1849390"/>
                  <a:pt x="4341718" y="1854153"/>
                </a:cubicBezTo>
                <a:lnTo>
                  <a:pt x="4331784" y="1854153"/>
                </a:lnTo>
                <a:close/>
                <a:moveTo>
                  <a:pt x="3604945" y="1824796"/>
                </a:moveTo>
                <a:lnTo>
                  <a:pt x="3684307" y="1824796"/>
                </a:lnTo>
                <a:lnTo>
                  <a:pt x="3686428" y="1830378"/>
                </a:lnTo>
                <a:lnTo>
                  <a:pt x="3633185" y="1891546"/>
                </a:lnTo>
                <a:cubicBezTo>
                  <a:pt x="3622841" y="1903378"/>
                  <a:pt x="3613875" y="1913424"/>
                  <a:pt x="3606284" y="1921684"/>
                </a:cubicBezTo>
                <a:lnTo>
                  <a:pt x="3606954" y="1922465"/>
                </a:lnTo>
                <a:lnTo>
                  <a:pt x="3632180" y="1922465"/>
                </a:lnTo>
                <a:cubicBezTo>
                  <a:pt x="3636646" y="1922465"/>
                  <a:pt x="3640068" y="1922223"/>
                  <a:pt x="3642450" y="1921739"/>
                </a:cubicBezTo>
                <a:cubicBezTo>
                  <a:pt x="3644831" y="1921256"/>
                  <a:pt x="3646914" y="1920344"/>
                  <a:pt x="3648700" y="1919005"/>
                </a:cubicBezTo>
                <a:cubicBezTo>
                  <a:pt x="3650486" y="1917665"/>
                  <a:pt x="3652328" y="1915637"/>
                  <a:pt x="3654226" y="1912921"/>
                </a:cubicBezTo>
                <a:cubicBezTo>
                  <a:pt x="3656123" y="1910205"/>
                  <a:pt x="3658486" y="1905945"/>
                  <a:pt x="3661314" y="1900141"/>
                </a:cubicBezTo>
                <a:lnTo>
                  <a:pt x="3671248" y="1900141"/>
                </a:lnTo>
                <a:lnTo>
                  <a:pt x="3664439" y="1931506"/>
                </a:lnTo>
                <a:lnTo>
                  <a:pt x="3583631" y="1931506"/>
                </a:lnTo>
                <a:lnTo>
                  <a:pt x="3581510" y="1926037"/>
                </a:lnTo>
                <a:lnTo>
                  <a:pt x="3642561" y="1855715"/>
                </a:lnTo>
                <a:cubicBezTo>
                  <a:pt x="3651193" y="1845818"/>
                  <a:pt x="3657518" y="1838786"/>
                  <a:pt x="3661537" y="1834619"/>
                </a:cubicBezTo>
                <a:lnTo>
                  <a:pt x="3660867" y="1833838"/>
                </a:lnTo>
                <a:lnTo>
                  <a:pt x="3634748" y="1833838"/>
                </a:lnTo>
                <a:cubicBezTo>
                  <a:pt x="3630878" y="1833838"/>
                  <a:pt x="3628050" y="1834098"/>
                  <a:pt x="3626265" y="1834619"/>
                </a:cubicBezTo>
                <a:cubicBezTo>
                  <a:pt x="3624479" y="1835140"/>
                  <a:pt x="3622693" y="1836052"/>
                  <a:pt x="3620907" y="1837354"/>
                </a:cubicBezTo>
                <a:cubicBezTo>
                  <a:pt x="3619121" y="1838656"/>
                  <a:pt x="3617205" y="1840591"/>
                  <a:pt x="3615158" y="1843158"/>
                </a:cubicBezTo>
                <a:cubicBezTo>
                  <a:pt x="3613112" y="1845725"/>
                  <a:pt x="3610824" y="1849390"/>
                  <a:pt x="3608294" y="1854153"/>
                </a:cubicBezTo>
                <a:lnTo>
                  <a:pt x="3598359" y="1854153"/>
                </a:lnTo>
                <a:close/>
                <a:moveTo>
                  <a:pt x="7118331" y="1784055"/>
                </a:moveTo>
                <a:cubicBezTo>
                  <a:pt x="7109624" y="1784055"/>
                  <a:pt x="7101569" y="1789561"/>
                  <a:pt x="7094165" y="1800575"/>
                </a:cubicBezTo>
                <a:cubicBezTo>
                  <a:pt x="7086760" y="1811588"/>
                  <a:pt x="7080454" y="1827364"/>
                  <a:pt x="7075245" y="1847902"/>
                </a:cubicBezTo>
                <a:lnTo>
                  <a:pt x="7128711" y="1847902"/>
                </a:lnTo>
                <a:cubicBezTo>
                  <a:pt x="7132209" y="1832201"/>
                  <a:pt x="7133957" y="1818694"/>
                  <a:pt x="7133957" y="1807384"/>
                </a:cubicBezTo>
                <a:cubicBezTo>
                  <a:pt x="7133957" y="1799570"/>
                  <a:pt x="7132692" y="1793729"/>
                  <a:pt x="7130162" y="1789859"/>
                </a:cubicBezTo>
                <a:cubicBezTo>
                  <a:pt x="7127632" y="1785990"/>
                  <a:pt x="7123688" y="1784055"/>
                  <a:pt x="7118331" y="1784055"/>
                </a:cubicBezTo>
                <a:close/>
                <a:moveTo>
                  <a:pt x="7746571" y="1777357"/>
                </a:moveTo>
                <a:lnTo>
                  <a:pt x="7752710" y="1777357"/>
                </a:lnTo>
                <a:cubicBezTo>
                  <a:pt x="7752264" y="1784501"/>
                  <a:pt x="7752041" y="1794398"/>
                  <a:pt x="7752041" y="1807049"/>
                </a:cubicBezTo>
                <a:lnTo>
                  <a:pt x="7752041" y="1902373"/>
                </a:lnTo>
                <a:cubicBezTo>
                  <a:pt x="7752041" y="1906689"/>
                  <a:pt x="7752283" y="1909945"/>
                  <a:pt x="7752766" y="1912140"/>
                </a:cubicBezTo>
                <a:cubicBezTo>
                  <a:pt x="7753250" y="1914335"/>
                  <a:pt x="7754106" y="1916121"/>
                  <a:pt x="7755333" y="1917498"/>
                </a:cubicBezTo>
                <a:cubicBezTo>
                  <a:pt x="7756561" y="1918874"/>
                  <a:pt x="7758329" y="1919953"/>
                  <a:pt x="7760636" y="1920735"/>
                </a:cubicBezTo>
                <a:cubicBezTo>
                  <a:pt x="7762942" y="1921516"/>
                  <a:pt x="7765844" y="1922111"/>
                  <a:pt x="7769342" y="1922521"/>
                </a:cubicBezTo>
                <a:cubicBezTo>
                  <a:pt x="7772839" y="1922930"/>
                  <a:pt x="7777453" y="1923209"/>
                  <a:pt x="7783183" y="1923358"/>
                </a:cubicBezTo>
                <a:lnTo>
                  <a:pt x="7783183" y="1931506"/>
                </a:lnTo>
                <a:lnTo>
                  <a:pt x="7700695" y="1931506"/>
                </a:lnTo>
                <a:lnTo>
                  <a:pt x="7700695" y="1923358"/>
                </a:lnTo>
                <a:cubicBezTo>
                  <a:pt x="7708955" y="1922986"/>
                  <a:pt x="7714852" y="1922484"/>
                  <a:pt x="7718387" y="1921851"/>
                </a:cubicBezTo>
                <a:cubicBezTo>
                  <a:pt x="7721922" y="1921218"/>
                  <a:pt x="7724619" y="1920270"/>
                  <a:pt x="7726479" y="1919005"/>
                </a:cubicBezTo>
                <a:cubicBezTo>
                  <a:pt x="7728340" y="1917740"/>
                  <a:pt x="7729698" y="1915954"/>
                  <a:pt x="7730554" y="1913647"/>
                </a:cubicBezTo>
                <a:cubicBezTo>
                  <a:pt x="7731409" y="1911340"/>
                  <a:pt x="7731837" y="1907582"/>
                  <a:pt x="7731837" y="1902373"/>
                </a:cubicBezTo>
                <a:lnTo>
                  <a:pt x="7731837" y="1811848"/>
                </a:lnTo>
                <a:cubicBezTo>
                  <a:pt x="7731837" y="1808872"/>
                  <a:pt x="7731316" y="1806695"/>
                  <a:pt x="7730275" y="1805319"/>
                </a:cubicBezTo>
                <a:cubicBezTo>
                  <a:pt x="7729233" y="1803942"/>
                  <a:pt x="7727707" y="1803254"/>
                  <a:pt x="7725698" y="1803254"/>
                </a:cubicBezTo>
                <a:cubicBezTo>
                  <a:pt x="7723317" y="1803254"/>
                  <a:pt x="7719931" y="1804481"/>
                  <a:pt x="7715541" y="1806937"/>
                </a:cubicBezTo>
                <a:cubicBezTo>
                  <a:pt x="7711150" y="1809393"/>
                  <a:pt x="7705718" y="1812779"/>
                  <a:pt x="7699244" y="1817095"/>
                </a:cubicBezTo>
                <a:lnTo>
                  <a:pt x="7694333" y="1808500"/>
                </a:lnTo>
                <a:close/>
                <a:moveTo>
                  <a:pt x="7119670" y="1775013"/>
                </a:moveTo>
                <a:cubicBezTo>
                  <a:pt x="7141250" y="1775013"/>
                  <a:pt x="7152040" y="1788706"/>
                  <a:pt x="7152040" y="1816090"/>
                </a:cubicBezTo>
                <a:cubicBezTo>
                  <a:pt x="7152040" y="1823829"/>
                  <a:pt x="7151166" y="1833075"/>
                  <a:pt x="7149417" y="1843828"/>
                </a:cubicBezTo>
                <a:cubicBezTo>
                  <a:pt x="7147668" y="1854581"/>
                  <a:pt x="7144896" y="1865538"/>
                  <a:pt x="7141101" y="1876700"/>
                </a:cubicBezTo>
                <a:cubicBezTo>
                  <a:pt x="7137306" y="1887862"/>
                  <a:pt x="7132506" y="1897741"/>
                  <a:pt x="7126702" y="1906336"/>
                </a:cubicBezTo>
                <a:cubicBezTo>
                  <a:pt x="7120898" y="1914930"/>
                  <a:pt x="7114201" y="1921572"/>
                  <a:pt x="7106610" y="1926260"/>
                </a:cubicBezTo>
                <a:cubicBezTo>
                  <a:pt x="7099020" y="1930948"/>
                  <a:pt x="7090835" y="1933292"/>
                  <a:pt x="7082054" y="1933292"/>
                </a:cubicBezTo>
                <a:cubicBezTo>
                  <a:pt x="7070966" y="1933292"/>
                  <a:pt x="7062706" y="1929906"/>
                  <a:pt x="7057274" y="1923135"/>
                </a:cubicBezTo>
                <a:cubicBezTo>
                  <a:pt x="7051842" y="1916363"/>
                  <a:pt x="7049125" y="1906205"/>
                  <a:pt x="7049125" y="1892662"/>
                </a:cubicBezTo>
                <a:cubicBezTo>
                  <a:pt x="7049125" y="1885295"/>
                  <a:pt x="7049944" y="1876217"/>
                  <a:pt x="7051581" y="1865427"/>
                </a:cubicBezTo>
                <a:cubicBezTo>
                  <a:pt x="7053218" y="1854636"/>
                  <a:pt x="7055916" y="1843605"/>
                  <a:pt x="7059674" y="1832331"/>
                </a:cubicBezTo>
                <a:cubicBezTo>
                  <a:pt x="7063432" y="1821057"/>
                  <a:pt x="7068268" y="1811048"/>
                  <a:pt x="7074184" y="1802305"/>
                </a:cubicBezTo>
                <a:cubicBezTo>
                  <a:pt x="7080100" y="1793561"/>
                  <a:pt x="7086909" y="1786827"/>
                  <a:pt x="7094611" y="1782101"/>
                </a:cubicBezTo>
                <a:cubicBezTo>
                  <a:pt x="7102313" y="1777376"/>
                  <a:pt x="7110666" y="1775013"/>
                  <a:pt x="7119670" y="1775013"/>
                </a:cubicBezTo>
                <a:close/>
                <a:moveTo>
                  <a:pt x="7332569" y="1771888"/>
                </a:moveTo>
                <a:lnTo>
                  <a:pt x="7339043" y="1771888"/>
                </a:lnTo>
                <a:lnTo>
                  <a:pt x="7317165" y="1869333"/>
                </a:lnTo>
                <a:lnTo>
                  <a:pt x="7320737" y="1869333"/>
                </a:lnTo>
                <a:cubicBezTo>
                  <a:pt x="7326318" y="1869333"/>
                  <a:pt x="7332587" y="1866896"/>
                  <a:pt x="7339545" y="1862022"/>
                </a:cubicBezTo>
                <a:cubicBezTo>
                  <a:pt x="7346503" y="1857148"/>
                  <a:pt x="7352065" y="1852627"/>
                  <a:pt x="7356232" y="1848460"/>
                </a:cubicBezTo>
                <a:cubicBezTo>
                  <a:pt x="7360399" y="1844293"/>
                  <a:pt x="7362483" y="1840275"/>
                  <a:pt x="7362483" y="1836405"/>
                </a:cubicBezTo>
                <a:cubicBezTo>
                  <a:pt x="7362483" y="1832759"/>
                  <a:pt x="7359953" y="1830712"/>
                  <a:pt x="7354893" y="1830266"/>
                </a:cubicBezTo>
                <a:lnTo>
                  <a:pt x="7356121" y="1824796"/>
                </a:lnTo>
                <a:lnTo>
                  <a:pt x="7392286" y="1824796"/>
                </a:lnTo>
                <a:lnTo>
                  <a:pt x="7394407" y="1830266"/>
                </a:lnTo>
                <a:cubicBezTo>
                  <a:pt x="7388230" y="1835847"/>
                  <a:pt x="7381682" y="1841316"/>
                  <a:pt x="7374761" y="1846674"/>
                </a:cubicBezTo>
                <a:lnTo>
                  <a:pt x="7347079" y="1868105"/>
                </a:lnTo>
                <a:lnTo>
                  <a:pt x="7358018" y="1908401"/>
                </a:lnTo>
                <a:cubicBezTo>
                  <a:pt x="7358911" y="1911824"/>
                  <a:pt x="7359711" y="1914298"/>
                  <a:pt x="7360418" y="1915823"/>
                </a:cubicBezTo>
                <a:cubicBezTo>
                  <a:pt x="7361125" y="1917349"/>
                  <a:pt x="7361944" y="1918484"/>
                  <a:pt x="7362874" y="1919228"/>
                </a:cubicBezTo>
                <a:cubicBezTo>
                  <a:pt x="7363804" y="1919972"/>
                  <a:pt x="7365050" y="1920344"/>
                  <a:pt x="7366613" y="1920344"/>
                </a:cubicBezTo>
                <a:cubicBezTo>
                  <a:pt x="7368548" y="1920344"/>
                  <a:pt x="7370855" y="1919302"/>
                  <a:pt x="7373534" y="1917219"/>
                </a:cubicBezTo>
                <a:cubicBezTo>
                  <a:pt x="7376212" y="1915135"/>
                  <a:pt x="7379263" y="1912121"/>
                  <a:pt x="7382686" y="1908177"/>
                </a:cubicBezTo>
                <a:lnTo>
                  <a:pt x="7389049" y="1914428"/>
                </a:lnTo>
                <a:cubicBezTo>
                  <a:pt x="7382352" y="1921498"/>
                  <a:pt x="7376808" y="1926409"/>
                  <a:pt x="7372417" y="1929162"/>
                </a:cubicBezTo>
                <a:cubicBezTo>
                  <a:pt x="7368027" y="1931915"/>
                  <a:pt x="7363785" y="1933292"/>
                  <a:pt x="7359693" y="1933292"/>
                </a:cubicBezTo>
                <a:cubicBezTo>
                  <a:pt x="7354632" y="1933292"/>
                  <a:pt x="7350614" y="1931860"/>
                  <a:pt x="7347637" y="1928995"/>
                </a:cubicBezTo>
                <a:cubicBezTo>
                  <a:pt x="7344661" y="1926130"/>
                  <a:pt x="7342317" y="1921349"/>
                  <a:pt x="7340605" y="1914651"/>
                </a:cubicBezTo>
                <a:lnTo>
                  <a:pt x="7333238" y="1885630"/>
                </a:lnTo>
                <a:cubicBezTo>
                  <a:pt x="7332494" y="1882728"/>
                  <a:pt x="7331750" y="1880719"/>
                  <a:pt x="7331006" y="1879602"/>
                </a:cubicBezTo>
                <a:cubicBezTo>
                  <a:pt x="7330262" y="1878486"/>
                  <a:pt x="7329406" y="1877742"/>
                  <a:pt x="7328439" y="1877370"/>
                </a:cubicBezTo>
                <a:cubicBezTo>
                  <a:pt x="7327471" y="1876998"/>
                  <a:pt x="7325760" y="1876812"/>
                  <a:pt x="7323304" y="1876812"/>
                </a:cubicBezTo>
                <a:lnTo>
                  <a:pt x="7315602" y="1876812"/>
                </a:lnTo>
                <a:lnTo>
                  <a:pt x="7303994" y="1931506"/>
                </a:lnTo>
                <a:lnTo>
                  <a:pt x="7284683" y="1931506"/>
                </a:lnTo>
                <a:lnTo>
                  <a:pt x="7313370" y="1803923"/>
                </a:lnTo>
                <a:cubicBezTo>
                  <a:pt x="7314337" y="1799607"/>
                  <a:pt x="7315025" y="1796240"/>
                  <a:pt x="7315435" y="1793822"/>
                </a:cubicBezTo>
                <a:cubicBezTo>
                  <a:pt x="7315844" y="1791403"/>
                  <a:pt x="7316049" y="1789264"/>
                  <a:pt x="7316049" y="1787403"/>
                </a:cubicBezTo>
                <a:cubicBezTo>
                  <a:pt x="7316049" y="1784278"/>
                  <a:pt x="7315100" y="1782083"/>
                  <a:pt x="7313202" y="1780818"/>
                </a:cubicBezTo>
                <a:cubicBezTo>
                  <a:pt x="7311305" y="1779553"/>
                  <a:pt x="7307900" y="1778846"/>
                  <a:pt x="7302989" y="1778697"/>
                </a:cubicBezTo>
                <a:lnTo>
                  <a:pt x="7304328" y="1772893"/>
                </a:lnTo>
                <a:close/>
                <a:moveTo>
                  <a:pt x="6865843" y="1771888"/>
                </a:moveTo>
                <a:lnTo>
                  <a:pt x="6872317" y="1771888"/>
                </a:lnTo>
                <a:lnTo>
                  <a:pt x="6850439" y="1869333"/>
                </a:lnTo>
                <a:lnTo>
                  <a:pt x="6854011" y="1869333"/>
                </a:lnTo>
                <a:cubicBezTo>
                  <a:pt x="6859592" y="1869333"/>
                  <a:pt x="6865862" y="1866896"/>
                  <a:pt x="6872819" y="1862022"/>
                </a:cubicBezTo>
                <a:cubicBezTo>
                  <a:pt x="6879777" y="1857148"/>
                  <a:pt x="6885340" y="1852627"/>
                  <a:pt x="6889507" y="1848460"/>
                </a:cubicBezTo>
                <a:cubicBezTo>
                  <a:pt x="6893674" y="1844293"/>
                  <a:pt x="6895758" y="1840275"/>
                  <a:pt x="6895758" y="1836405"/>
                </a:cubicBezTo>
                <a:cubicBezTo>
                  <a:pt x="6895758" y="1832759"/>
                  <a:pt x="6893227" y="1830712"/>
                  <a:pt x="6888167" y="1830266"/>
                </a:cubicBezTo>
                <a:lnTo>
                  <a:pt x="6889395" y="1824796"/>
                </a:lnTo>
                <a:lnTo>
                  <a:pt x="6925560" y="1824796"/>
                </a:lnTo>
                <a:lnTo>
                  <a:pt x="6927681" y="1830266"/>
                </a:lnTo>
                <a:cubicBezTo>
                  <a:pt x="6921505" y="1835847"/>
                  <a:pt x="6914956" y="1841316"/>
                  <a:pt x="6908036" y="1846674"/>
                </a:cubicBezTo>
                <a:lnTo>
                  <a:pt x="6880354" y="1868105"/>
                </a:lnTo>
                <a:lnTo>
                  <a:pt x="6891293" y="1908401"/>
                </a:lnTo>
                <a:cubicBezTo>
                  <a:pt x="6892186" y="1911824"/>
                  <a:pt x="6892986" y="1914298"/>
                  <a:pt x="6893693" y="1915823"/>
                </a:cubicBezTo>
                <a:cubicBezTo>
                  <a:pt x="6894400" y="1917349"/>
                  <a:pt x="6895218" y="1918484"/>
                  <a:pt x="6896148" y="1919228"/>
                </a:cubicBezTo>
                <a:cubicBezTo>
                  <a:pt x="6897078" y="1919972"/>
                  <a:pt x="6898325" y="1920344"/>
                  <a:pt x="6899888" y="1920344"/>
                </a:cubicBezTo>
                <a:cubicBezTo>
                  <a:pt x="6901822" y="1920344"/>
                  <a:pt x="6904129" y="1919302"/>
                  <a:pt x="6906808" y="1917219"/>
                </a:cubicBezTo>
                <a:cubicBezTo>
                  <a:pt x="6909487" y="1915135"/>
                  <a:pt x="6912538" y="1912121"/>
                  <a:pt x="6915961" y="1908177"/>
                </a:cubicBezTo>
                <a:lnTo>
                  <a:pt x="6922323" y="1914428"/>
                </a:lnTo>
                <a:cubicBezTo>
                  <a:pt x="6915626" y="1921498"/>
                  <a:pt x="6910082" y="1926409"/>
                  <a:pt x="6905692" y="1929162"/>
                </a:cubicBezTo>
                <a:cubicBezTo>
                  <a:pt x="6901301" y="1931915"/>
                  <a:pt x="6897060" y="1933292"/>
                  <a:pt x="6892967" y="1933292"/>
                </a:cubicBezTo>
                <a:cubicBezTo>
                  <a:pt x="6887907" y="1933292"/>
                  <a:pt x="6883889" y="1931860"/>
                  <a:pt x="6880912" y="1928995"/>
                </a:cubicBezTo>
                <a:cubicBezTo>
                  <a:pt x="6877935" y="1926130"/>
                  <a:pt x="6875591" y="1921349"/>
                  <a:pt x="6873880" y="1914651"/>
                </a:cubicBezTo>
                <a:lnTo>
                  <a:pt x="6866513" y="1885630"/>
                </a:lnTo>
                <a:cubicBezTo>
                  <a:pt x="6865769" y="1882728"/>
                  <a:pt x="6865025" y="1880719"/>
                  <a:pt x="6864280" y="1879602"/>
                </a:cubicBezTo>
                <a:cubicBezTo>
                  <a:pt x="6863536" y="1878486"/>
                  <a:pt x="6862681" y="1877742"/>
                  <a:pt x="6861713" y="1877370"/>
                </a:cubicBezTo>
                <a:cubicBezTo>
                  <a:pt x="6860746" y="1876998"/>
                  <a:pt x="6859034" y="1876812"/>
                  <a:pt x="6856579" y="1876812"/>
                </a:cubicBezTo>
                <a:lnTo>
                  <a:pt x="6848877" y="1876812"/>
                </a:lnTo>
                <a:lnTo>
                  <a:pt x="6837268" y="1931506"/>
                </a:lnTo>
                <a:lnTo>
                  <a:pt x="6817958" y="1931506"/>
                </a:lnTo>
                <a:lnTo>
                  <a:pt x="6846644" y="1803923"/>
                </a:lnTo>
                <a:cubicBezTo>
                  <a:pt x="6847612" y="1799607"/>
                  <a:pt x="6848300" y="1796240"/>
                  <a:pt x="6848709" y="1793822"/>
                </a:cubicBezTo>
                <a:cubicBezTo>
                  <a:pt x="6849119" y="1791403"/>
                  <a:pt x="6849323" y="1789264"/>
                  <a:pt x="6849323" y="1787403"/>
                </a:cubicBezTo>
                <a:cubicBezTo>
                  <a:pt x="6849323" y="1784278"/>
                  <a:pt x="6848374" y="1782083"/>
                  <a:pt x="6846477" y="1780818"/>
                </a:cubicBezTo>
                <a:cubicBezTo>
                  <a:pt x="6844579" y="1779553"/>
                  <a:pt x="6841175" y="1778846"/>
                  <a:pt x="6836264" y="1778697"/>
                </a:cubicBezTo>
                <a:lnTo>
                  <a:pt x="6837603" y="1772893"/>
                </a:lnTo>
                <a:close/>
                <a:moveTo>
                  <a:pt x="6522943" y="1771888"/>
                </a:moveTo>
                <a:lnTo>
                  <a:pt x="6529417" y="1771888"/>
                </a:lnTo>
                <a:lnTo>
                  <a:pt x="6510218" y="1849241"/>
                </a:lnTo>
                <a:lnTo>
                  <a:pt x="6511558" y="1849688"/>
                </a:lnTo>
                <a:cubicBezTo>
                  <a:pt x="6518627" y="1840312"/>
                  <a:pt x="6525306" y="1833521"/>
                  <a:pt x="6531594" y="1829317"/>
                </a:cubicBezTo>
                <a:cubicBezTo>
                  <a:pt x="6537882" y="1825113"/>
                  <a:pt x="6544226" y="1823011"/>
                  <a:pt x="6550625" y="1823011"/>
                </a:cubicBezTo>
                <a:cubicBezTo>
                  <a:pt x="6557546" y="1823011"/>
                  <a:pt x="6562866" y="1825001"/>
                  <a:pt x="6566587" y="1828982"/>
                </a:cubicBezTo>
                <a:cubicBezTo>
                  <a:pt x="6570308" y="1832963"/>
                  <a:pt x="6572168" y="1838489"/>
                  <a:pt x="6572168" y="1845558"/>
                </a:cubicBezTo>
                <a:cubicBezTo>
                  <a:pt x="6572168" y="1850246"/>
                  <a:pt x="6571089" y="1856906"/>
                  <a:pt x="6568931" y="1865538"/>
                </a:cubicBezTo>
                <a:lnTo>
                  <a:pt x="6561676" y="1894783"/>
                </a:lnTo>
                <a:cubicBezTo>
                  <a:pt x="6559666" y="1902894"/>
                  <a:pt x="6558662" y="1908624"/>
                  <a:pt x="6558662" y="1911973"/>
                </a:cubicBezTo>
                <a:cubicBezTo>
                  <a:pt x="6558662" y="1914949"/>
                  <a:pt x="6559146" y="1917107"/>
                  <a:pt x="6560113" y="1918447"/>
                </a:cubicBezTo>
                <a:cubicBezTo>
                  <a:pt x="6561080" y="1919786"/>
                  <a:pt x="6562606" y="1920456"/>
                  <a:pt x="6564689" y="1920456"/>
                </a:cubicBezTo>
                <a:cubicBezTo>
                  <a:pt x="6566922" y="1920456"/>
                  <a:pt x="6569303" y="1919544"/>
                  <a:pt x="6571833" y="1917721"/>
                </a:cubicBezTo>
                <a:cubicBezTo>
                  <a:pt x="6574363" y="1915898"/>
                  <a:pt x="6577935" y="1912419"/>
                  <a:pt x="6582549" y="1907284"/>
                </a:cubicBezTo>
                <a:lnTo>
                  <a:pt x="6588911" y="1913535"/>
                </a:lnTo>
                <a:cubicBezTo>
                  <a:pt x="6581767" y="1921051"/>
                  <a:pt x="6575907" y="1926223"/>
                  <a:pt x="6571331" y="1929050"/>
                </a:cubicBezTo>
                <a:cubicBezTo>
                  <a:pt x="6566754" y="1931878"/>
                  <a:pt x="6561601" y="1933292"/>
                  <a:pt x="6555871" y="1933292"/>
                </a:cubicBezTo>
                <a:cubicBezTo>
                  <a:pt x="6551034" y="1933292"/>
                  <a:pt x="6547183" y="1931581"/>
                  <a:pt x="6544319" y="1928158"/>
                </a:cubicBezTo>
                <a:cubicBezTo>
                  <a:pt x="6541454" y="1924735"/>
                  <a:pt x="6540021" y="1920307"/>
                  <a:pt x="6540021" y="1914875"/>
                </a:cubicBezTo>
                <a:cubicBezTo>
                  <a:pt x="6540021" y="1910038"/>
                  <a:pt x="6541249" y="1902931"/>
                  <a:pt x="6543705" y="1893555"/>
                </a:cubicBezTo>
                <a:lnTo>
                  <a:pt x="6548504" y="1874245"/>
                </a:lnTo>
                <a:cubicBezTo>
                  <a:pt x="6550216" y="1867324"/>
                  <a:pt x="6551369" y="1862134"/>
                  <a:pt x="6551965" y="1858673"/>
                </a:cubicBezTo>
                <a:cubicBezTo>
                  <a:pt x="6552560" y="1855213"/>
                  <a:pt x="6552858" y="1852516"/>
                  <a:pt x="6552858" y="1850581"/>
                </a:cubicBezTo>
                <a:cubicBezTo>
                  <a:pt x="6552858" y="1845298"/>
                  <a:pt x="6552002" y="1841558"/>
                  <a:pt x="6550290" y="1839363"/>
                </a:cubicBezTo>
                <a:cubicBezTo>
                  <a:pt x="6548579" y="1837168"/>
                  <a:pt x="6545788" y="1836070"/>
                  <a:pt x="6541919" y="1836070"/>
                </a:cubicBezTo>
                <a:cubicBezTo>
                  <a:pt x="6538868" y="1836070"/>
                  <a:pt x="6535482" y="1837335"/>
                  <a:pt x="6531761" y="1839865"/>
                </a:cubicBezTo>
                <a:cubicBezTo>
                  <a:pt x="6528040" y="1842395"/>
                  <a:pt x="6524134" y="1846246"/>
                  <a:pt x="6520041" y="1851418"/>
                </a:cubicBezTo>
                <a:cubicBezTo>
                  <a:pt x="6515948" y="1856590"/>
                  <a:pt x="6512693" y="1861538"/>
                  <a:pt x="6510274" y="1866264"/>
                </a:cubicBezTo>
                <a:cubicBezTo>
                  <a:pt x="6507856" y="1870989"/>
                  <a:pt x="6505939" y="1876626"/>
                  <a:pt x="6504526" y="1883174"/>
                </a:cubicBezTo>
                <a:lnTo>
                  <a:pt x="6494368" y="1931506"/>
                </a:lnTo>
                <a:lnTo>
                  <a:pt x="6475058" y="1931506"/>
                </a:lnTo>
                <a:lnTo>
                  <a:pt x="6503744" y="1803923"/>
                </a:lnTo>
                <a:cubicBezTo>
                  <a:pt x="6505530" y="1795961"/>
                  <a:pt x="6506423" y="1790454"/>
                  <a:pt x="6506423" y="1787403"/>
                </a:cubicBezTo>
                <a:cubicBezTo>
                  <a:pt x="6506423" y="1784278"/>
                  <a:pt x="6505474" y="1782083"/>
                  <a:pt x="6503577" y="1780818"/>
                </a:cubicBezTo>
                <a:cubicBezTo>
                  <a:pt x="6501679" y="1779553"/>
                  <a:pt x="6498275" y="1778846"/>
                  <a:pt x="6493364" y="1778697"/>
                </a:cubicBezTo>
                <a:lnTo>
                  <a:pt x="6494703" y="1772893"/>
                </a:lnTo>
                <a:close/>
                <a:moveTo>
                  <a:pt x="6027643" y="1771888"/>
                </a:moveTo>
                <a:lnTo>
                  <a:pt x="6034117" y="1771888"/>
                </a:lnTo>
                <a:lnTo>
                  <a:pt x="6012239" y="1869333"/>
                </a:lnTo>
                <a:lnTo>
                  <a:pt x="6015811" y="1869333"/>
                </a:lnTo>
                <a:cubicBezTo>
                  <a:pt x="6021392" y="1869333"/>
                  <a:pt x="6027662" y="1866896"/>
                  <a:pt x="6034619" y="1862022"/>
                </a:cubicBezTo>
                <a:cubicBezTo>
                  <a:pt x="6041577" y="1857148"/>
                  <a:pt x="6047140" y="1852627"/>
                  <a:pt x="6051307" y="1848460"/>
                </a:cubicBezTo>
                <a:cubicBezTo>
                  <a:pt x="6055474" y="1844293"/>
                  <a:pt x="6057558" y="1840275"/>
                  <a:pt x="6057558" y="1836405"/>
                </a:cubicBezTo>
                <a:cubicBezTo>
                  <a:pt x="6057558" y="1832759"/>
                  <a:pt x="6055027" y="1830712"/>
                  <a:pt x="6049967" y="1830266"/>
                </a:cubicBezTo>
                <a:lnTo>
                  <a:pt x="6051195" y="1824796"/>
                </a:lnTo>
                <a:lnTo>
                  <a:pt x="6087360" y="1824796"/>
                </a:lnTo>
                <a:lnTo>
                  <a:pt x="6089481" y="1830266"/>
                </a:lnTo>
                <a:cubicBezTo>
                  <a:pt x="6083305" y="1835847"/>
                  <a:pt x="6076756" y="1841316"/>
                  <a:pt x="6069836" y="1846674"/>
                </a:cubicBezTo>
                <a:lnTo>
                  <a:pt x="6042154" y="1868105"/>
                </a:lnTo>
                <a:lnTo>
                  <a:pt x="6053093" y="1908401"/>
                </a:lnTo>
                <a:cubicBezTo>
                  <a:pt x="6053986" y="1911824"/>
                  <a:pt x="6054786" y="1914298"/>
                  <a:pt x="6055493" y="1915823"/>
                </a:cubicBezTo>
                <a:cubicBezTo>
                  <a:pt x="6056200" y="1917349"/>
                  <a:pt x="6057018" y="1918484"/>
                  <a:pt x="6057948" y="1919228"/>
                </a:cubicBezTo>
                <a:cubicBezTo>
                  <a:pt x="6058878" y="1919972"/>
                  <a:pt x="6060125" y="1920344"/>
                  <a:pt x="6061688" y="1920344"/>
                </a:cubicBezTo>
                <a:cubicBezTo>
                  <a:pt x="6063622" y="1920344"/>
                  <a:pt x="6065929" y="1919302"/>
                  <a:pt x="6068608" y="1917219"/>
                </a:cubicBezTo>
                <a:cubicBezTo>
                  <a:pt x="6071287" y="1915135"/>
                  <a:pt x="6074338" y="1912121"/>
                  <a:pt x="6077761" y="1908177"/>
                </a:cubicBezTo>
                <a:lnTo>
                  <a:pt x="6084123" y="1914428"/>
                </a:lnTo>
                <a:cubicBezTo>
                  <a:pt x="6077426" y="1921498"/>
                  <a:pt x="6071882" y="1926409"/>
                  <a:pt x="6067492" y="1929162"/>
                </a:cubicBezTo>
                <a:cubicBezTo>
                  <a:pt x="6063101" y="1931915"/>
                  <a:pt x="6058860" y="1933292"/>
                  <a:pt x="6054767" y="1933292"/>
                </a:cubicBezTo>
                <a:cubicBezTo>
                  <a:pt x="6049707" y="1933292"/>
                  <a:pt x="6045689" y="1931860"/>
                  <a:pt x="6042712" y="1928995"/>
                </a:cubicBezTo>
                <a:cubicBezTo>
                  <a:pt x="6039735" y="1926130"/>
                  <a:pt x="6037391" y="1921349"/>
                  <a:pt x="6035680" y="1914651"/>
                </a:cubicBezTo>
                <a:lnTo>
                  <a:pt x="6028313" y="1885630"/>
                </a:lnTo>
                <a:cubicBezTo>
                  <a:pt x="6027569" y="1882728"/>
                  <a:pt x="6026825" y="1880719"/>
                  <a:pt x="6026080" y="1879602"/>
                </a:cubicBezTo>
                <a:cubicBezTo>
                  <a:pt x="6025336" y="1878486"/>
                  <a:pt x="6024481" y="1877742"/>
                  <a:pt x="6023513" y="1877370"/>
                </a:cubicBezTo>
                <a:cubicBezTo>
                  <a:pt x="6022546" y="1876998"/>
                  <a:pt x="6020834" y="1876812"/>
                  <a:pt x="6018379" y="1876812"/>
                </a:cubicBezTo>
                <a:lnTo>
                  <a:pt x="6010677" y="1876812"/>
                </a:lnTo>
                <a:lnTo>
                  <a:pt x="5999068" y="1931506"/>
                </a:lnTo>
                <a:lnTo>
                  <a:pt x="5979758" y="1931506"/>
                </a:lnTo>
                <a:lnTo>
                  <a:pt x="6008444" y="1803923"/>
                </a:lnTo>
                <a:cubicBezTo>
                  <a:pt x="6009412" y="1799607"/>
                  <a:pt x="6010100" y="1796240"/>
                  <a:pt x="6010509" y="1793822"/>
                </a:cubicBezTo>
                <a:cubicBezTo>
                  <a:pt x="6010919" y="1791403"/>
                  <a:pt x="6011123" y="1789264"/>
                  <a:pt x="6011123" y="1787403"/>
                </a:cubicBezTo>
                <a:cubicBezTo>
                  <a:pt x="6011123" y="1784278"/>
                  <a:pt x="6010174" y="1782083"/>
                  <a:pt x="6008277" y="1780818"/>
                </a:cubicBezTo>
                <a:cubicBezTo>
                  <a:pt x="6006379" y="1779553"/>
                  <a:pt x="6002975" y="1778846"/>
                  <a:pt x="5998064" y="1778697"/>
                </a:cubicBezTo>
                <a:lnTo>
                  <a:pt x="5999403" y="1772893"/>
                </a:lnTo>
                <a:close/>
                <a:moveTo>
                  <a:pt x="5294218" y="1771888"/>
                </a:moveTo>
                <a:lnTo>
                  <a:pt x="5300692" y="1771888"/>
                </a:lnTo>
                <a:lnTo>
                  <a:pt x="5278814" y="1869333"/>
                </a:lnTo>
                <a:lnTo>
                  <a:pt x="5282386" y="1869333"/>
                </a:lnTo>
                <a:cubicBezTo>
                  <a:pt x="5287967" y="1869333"/>
                  <a:pt x="5294237" y="1866896"/>
                  <a:pt x="5301194" y="1862022"/>
                </a:cubicBezTo>
                <a:cubicBezTo>
                  <a:pt x="5308152" y="1857148"/>
                  <a:pt x="5313715" y="1852627"/>
                  <a:pt x="5317882" y="1848460"/>
                </a:cubicBezTo>
                <a:cubicBezTo>
                  <a:pt x="5322049" y="1844293"/>
                  <a:pt x="5324133" y="1840275"/>
                  <a:pt x="5324133" y="1836405"/>
                </a:cubicBezTo>
                <a:cubicBezTo>
                  <a:pt x="5324133" y="1832759"/>
                  <a:pt x="5321602" y="1830712"/>
                  <a:pt x="5316542" y="1830266"/>
                </a:cubicBezTo>
                <a:lnTo>
                  <a:pt x="5317770" y="1824796"/>
                </a:lnTo>
                <a:lnTo>
                  <a:pt x="5353935" y="1824796"/>
                </a:lnTo>
                <a:lnTo>
                  <a:pt x="5356056" y="1830266"/>
                </a:lnTo>
                <a:cubicBezTo>
                  <a:pt x="5349880" y="1835847"/>
                  <a:pt x="5343331" y="1841316"/>
                  <a:pt x="5336411" y="1846674"/>
                </a:cubicBezTo>
                <a:lnTo>
                  <a:pt x="5308729" y="1868105"/>
                </a:lnTo>
                <a:lnTo>
                  <a:pt x="5319668" y="1908401"/>
                </a:lnTo>
                <a:cubicBezTo>
                  <a:pt x="5320561" y="1911824"/>
                  <a:pt x="5321361" y="1914298"/>
                  <a:pt x="5322068" y="1915823"/>
                </a:cubicBezTo>
                <a:cubicBezTo>
                  <a:pt x="5322775" y="1917349"/>
                  <a:pt x="5323593" y="1918484"/>
                  <a:pt x="5324523" y="1919228"/>
                </a:cubicBezTo>
                <a:cubicBezTo>
                  <a:pt x="5325453" y="1919972"/>
                  <a:pt x="5326700" y="1920344"/>
                  <a:pt x="5328263" y="1920344"/>
                </a:cubicBezTo>
                <a:cubicBezTo>
                  <a:pt x="5330197" y="1920344"/>
                  <a:pt x="5332504" y="1919302"/>
                  <a:pt x="5335183" y="1917219"/>
                </a:cubicBezTo>
                <a:cubicBezTo>
                  <a:pt x="5337862" y="1915135"/>
                  <a:pt x="5340913" y="1912121"/>
                  <a:pt x="5344336" y="1908177"/>
                </a:cubicBezTo>
                <a:lnTo>
                  <a:pt x="5350698" y="1914428"/>
                </a:lnTo>
                <a:cubicBezTo>
                  <a:pt x="5344001" y="1921498"/>
                  <a:pt x="5338457" y="1926409"/>
                  <a:pt x="5334067" y="1929162"/>
                </a:cubicBezTo>
                <a:cubicBezTo>
                  <a:pt x="5329676" y="1931915"/>
                  <a:pt x="5325435" y="1933292"/>
                  <a:pt x="5321342" y="1933292"/>
                </a:cubicBezTo>
                <a:cubicBezTo>
                  <a:pt x="5316282" y="1933292"/>
                  <a:pt x="5312264" y="1931860"/>
                  <a:pt x="5309287" y="1928995"/>
                </a:cubicBezTo>
                <a:cubicBezTo>
                  <a:pt x="5306310" y="1926130"/>
                  <a:pt x="5303966" y="1921349"/>
                  <a:pt x="5302255" y="1914651"/>
                </a:cubicBezTo>
                <a:lnTo>
                  <a:pt x="5294888" y="1885630"/>
                </a:lnTo>
                <a:cubicBezTo>
                  <a:pt x="5294144" y="1882728"/>
                  <a:pt x="5293400" y="1880719"/>
                  <a:pt x="5292655" y="1879602"/>
                </a:cubicBezTo>
                <a:cubicBezTo>
                  <a:pt x="5291911" y="1878486"/>
                  <a:pt x="5291056" y="1877742"/>
                  <a:pt x="5290088" y="1877370"/>
                </a:cubicBezTo>
                <a:cubicBezTo>
                  <a:pt x="5289121" y="1876998"/>
                  <a:pt x="5287409" y="1876812"/>
                  <a:pt x="5284954" y="1876812"/>
                </a:cubicBezTo>
                <a:lnTo>
                  <a:pt x="5277252" y="1876812"/>
                </a:lnTo>
                <a:lnTo>
                  <a:pt x="5265643" y="1931506"/>
                </a:lnTo>
                <a:lnTo>
                  <a:pt x="5246333" y="1931506"/>
                </a:lnTo>
                <a:lnTo>
                  <a:pt x="5275019" y="1803923"/>
                </a:lnTo>
                <a:cubicBezTo>
                  <a:pt x="5275987" y="1799607"/>
                  <a:pt x="5276675" y="1796240"/>
                  <a:pt x="5277085" y="1793822"/>
                </a:cubicBezTo>
                <a:cubicBezTo>
                  <a:pt x="5277494" y="1791403"/>
                  <a:pt x="5277698" y="1789264"/>
                  <a:pt x="5277698" y="1787403"/>
                </a:cubicBezTo>
                <a:cubicBezTo>
                  <a:pt x="5277698" y="1784278"/>
                  <a:pt x="5276749" y="1782083"/>
                  <a:pt x="5274852" y="1780818"/>
                </a:cubicBezTo>
                <a:cubicBezTo>
                  <a:pt x="5272954" y="1779553"/>
                  <a:pt x="5269550" y="1778846"/>
                  <a:pt x="5264639" y="1778697"/>
                </a:cubicBezTo>
                <a:lnTo>
                  <a:pt x="5265978" y="1772893"/>
                </a:lnTo>
                <a:close/>
                <a:moveTo>
                  <a:pt x="4579843" y="1771888"/>
                </a:moveTo>
                <a:lnTo>
                  <a:pt x="4586317" y="1771888"/>
                </a:lnTo>
                <a:lnTo>
                  <a:pt x="4564440" y="1869333"/>
                </a:lnTo>
                <a:lnTo>
                  <a:pt x="4568012" y="1869333"/>
                </a:lnTo>
                <a:cubicBezTo>
                  <a:pt x="4573593" y="1869333"/>
                  <a:pt x="4579862" y="1866896"/>
                  <a:pt x="4586820" y="1862022"/>
                </a:cubicBezTo>
                <a:cubicBezTo>
                  <a:pt x="4593777" y="1857148"/>
                  <a:pt x="4599340" y="1852627"/>
                  <a:pt x="4603507" y="1848460"/>
                </a:cubicBezTo>
                <a:cubicBezTo>
                  <a:pt x="4607674" y="1844293"/>
                  <a:pt x="4609758" y="1840275"/>
                  <a:pt x="4609758" y="1836405"/>
                </a:cubicBezTo>
                <a:cubicBezTo>
                  <a:pt x="4609758" y="1832759"/>
                  <a:pt x="4607228" y="1830712"/>
                  <a:pt x="4602168" y="1830266"/>
                </a:cubicBezTo>
                <a:lnTo>
                  <a:pt x="4603395" y="1824796"/>
                </a:lnTo>
                <a:lnTo>
                  <a:pt x="4639561" y="1824796"/>
                </a:lnTo>
                <a:lnTo>
                  <a:pt x="4641681" y="1830266"/>
                </a:lnTo>
                <a:cubicBezTo>
                  <a:pt x="4635505" y="1835847"/>
                  <a:pt x="4628957" y="1841316"/>
                  <a:pt x="4622036" y="1846674"/>
                </a:cubicBezTo>
                <a:lnTo>
                  <a:pt x="4594354" y="1868105"/>
                </a:lnTo>
                <a:lnTo>
                  <a:pt x="4605293" y="1908401"/>
                </a:lnTo>
                <a:cubicBezTo>
                  <a:pt x="4606186" y="1911824"/>
                  <a:pt x="4606986" y="1914298"/>
                  <a:pt x="4607693" y="1915823"/>
                </a:cubicBezTo>
                <a:cubicBezTo>
                  <a:pt x="4608400" y="1917349"/>
                  <a:pt x="4609218" y="1918484"/>
                  <a:pt x="4610149" y="1919228"/>
                </a:cubicBezTo>
                <a:cubicBezTo>
                  <a:pt x="4611079" y="1919972"/>
                  <a:pt x="4612325" y="1920344"/>
                  <a:pt x="4613888" y="1920344"/>
                </a:cubicBezTo>
                <a:cubicBezTo>
                  <a:pt x="4615823" y="1920344"/>
                  <a:pt x="4618129" y="1919302"/>
                  <a:pt x="4620808" y="1917219"/>
                </a:cubicBezTo>
                <a:cubicBezTo>
                  <a:pt x="4623487" y="1915135"/>
                  <a:pt x="4626538" y="1912121"/>
                  <a:pt x="4629961" y="1908177"/>
                </a:cubicBezTo>
                <a:lnTo>
                  <a:pt x="4636324" y="1914428"/>
                </a:lnTo>
                <a:cubicBezTo>
                  <a:pt x="4629626" y="1921498"/>
                  <a:pt x="4624083" y="1926409"/>
                  <a:pt x="4619692" y="1929162"/>
                </a:cubicBezTo>
                <a:cubicBezTo>
                  <a:pt x="4615302" y="1931915"/>
                  <a:pt x="4611060" y="1933292"/>
                  <a:pt x="4606967" y="1933292"/>
                </a:cubicBezTo>
                <a:cubicBezTo>
                  <a:pt x="4601907" y="1933292"/>
                  <a:pt x="4597889" y="1931860"/>
                  <a:pt x="4594912" y="1928995"/>
                </a:cubicBezTo>
                <a:cubicBezTo>
                  <a:pt x="4591936" y="1926130"/>
                  <a:pt x="4589592" y="1921349"/>
                  <a:pt x="4587880" y="1914651"/>
                </a:cubicBezTo>
                <a:lnTo>
                  <a:pt x="4580513" y="1885630"/>
                </a:lnTo>
                <a:cubicBezTo>
                  <a:pt x="4579769" y="1882728"/>
                  <a:pt x="4579025" y="1880719"/>
                  <a:pt x="4578281" y="1879602"/>
                </a:cubicBezTo>
                <a:cubicBezTo>
                  <a:pt x="4577537" y="1878486"/>
                  <a:pt x="4576681" y="1877742"/>
                  <a:pt x="4575713" y="1877370"/>
                </a:cubicBezTo>
                <a:cubicBezTo>
                  <a:pt x="4574746" y="1876998"/>
                  <a:pt x="4573035" y="1876812"/>
                  <a:pt x="4570579" y="1876812"/>
                </a:cubicBezTo>
                <a:lnTo>
                  <a:pt x="4562877" y="1876812"/>
                </a:lnTo>
                <a:lnTo>
                  <a:pt x="4551268" y="1931506"/>
                </a:lnTo>
                <a:lnTo>
                  <a:pt x="4531958" y="1931506"/>
                </a:lnTo>
                <a:lnTo>
                  <a:pt x="4560645" y="1803923"/>
                </a:lnTo>
                <a:cubicBezTo>
                  <a:pt x="4561612" y="1799607"/>
                  <a:pt x="4562300" y="1796240"/>
                  <a:pt x="4562710" y="1793822"/>
                </a:cubicBezTo>
                <a:cubicBezTo>
                  <a:pt x="4563119" y="1791403"/>
                  <a:pt x="4563323" y="1789264"/>
                  <a:pt x="4563323" y="1787403"/>
                </a:cubicBezTo>
                <a:cubicBezTo>
                  <a:pt x="4563323" y="1784278"/>
                  <a:pt x="4562375" y="1782083"/>
                  <a:pt x="4560477" y="1780818"/>
                </a:cubicBezTo>
                <a:cubicBezTo>
                  <a:pt x="4558580" y="1779553"/>
                  <a:pt x="4555175" y="1778846"/>
                  <a:pt x="4550264" y="1778697"/>
                </a:cubicBezTo>
                <a:lnTo>
                  <a:pt x="4551603" y="1772893"/>
                </a:lnTo>
                <a:close/>
                <a:moveTo>
                  <a:pt x="3846419" y="1771888"/>
                </a:moveTo>
                <a:lnTo>
                  <a:pt x="3852893" y="1771888"/>
                </a:lnTo>
                <a:lnTo>
                  <a:pt x="3831015" y="1869333"/>
                </a:lnTo>
                <a:lnTo>
                  <a:pt x="3834587" y="1869333"/>
                </a:lnTo>
                <a:cubicBezTo>
                  <a:pt x="3840168" y="1869333"/>
                  <a:pt x="3846437" y="1866896"/>
                  <a:pt x="3853395" y="1862022"/>
                </a:cubicBezTo>
                <a:cubicBezTo>
                  <a:pt x="3860353" y="1857148"/>
                  <a:pt x="3865915" y="1852627"/>
                  <a:pt x="3870082" y="1848460"/>
                </a:cubicBezTo>
                <a:cubicBezTo>
                  <a:pt x="3874249" y="1844293"/>
                  <a:pt x="3876333" y="1840275"/>
                  <a:pt x="3876333" y="1836405"/>
                </a:cubicBezTo>
                <a:cubicBezTo>
                  <a:pt x="3876333" y="1832759"/>
                  <a:pt x="3873803" y="1830712"/>
                  <a:pt x="3868743" y="1830266"/>
                </a:cubicBezTo>
                <a:lnTo>
                  <a:pt x="3869971" y="1824796"/>
                </a:lnTo>
                <a:lnTo>
                  <a:pt x="3906136" y="1824796"/>
                </a:lnTo>
                <a:lnTo>
                  <a:pt x="3908257" y="1830266"/>
                </a:lnTo>
                <a:cubicBezTo>
                  <a:pt x="3902080" y="1835847"/>
                  <a:pt x="3895532" y="1841316"/>
                  <a:pt x="3888611" y="1846674"/>
                </a:cubicBezTo>
                <a:lnTo>
                  <a:pt x="3860929" y="1868105"/>
                </a:lnTo>
                <a:lnTo>
                  <a:pt x="3871868" y="1908401"/>
                </a:lnTo>
                <a:cubicBezTo>
                  <a:pt x="3872761" y="1911824"/>
                  <a:pt x="3873561" y="1914298"/>
                  <a:pt x="3874268" y="1915823"/>
                </a:cubicBezTo>
                <a:cubicBezTo>
                  <a:pt x="3874975" y="1917349"/>
                  <a:pt x="3875793" y="1918484"/>
                  <a:pt x="3876724" y="1919228"/>
                </a:cubicBezTo>
                <a:cubicBezTo>
                  <a:pt x="3877654" y="1919972"/>
                  <a:pt x="3878900" y="1920344"/>
                  <a:pt x="3880463" y="1920344"/>
                </a:cubicBezTo>
                <a:cubicBezTo>
                  <a:pt x="3882398" y="1920344"/>
                  <a:pt x="3884705" y="1919302"/>
                  <a:pt x="3887383" y="1917219"/>
                </a:cubicBezTo>
                <a:cubicBezTo>
                  <a:pt x="3890062" y="1915135"/>
                  <a:pt x="3893113" y="1912121"/>
                  <a:pt x="3896536" y="1908177"/>
                </a:cubicBezTo>
                <a:lnTo>
                  <a:pt x="3902899" y="1914428"/>
                </a:lnTo>
                <a:cubicBezTo>
                  <a:pt x="3896202" y="1921498"/>
                  <a:pt x="3890658" y="1926409"/>
                  <a:pt x="3886267" y="1929162"/>
                </a:cubicBezTo>
                <a:cubicBezTo>
                  <a:pt x="3881877" y="1931915"/>
                  <a:pt x="3877635" y="1933292"/>
                  <a:pt x="3873543" y="1933292"/>
                </a:cubicBezTo>
                <a:cubicBezTo>
                  <a:pt x="3868483" y="1933292"/>
                  <a:pt x="3864464" y="1931860"/>
                  <a:pt x="3861487" y="1928995"/>
                </a:cubicBezTo>
                <a:cubicBezTo>
                  <a:pt x="3858511" y="1926130"/>
                  <a:pt x="3856167" y="1921349"/>
                  <a:pt x="3854455" y="1914651"/>
                </a:cubicBezTo>
                <a:lnTo>
                  <a:pt x="3847088" y="1885630"/>
                </a:lnTo>
                <a:cubicBezTo>
                  <a:pt x="3846344" y="1882728"/>
                  <a:pt x="3845600" y="1880719"/>
                  <a:pt x="3844856" y="1879602"/>
                </a:cubicBezTo>
                <a:cubicBezTo>
                  <a:pt x="3844112" y="1878486"/>
                  <a:pt x="3843256" y="1877742"/>
                  <a:pt x="3842289" y="1877370"/>
                </a:cubicBezTo>
                <a:cubicBezTo>
                  <a:pt x="3841321" y="1876998"/>
                  <a:pt x="3839610" y="1876812"/>
                  <a:pt x="3837154" y="1876812"/>
                </a:cubicBezTo>
                <a:lnTo>
                  <a:pt x="3829452" y="1876812"/>
                </a:lnTo>
                <a:lnTo>
                  <a:pt x="3817844" y="1931506"/>
                </a:lnTo>
                <a:lnTo>
                  <a:pt x="3798533" y="1931506"/>
                </a:lnTo>
                <a:lnTo>
                  <a:pt x="3827220" y="1803923"/>
                </a:lnTo>
                <a:cubicBezTo>
                  <a:pt x="3828187" y="1799607"/>
                  <a:pt x="3828875" y="1796240"/>
                  <a:pt x="3829285" y="1793822"/>
                </a:cubicBezTo>
                <a:cubicBezTo>
                  <a:pt x="3829694" y="1791403"/>
                  <a:pt x="3829899" y="1789264"/>
                  <a:pt x="3829899" y="1787403"/>
                </a:cubicBezTo>
                <a:cubicBezTo>
                  <a:pt x="3829899" y="1784278"/>
                  <a:pt x="3828950" y="1782083"/>
                  <a:pt x="3827052" y="1780818"/>
                </a:cubicBezTo>
                <a:cubicBezTo>
                  <a:pt x="3825155" y="1779553"/>
                  <a:pt x="3821750" y="1778846"/>
                  <a:pt x="3816839" y="1778697"/>
                </a:cubicBezTo>
                <a:lnTo>
                  <a:pt x="3818178" y="1772893"/>
                </a:lnTo>
                <a:close/>
                <a:moveTo>
                  <a:pt x="7805544" y="1770214"/>
                </a:moveTo>
                <a:cubicBezTo>
                  <a:pt x="7827273" y="1775944"/>
                  <a:pt x="7843961" y="1788315"/>
                  <a:pt x="7855606" y="1807328"/>
                </a:cubicBezTo>
                <a:cubicBezTo>
                  <a:pt x="7867252" y="1826341"/>
                  <a:pt x="7873075" y="1849279"/>
                  <a:pt x="7873075" y="1876142"/>
                </a:cubicBezTo>
                <a:cubicBezTo>
                  <a:pt x="7873075" y="1903080"/>
                  <a:pt x="7867271" y="1926018"/>
                  <a:pt x="7855662" y="1944956"/>
                </a:cubicBezTo>
                <a:cubicBezTo>
                  <a:pt x="7844053" y="1963895"/>
                  <a:pt x="7827347" y="1976229"/>
                  <a:pt x="7805544" y="1981959"/>
                </a:cubicBezTo>
                <a:lnTo>
                  <a:pt x="7802865" y="1973364"/>
                </a:lnTo>
                <a:cubicBezTo>
                  <a:pt x="7820055" y="1967634"/>
                  <a:pt x="7832835" y="1956323"/>
                  <a:pt x="7841207" y="1939431"/>
                </a:cubicBezTo>
                <a:cubicBezTo>
                  <a:pt x="7849579" y="1922539"/>
                  <a:pt x="7853765" y="1901071"/>
                  <a:pt x="7853765" y="1875026"/>
                </a:cubicBezTo>
                <a:cubicBezTo>
                  <a:pt x="7853765" y="1849874"/>
                  <a:pt x="7849597" y="1828982"/>
                  <a:pt x="7841263" y="1812351"/>
                </a:cubicBezTo>
                <a:cubicBezTo>
                  <a:pt x="7832929" y="1795719"/>
                  <a:pt x="7820017" y="1784538"/>
                  <a:pt x="7802531" y="1778809"/>
                </a:cubicBezTo>
                <a:close/>
                <a:moveTo>
                  <a:pt x="7266787" y="1770214"/>
                </a:moveTo>
                <a:lnTo>
                  <a:pt x="7269800" y="1778809"/>
                </a:lnTo>
                <a:cubicBezTo>
                  <a:pt x="7252387" y="1784538"/>
                  <a:pt x="7239495" y="1795719"/>
                  <a:pt x="7231124" y="1812351"/>
                </a:cubicBezTo>
                <a:cubicBezTo>
                  <a:pt x="7222752" y="1828982"/>
                  <a:pt x="7218566" y="1849874"/>
                  <a:pt x="7218566" y="1875026"/>
                </a:cubicBezTo>
                <a:cubicBezTo>
                  <a:pt x="7218566" y="1901071"/>
                  <a:pt x="7222752" y="1922539"/>
                  <a:pt x="7231124" y="1939431"/>
                </a:cubicBezTo>
                <a:cubicBezTo>
                  <a:pt x="7239495" y="1956323"/>
                  <a:pt x="7252276" y="1967634"/>
                  <a:pt x="7269465" y="1973364"/>
                </a:cubicBezTo>
                <a:lnTo>
                  <a:pt x="7266787" y="1981959"/>
                </a:lnTo>
                <a:cubicBezTo>
                  <a:pt x="7244983" y="1976229"/>
                  <a:pt x="7228277" y="1963895"/>
                  <a:pt x="7216669" y="1944956"/>
                </a:cubicBezTo>
                <a:cubicBezTo>
                  <a:pt x="7205060" y="1926018"/>
                  <a:pt x="7199256" y="1903080"/>
                  <a:pt x="7199256" y="1876142"/>
                </a:cubicBezTo>
                <a:cubicBezTo>
                  <a:pt x="7199256" y="1849279"/>
                  <a:pt x="7205079" y="1826341"/>
                  <a:pt x="7216725" y="1807328"/>
                </a:cubicBezTo>
                <a:cubicBezTo>
                  <a:pt x="7228370" y="1788315"/>
                  <a:pt x="7245058" y="1775944"/>
                  <a:pt x="7266787" y="1770214"/>
                </a:cubicBezTo>
                <a:close/>
                <a:moveTo>
                  <a:pt x="6948294" y="1770214"/>
                </a:moveTo>
                <a:cubicBezTo>
                  <a:pt x="6970023" y="1775944"/>
                  <a:pt x="6986711" y="1788315"/>
                  <a:pt x="6998356" y="1807328"/>
                </a:cubicBezTo>
                <a:cubicBezTo>
                  <a:pt x="7010002" y="1826341"/>
                  <a:pt x="7015825" y="1849279"/>
                  <a:pt x="7015825" y="1876142"/>
                </a:cubicBezTo>
                <a:cubicBezTo>
                  <a:pt x="7015825" y="1903080"/>
                  <a:pt x="7010021" y="1926018"/>
                  <a:pt x="6998412" y="1944956"/>
                </a:cubicBezTo>
                <a:cubicBezTo>
                  <a:pt x="6986804" y="1963895"/>
                  <a:pt x="6970098" y="1976229"/>
                  <a:pt x="6948294" y="1981959"/>
                </a:cubicBezTo>
                <a:lnTo>
                  <a:pt x="6945615" y="1973364"/>
                </a:lnTo>
                <a:cubicBezTo>
                  <a:pt x="6962805" y="1967634"/>
                  <a:pt x="6975586" y="1956323"/>
                  <a:pt x="6983957" y="1939431"/>
                </a:cubicBezTo>
                <a:cubicBezTo>
                  <a:pt x="6992329" y="1922539"/>
                  <a:pt x="6996515" y="1901071"/>
                  <a:pt x="6996515" y="1875026"/>
                </a:cubicBezTo>
                <a:cubicBezTo>
                  <a:pt x="6996515" y="1849874"/>
                  <a:pt x="6992348" y="1828982"/>
                  <a:pt x="6984013" y="1812351"/>
                </a:cubicBezTo>
                <a:cubicBezTo>
                  <a:pt x="6975679" y="1795719"/>
                  <a:pt x="6962768" y="1784538"/>
                  <a:pt x="6945280" y="1778809"/>
                </a:cubicBezTo>
                <a:close/>
                <a:moveTo>
                  <a:pt x="6800061" y="1770214"/>
                </a:moveTo>
                <a:lnTo>
                  <a:pt x="6803075" y="1778809"/>
                </a:lnTo>
                <a:cubicBezTo>
                  <a:pt x="6785662" y="1784538"/>
                  <a:pt x="6772770" y="1795719"/>
                  <a:pt x="6764398" y="1812351"/>
                </a:cubicBezTo>
                <a:cubicBezTo>
                  <a:pt x="6756027" y="1828982"/>
                  <a:pt x="6751841" y="1849874"/>
                  <a:pt x="6751841" y="1875026"/>
                </a:cubicBezTo>
                <a:cubicBezTo>
                  <a:pt x="6751841" y="1901071"/>
                  <a:pt x="6756027" y="1922539"/>
                  <a:pt x="6764398" y="1939431"/>
                </a:cubicBezTo>
                <a:cubicBezTo>
                  <a:pt x="6772770" y="1956323"/>
                  <a:pt x="6785550" y="1967634"/>
                  <a:pt x="6802740" y="1973364"/>
                </a:cubicBezTo>
                <a:lnTo>
                  <a:pt x="6800061" y="1981959"/>
                </a:lnTo>
                <a:cubicBezTo>
                  <a:pt x="6778258" y="1976229"/>
                  <a:pt x="6761552" y="1963895"/>
                  <a:pt x="6749943" y="1944956"/>
                </a:cubicBezTo>
                <a:cubicBezTo>
                  <a:pt x="6738335" y="1926018"/>
                  <a:pt x="6732530" y="1903080"/>
                  <a:pt x="6732530" y="1876142"/>
                </a:cubicBezTo>
                <a:cubicBezTo>
                  <a:pt x="6732530" y="1849279"/>
                  <a:pt x="6738353" y="1826341"/>
                  <a:pt x="6749999" y="1807328"/>
                </a:cubicBezTo>
                <a:cubicBezTo>
                  <a:pt x="6761645" y="1788315"/>
                  <a:pt x="6778332" y="1775944"/>
                  <a:pt x="6800061" y="1770214"/>
                </a:cubicBezTo>
                <a:close/>
                <a:moveTo>
                  <a:pt x="6110094" y="1760689"/>
                </a:moveTo>
                <a:cubicBezTo>
                  <a:pt x="6131823" y="1766419"/>
                  <a:pt x="6148510" y="1778790"/>
                  <a:pt x="6160156" y="1797803"/>
                </a:cubicBezTo>
                <a:cubicBezTo>
                  <a:pt x="6171802" y="1816816"/>
                  <a:pt x="6177625" y="1839754"/>
                  <a:pt x="6177625" y="1866617"/>
                </a:cubicBezTo>
                <a:cubicBezTo>
                  <a:pt x="6177625" y="1893555"/>
                  <a:pt x="6171820" y="1916493"/>
                  <a:pt x="6160212" y="1935431"/>
                </a:cubicBezTo>
                <a:cubicBezTo>
                  <a:pt x="6148603" y="1954370"/>
                  <a:pt x="6131897" y="1966704"/>
                  <a:pt x="6110094" y="1972434"/>
                </a:cubicBezTo>
                <a:lnTo>
                  <a:pt x="6107415" y="1963839"/>
                </a:lnTo>
                <a:cubicBezTo>
                  <a:pt x="6124605" y="1958109"/>
                  <a:pt x="6137385" y="1946798"/>
                  <a:pt x="6145757" y="1929906"/>
                </a:cubicBezTo>
                <a:cubicBezTo>
                  <a:pt x="6154128" y="1913014"/>
                  <a:pt x="6158314" y="1891546"/>
                  <a:pt x="6158314" y="1865501"/>
                </a:cubicBezTo>
                <a:cubicBezTo>
                  <a:pt x="6158314" y="1840349"/>
                  <a:pt x="6154147" y="1819457"/>
                  <a:pt x="6145813" y="1802826"/>
                </a:cubicBezTo>
                <a:cubicBezTo>
                  <a:pt x="6137478" y="1786194"/>
                  <a:pt x="6124567" y="1775013"/>
                  <a:pt x="6107080" y="1769284"/>
                </a:cubicBezTo>
                <a:close/>
                <a:moveTo>
                  <a:pt x="5961861" y="1760689"/>
                </a:moveTo>
                <a:lnTo>
                  <a:pt x="5964875" y="1769284"/>
                </a:lnTo>
                <a:cubicBezTo>
                  <a:pt x="5947462" y="1775013"/>
                  <a:pt x="5934570" y="1786194"/>
                  <a:pt x="5926198" y="1802826"/>
                </a:cubicBezTo>
                <a:cubicBezTo>
                  <a:pt x="5917827" y="1819457"/>
                  <a:pt x="5913641" y="1840349"/>
                  <a:pt x="5913641" y="1865501"/>
                </a:cubicBezTo>
                <a:cubicBezTo>
                  <a:pt x="5913641" y="1891546"/>
                  <a:pt x="5917827" y="1913014"/>
                  <a:pt x="5926198" y="1929906"/>
                </a:cubicBezTo>
                <a:cubicBezTo>
                  <a:pt x="5934570" y="1946798"/>
                  <a:pt x="5947350" y="1958109"/>
                  <a:pt x="5964540" y="1963839"/>
                </a:cubicBezTo>
                <a:lnTo>
                  <a:pt x="5961861" y="1972434"/>
                </a:lnTo>
                <a:cubicBezTo>
                  <a:pt x="5940058" y="1966704"/>
                  <a:pt x="5923352" y="1954370"/>
                  <a:pt x="5911743" y="1935431"/>
                </a:cubicBezTo>
                <a:cubicBezTo>
                  <a:pt x="5900135" y="1916493"/>
                  <a:pt x="5894330" y="1893555"/>
                  <a:pt x="5894330" y="1866617"/>
                </a:cubicBezTo>
                <a:cubicBezTo>
                  <a:pt x="5894330" y="1839754"/>
                  <a:pt x="5900153" y="1816816"/>
                  <a:pt x="5911799" y="1797803"/>
                </a:cubicBezTo>
                <a:cubicBezTo>
                  <a:pt x="5923445" y="1778790"/>
                  <a:pt x="5940132" y="1766419"/>
                  <a:pt x="5961861" y="1760689"/>
                </a:cubicBezTo>
                <a:close/>
                <a:moveTo>
                  <a:pt x="5376669" y="1760689"/>
                </a:moveTo>
                <a:cubicBezTo>
                  <a:pt x="5398398" y="1766419"/>
                  <a:pt x="5415085" y="1778790"/>
                  <a:pt x="5426731" y="1797803"/>
                </a:cubicBezTo>
                <a:cubicBezTo>
                  <a:pt x="5438377" y="1816816"/>
                  <a:pt x="5444200" y="1839754"/>
                  <a:pt x="5444200" y="1866617"/>
                </a:cubicBezTo>
                <a:cubicBezTo>
                  <a:pt x="5444200" y="1893555"/>
                  <a:pt x="5438395" y="1916493"/>
                  <a:pt x="5426787" y="1935431"/>
                </a:cubicBezTo>
                <a:cubicBezTo>
                  <a:pt x="5415178" y="1954370"/>
                  <a:pt x="5398472" y="1966704"/>
                  <a:pt x="5376669" y="1972434"/>
                </a:cubicBezTo>
                <a:lnTo>
                  <a:pt x="5373990" y="1963839"/>
                </a:lnTo>
                <a:cubicBezTo>
                  <a:pt x="5391180" y="1958109"/>
                  <a:pt x="5403960" y="1946798"/>
                  <a:pt x="5412332" y="1929906"/>
                </a:cubicBezTo>
                <a:cubicBezTo>
                  <a:pt x="5420703" y="1913014"/>
                  <a:pt x="5424889" y="1891546"/>
                  <a:pt x="5424889" y="1865501"/>
                </a:cubicBezTo>
                <a:cubicBezTo>
                  <a:pt x="5424889" y="1840349"/>
                  <a:pt x="5420722" y="1819457"/>
                  <a:pt x="5412388" y="1802826"/>
                </a:cubicBezTo>
                <a:cubicBezTo>
                  <a:pt x="5404053" y="1786194"/>
                  <a:pt x="5391142" y="1775013"/>
                  <a:pt x="5373655" y="1769284"/>
                </a:cubicBezTo>
                <a:close/>
                <a:moveTo>
                  <a:pt x="5228436" y="1760689"/>
                </a:moveTo>
                <a:lnTo>
                  <a:pt x="5231450" y="1769284"/>
                </a:lnTo>
                <a:cubicBezTo>
                  <a:pt x="5214037" y="1775013"/>
                  <a:pt x="5201145" y="1786194"/>
                  <a:pt x="5192773" y="1802826"/>
                </a:cubicBezTo>
                <a:cubicBezTo>
                  <a:pt x="5184402" y="1819457"/>
                  <a:pt x="5180216" y="1840349"/>
                  <a:pt x="5180216" y="1865501"/>
                </a:cubicBezTo>
                <a:cubicBezTo>
                  <a:pt x="5180216" y="1891546"/>
                  <a:pt x="5184402" y="1913014"/>
                  <a:pt x="5192773" y="1929906"/>
                </a:cubicBezTo>
                <a:cubicBezTo>
                  <a:pt x="5201145" y="1946798"/>
                  <a:pt x="5213925" y="1958109"/>
                  <a:pt x="5231115" y="1963839"/>
                </a:cubicBezTo>
                <a:lnTo>
                  <a:pt x="5228436" y="1972434"/>
                </a:lnTo>
                <a:cubicBezTo>
                  <a:pt x="5206633" y="1966704"/>
                  <a:pt x="5189927" y="1954370"/>
                  <a:pt x="5178318" y="1935431"/>
                </a:cubicBezTo>
                <a:cubicBezTo>
                  <a:pt x="5166710" y="1916493"/>
                  <a:pt x="5160905" y="1893555"/>
                  <a:pt x="5160905" y="1866617"/>
                </a:cubicBezTo>
                <a:cubicBezTo>
                  <a:pt x="5160905" y="1839754"/>
                  <a:pt x="5166728" y="1816816"/>
                  <a:pt x="5178374" y="1797803"/>
                </a:cubicBezTo>
                <a:cubicBezTo>
                  <a:pt x="5190020" y="1778790"/>
                  <a:pt x="5206707" y="1766419"/>
                  <a:pt x="5228436" y="1760689"/>
                </a:cubicBezTo>
                <a:close/>
                <a:moveTo>
                  <a:pt x="4662295" y="1760689"/>
                </a:moveTo>
                <a:cubicBezTo>
                  <a:pt x="4684024" y="1766419"/>
                  <a:pt x="4700710" y="1778790"/>
                  <a:pt x="4712356" y="1797803"/>
                </a:cubicBezTo>
                <a:cubicBezTo>
                  <a:pt x="4724002" y="1816816"/>
                  <a:pt x="4729825" y="1839754"/>
                  <a:pt x="4729825" y="1866617"/>
                </a:cubicBezTo>
                <a:cubicBezTo>
                  <a:pt x="4729825" y="1893555"/>
                  <a:pt x="4724021" y="1916493"/>
                  <a:pt x="4712412" y="1935431"/>
                </a:cubicBezTo>
                <a:cubicBezTo>
                  <a:pt x="4700803" y="1954370"/>
                  <a:pt x="4684097" y="1966704"/>
                  <a:pt x="4662295" y="1972434"/>
                </a:cubicBezTo>
                <a:lnTo>
                  <a:pt x="4659615" y="1963839"/>
                </a:lnTo>
                <a:cubicBezTo>
                  <a:pt x="4676805" y="1958109"/>
                  <a:pt x="4689586" y="1946798"/>
                  <a:pt x="4697957" y="1929906"/>
                </a:cubicBezTo>
                <a:cubicBezTo>
                  <a:pt x="4706329" y="1913014"/>
                  <a:pt x="4710514" y="1891546"/>
                  <a:pt x="4710514" y="1865501"/>
                </a:cubicBezTo>
                <a:cubicBezTo>
                  <a:pt x="4710514" y="1840349"/>
                  <a:pt x="4706347" y="1819457"/>
                  <a:pt x="4698013" y="1802826"/>
                </a:cubicBezTo>
                <a:cubicBezTo>
                  <a:pt x="4689679" y="1786194"/>
                  <a:pt x="4676768" y="1775013"/>
                  <a:pt x="4659280" y="1769284"/>
                </a:cubicBezTo>
                <a:close/>
                <a:moveTo>
                  <a:pt x="4514061" y="1760689"/>
                </a:moveTo>
                <a:lnTo>
                  <a:pt x="4517075" y="1769284"/>
                </a:lnTo>
                <a:cubicBezTo>
                  <a:pt x="4499662" y="1775013"/>
                  <a:pt x="4486770" y="1786194"/>
                  <a:pt x="4478398" y="1802826"/>
                </a:cubicBezTo>
                <a:cubicBezTo>
                  <a:pt x="4470027" y="1819457"/>
                  <a:pt x="4465841" y="1840349"/>
                  <a:pt x="4465841" y="1865501"/>
                </a:cubicBezTo>
                <a:cubicBezTo>
                  <a:pt x="4465841" y="1891546"/>
                  <a:pt x="4470027" y="1913014"/>
                  <a:pt x="4478398" y="1929906"/>
                </a:cubicBezTo>
                <a:cubicBezTo>
                  <a:pt x="4486770" y="1946798"/>
                  <a:pt x="4499551" y="1958109"/>
                  <a:pt x="4516741" y="1963839"/>
                </a:cubicBezTo>
                <a:lnTo>
                  <a:pt x="4514061" y="1972434"/>
                </a:lnTo>
                <a:cubicBezTo>
                  <a:pt x="4492258" y="1966704"/>
                  <a:pt x="4475552" y="1954370"/>
                  <a:pt x="4463944" y="1935431"/>
                </a:cubicBezTo>
                <a:cubicBezTo>
                  <a:pt x="4452335" y="1916493"/>
                  <a:pt x="4446531" y="1893555"/>
                  <a:pt x="4446531" y="1866617"/>
                </a:cubicBezTo>
                <a:cubicBezTo>
                  <a:pt x="4446531" y="1839754"/>
                  <a:pt x="4452354" y="1816816"/>
                  <a:pt x="4463999" y="1797803"/>
                </a:cubicBezTo>
                <a:cubicBezTo>
                  <a:pt x="4475646" y="1778790"/>
                  <a:pt x="4492332" y="1766419"/>
                  <a:pt x="4514061" y="1760689"/>
                </a:cubicBezTo>
                <a:close/>
                <a:moveTo>
                  <a:pt x="3928869" y="1760689"/>
                </a:moveTo>
                <a:cubicBezTo>
                  <a:pt x="3950598" y="1766419"/>
                  <a:pt x="3967286" y="1778790"/>
                  <a:pt x="3978931" y="1797803"/>
                </a:cubicBezTo>
                <a:cubicBezTo>
                  <a:pt x="3990577" y="1816816"/>
                  <a:pt x="3996400" y="1839754"/>
                  <a:pt x="3996400" y="1866617"/>
                </a:cubicBezTo>
                <a:cubicBezTo>
                  <a:pt x="3996400" y="1893555"/>
                  <a:pt x="3990596" y="1916493"/>
                  <a:pt x="3978987" y="1935431"/>
                </a:cubicBezTo>
                <a:cubicBezTo>
                  <a:pt x="3967379" y="1954370"/>
                  <a:pt x="3950673" y="1966704"/>
                  <a:pt x="3928869" y="1972434"/>
                </a:cubicBezTo>
                <a:lnTo>
                  <a:pt x="3926190" y="1963839"/>
                </a:lnTo>
                <a:cubicBezTo>
                  <a:pt x="3943380" y="1958109"/>
                  <a:pt x="3956161" y="1946798"/>
                  <a:pt x="3964532" y="1929906"/>
                </a:cubicBezTo>
                <a:cubicBezTo>
                  <a:pt x="3972904" y="1913014"/>
                  <a:pt x="3977090" y="1891546"/>
                  <a:pt x="3977090" y="1865501"/>
                </a:cubicBezTo>
                <a:cubicBezTo>
                  <a:pt x="3977090" y="1840349"/>
                  <a:pt x="3972922" y="1819457"/>
                  <a:pt x="3964588" y="1802826"/>
                </a:cubicBezTo>
                <a:cubicBezTo>
                  <a:pt x="3956254" y="1786194"/>
                  <a:pt x="3943343" y="1775013"/>
                  <a:pt x="3925856" y="1769284"/>
                </a:cubicBezTo>
                <a:close/>
                <a:moveTo>
                  <a:pt x="3780637" y="1760689"/>
                </a:moveTo>
                <a:lnTo>
                  <a:pt x="3783650" y="1769284"/>
                </a:lnTo>
                <a:cubicBezTo>
                  <a:pt x="3766238" y="1775013"/>
                  <a:pt x="3753345" y="1786194"/>
                  <a:pt x="3744974" y="1802826"/>
                </a:cubicBezTo>
                <a:cubicBezTo>
                  <a:pt x="3736602" y="1819457"/>
                  <a:pt x="3732416" y="1840349"/>
                  <a:pt x="3732416" y="1865501"/>
                </a:cubicBezTo>
                <a:cubicBezTo>
                  <a:pt x="3732416" y="1891546"/>
                  <a:pt x="3736602" y="1913014"/>
                  <a:pt x="3744974" y="1929906"/>
                </a:cubicBezTo>
                <a:cubicBezTo>
                  <a:pt x="3753345" y="1946798"/>
                  <a:pt x="3766126" y="1958109"/>
                  <a:pt x="3783315" y="1963839"/>
                </a:cubicBezTo>
                <a:lnTo>
                  <a:pt x="3780637" y="1972434"/>
                </a:lnTo>
                <a:cubicBezTo>
                  <a:pt x="3758833" y="1966704"/>
                  <a:pt x="3742127" y="1954370"/>
                  <a:pt x="3730519" y="1935431"/>
                </a:cubicBezTo>
                <a:cubicBezTo>
                  <a:pt x="3718910" y="1916493"/>
                  <a:pt x="3713106" y="1893555"/>
                  <a:pt x="3713106" y="1866617"/>
                </a:cubicBezTo>
                <a:cubicBezTo>
                  <a:pt x="3713106" y="1839754"/>
                  <a:pt x="3718929" y="1816816"/>
                  <a:pt x="3730574" y="1797803"/>
                </a:cubicBezTo>
                <a:cubicBezTo>
                  <a:pt x="3742220" y="1778790"/>
                  <a:pt x="3758908" y="1766419"/>
                  <a:pt x="3780637" y="1760689"/>
                </a:cubicBezTo>
                <a:close/>
                <a:moveTo>
                  <a:pt x="6600417" y="1737202"/>
                </a:moveTo>
                <a:lnTo>
                  <a:pt x="6691751" y="1737202"/>
                </a:lnTo>
                <a:lnTo>
                  <a:pt x="6684970" y="1766753"/>
                </a:lnTo>
                <a:lnTo>
                  <a:pt x="6676180" y="1766753"/>
                </a:lnTo>
                <a:lnTo>
                  <a:pt x="6676180" y="1761982"/>
                </a:lnTo>
                <a:cubicBezTo>
                  <a:pt x="6676180" y="1761089"/>
                  <a:pt x="6676138" y="1760070"/>
                  <a:pt x="6676055" y="1758926"/>
                </a:cubicBezTo>
                <a:cubicBezTo>
                  <a:pt x="6675971" y="1757782"/>
                  <a:pt x="6675845" y="1756638"/>
                  <a:pt x="6675678" y="1755494"/>
                </a:cubicBezTo>
                <a:cubicBezTo>
                  <a:pt x="6675511" y="1754350"/>
                  <a:pt x="6675315" y="1753289"/>
                  <a:pt x="6675092" y="1752313"/>
                </a:cubicBezTo>
                <a:cubicBezTo>
                  <a:pt x="6674869" y="1751336"/>
                  <a:pt x="6674618" y="1750541"/>
                  <a:pt x="6674339" y="1749927"/>
                </a:cubicBezTo>
                <a:cubicBezTo>
                  <a:pt x="6673948" y="1749145"/>
                  <a:pt x="6673543" y="1748503"/>
                  <a:pt x="6673125" y="1748001"/>
                </a:cubicBezTo>
                <a:cubicBezTo>
                  <a:pt x="6672706" y="1747499"/>
                  <a:pt x="6672176" y="1747108"/>
                  <a:pt x="6671534" y="1746829"/>
                </a:cubicBezTo>
                <a:cubicBezTo>
                  <a:pt x="6670892" y="1746550"/>
                  <a:pt x="6670125" y="1746355"/>
                  <a:pt x="6669232" y="1746243"/>
                </a:cubicBezTo>
                <a:cubicBezTo>
                  <a:pt x="6668339" y="1746131"/>
                  <a:pt x="6667195" y="1746076"/>
                  <a:pt x="6665800" y="1746076"/>
                </a:cubicBezTo>
                <a:lnTo>
                  <a:pt x="6652321" y="1746076"/>
                </a:lnTo>
                <a:lnTo>
                  <a:pt x="6635076" y="1822425"/>
                </a:lnTo>
                <a:cubicBezTo>
                  <a:pt x="6634462" y="1824992"/>
                  <a:pt x="6634029" y="1827182"/>
                  <a:pt x="6633778" y="1828996"/>
                </a:cubicBezTo>
                <a:cubicBezTo>
                  <a:pt x="6633527" y="1830810"/>
                  <a:pt x="6633401" y="1832442"/>
                  <a:pt x="6633401" y="1833894"/>
                </a:cubicBezTo>
                <a:cubicBezTo>
                  <a:pt x="6633457" y="1835010"/>
                  <a:pt x="6633625" y="1835973"/>
                  <a:pt x="6633904" y="1836782"/>
                </a:cubicBezTo>
                <a:cubicBezTo>
                  <a:pt x="6634183" y="1837591"/>
                  <a:pt x="6634685" y="1838275"/>
                  <a:pt x="6635411" y="1838833"/>
                </a:cubicBezTo>
                <a:cubicBezTo>
                  <a:pt x="6636136" y="1839391"/>
                  <a:pt x="6637113" y="1839809"/>
                  <a:pt x="6638341" y="1840089"/>
                </a:cubicBezTo>
                <a:cubicBezTo>
                  <a:pt x="6639569" y="1840368"/>
                  <a:pt x="6641159" y="1840563"/>
                  <a:pt x="6643113" y="1840675"/>
                </a:cubicBezTo>
                <a:lnTo>
                  <a:pt x="6641940" y="1845781"/>
                </a:lnTo>
                <a:lnTo>
                  <a:pt x="6604938" y="1845781"/>
                </a:lnTo>
                <a:lnTo>
                  <a:pt x="6606026" y="1840675"/>
                </a:lnTo>
                <a:cubicBezTo>
                  <a:pt x="6607422" y="1840340"/>
                  <a:pt x="6608622" y="1840047"/>
                  <a:pt x="6609626" y="1839796"/>
                </a:cubicBezTo>
                <a:cubicBezTo>
                  <a:pt x="6610631" y="1839544"/>
                  <a:pt x="6611496" y="1839210"/>
                  <a:pt x="6612221" y="1838791"/>
                </a:cubicBezTo>
                <a:cubicBezTo>
                  <a:pt x="6612947" y="1838372"/>
                  <a:pt x="6613575" y="1837800"/>
                  <a:pt x="6614105" y="1837075"/>
                </a:cubicBezTo>
                <a:cubicBezTo>
                  <a:pt x="6614635" y="1836349"/>
                  <a:pt x="6615151" y="1835359"/>
                  <a:pt x="6615654" y="1834103"/>
                </a:cubicBezTo>
                <a:cubicBezTo>
                  <a:pt x="6616156" y="1832847"/>
                  <a:pt x="6616658" y="1831215"/>
                  <a:pt x="6617161" y="1829205"/>
                </a:cubicBezTo>
                <a:cubicBezTo>
                  <a:pt x="6617663" y="1827196"/>
                  <a:pt x="6618249" y="1824713"/>
                  <a:pt x="6618919" y="1821755"/>
                </a:cubicBezTo>
                <a:lnTo>
                  <a:pt x="6635829" y="1746076"/>
                </a:lnTo>
                <a:lnTo>
                  <a:pt x="6624276" y="1746076"/>
                </a:lnTo>
                <a:cubicBezTo>
                  <a:pt x="6622435" y="1746076"/>
                  <a:pt x="6620872" y="1746131"/>
                  <a:pt x="6619588" y="1746243"/>
                </a:cubicBezTo>
                <a:cubicBezTo>
                  <a:pt x="6618305" y="1746355"/>
                  <a:pt x="6617133" y="1746648"/>
                  <a:pt x="6616072" y="1747122"/>
                </a:cubicBezTo>
                <a:cubicBezTo>
                  <a:pt x="6615012" y="1747597"/>
                  <a:pt x="6614021" y="1748252"/>
                  <a:pt x="6613100" y="1749089"/>
                </a:cubicBezTo>
                <a:cubicBezTo>
                  <a:pt x="6612180" y="1749927"/>
                  <a:pt x="6611231" y="1751071"/>
                  <a:pt x="6610254" y="1752522"/>
                </a:cubicBezTo>
                <a:cubicBezTo>
                  <a:pt x="6609277" y="1753973"/>
                  <a:pt x="6608217" y="1755759"/>
                  <a:pt x="6607073" y="1757880"/>
                </a:cubicBezTo>
                <a:cubicBezTo>
                  <a:pt x="6605929" y="1760000"/>
                  <a:pt x="6604603" y="1762540"/>
                  <a:pt x="6603096" y="1765498"/>
                </a:cubicBezTo>
                <a:lnTo>
                  <a:pt x="6594139" y="1765498"/>
                </a:lnTo>
                <a:close/>
                <a:moveTo>
                  <a:pt x="3710013" y="1722769"/>
                </a:moveTo>
                <a:lnTo>
                  <a:pt x="3710013" y="1746432"/>
                </a:lnTo>
                <a:cubicBezTo>
                  <a:pt x="3705251" y="1750897"/>
                  <a:pt x="3700432" y="1754134"/>
                  <a:pt x="3695558" y="1756143"/>
                </a:cubicBezTo>
                <a:cubicBezTo>
                  <a:pt x="3690684" y="1758152"/>
                  <a:pt x="3685196" y="1759157"/>
                  <a:pt x="3679094" y="1759157"/>
                </a:cubicBezTo>
                <a:cubicBezTo>
                  <a:pt x="3674629" y="1759157"/>
                  <a:pt x="3670369" y="1758636"/>
                  <a:pt x="3666314" y="1757594"/>
                </a:cubicBezTo>
                <a:cubicBezTo>
                  <a:pt x="3662258" y="1756553"/>
                  <a:pt x="3655821" y="1754060"/>
                  <a:pt x="3647003" y="1750116"/>
                </a:cubicBezTo>
                <a:cubicBezTo>
                  <a:pt x="3638185" y="1746172"/>
                  <a:pt x="3630837" y="1744200"/>
                  <a:pt x="3624958" y="1744200"/>
                </a:cubicBezTo>
                <a:cubicBezTo>
                  <a:pt x="3620195" y="1744200"/>
                  <a:pt x="3615712" y="1745223"/>
                  <a:pt x="3611508" y="1747269"/>
                </a:cubicBezTo>
                <a:cubicBezTo>
                  <a:pt x="3607303" y="1749316"/>
                  <a:pt x="3602076" y="1753353"/>
                  <a:pt x="3595825" y="1759380"/>
                </a:cubicBezTo>
                <a:lnTo>
                  <a:pt x="3595825" y="1736498"/>
                </a:lnTo>
                <a:cubicBezTo>
                  <a:pt x="3603713" y="1727568"/>
                  <a:pt x="3614056" y="1723103"/>
                  <a:pt x="3626855" y="1723103"/>
                </a:cubicBezTo>
                <a:cubicBezTo>
                  <a:pt x="3631321" y="1723103"/>
                  <a:pt x="3636008" y="1723755"/>
                  <a:pt x="3640920" y="1725057"/>
                </a:cubicBezTo>
                <a:cubicBezTo>
                  <a:pt x="3645831" y="1726359"/>
                  <a:pt x="3652826" y="1728945"/>
                  <a:pt x="3661904" y="1732814"/>
                </a:cubicBezTo>
                <a:cubicBezTo>
                  <a:pt x="3667039" y="1734972"/>
                  <a:pt x="3670890" y="1736386"/>
                  <a:pt x="3673457" y="1737056"/>
                </a:cubicBezTo>
                <a:cubicBezTo>
                  <a:pt x="3676025" y="1737726"/>
                  <a:pt x="3678610" y="1738061"/>
                  <a:pt x="3681215" y="1738061"/>
                </a:cubicBezTo>
                <a:cubicBezTo>
                  <a:pt x="3686052" y="1738061"/>
                  <a:pt x="3691056" y="1736610"/>
                  <a:pt x="3696228" y="1733707"/>
                </a:cubicBezTo>
                <a:cubicBezTo>
                  <a:pt x="3701400" y="1730805"/>
                  <a:pt x="3705995" y="1727159"/>
                  <a:pt x="3710013" y="1722769"/>
                </a:cubicBezTo>
                <a:close/>
                <a:moveTo>
                  <a:pt x="5065557" y="1664646"/>
                </a:moveTo>
                <a:lnTo>
                  <a:pt x="5081742" y="1664646"/>
                </a:lnTo>
                <a:lnTo>
                  <a:pt x="5121367" y="1754055"/>
                </a:lnTo>
                <a:lnTo>
                  <a:pt x="5101164" y="1754055"/>
                </a:lnTo>
                <a:lnTo>
                  <a:pt x="5073593" y="1687417"/>
                </a:lnTo>
                <a:lnTo>
                  <a:pt x="5046804" y="1754055"/>
                </a:lnTo>
                <a:lnTo>
                  <a:pt x="5026154" y="1754055"/>
                </a:lnTo>
                <a:close/>
                <a:moveTo>
                  <a:pt x="7099008" y="1642063"/>
                </a:moveTo>
                <a:lnTo>
                  <a:pt x="7115193" y="1642063"/>
                </a:lnTo>
                <a:lnTo>
                  <a:pt x="7154819" y="1731472"/>
                </a:lnTo>
                <a:lnTo>
                  <a:pt x="7134615" y="1731472"/>
                </a:lnTo>
                <a:lnTo>
                  <a:pt x="7107045" y="1664834"/>
                </a:lnTo>
                <a:lnTo>
                  <a:pt x="7080256" y="1731472"/>
                </a:lnTo>
                <a:lnTo>
                  <a:pt x="7059606" y="1731472"/>
                </a:lnTo>
                <a:close/>
                <a:moveTo>
                  <a:pt x="4361029" y="1365699"/>
                </a:moveTo>
                <a:lnTo>
                  <a:pt x="4383912" y="1365699"/>
                </a:lnTo>
                <a:lnTo>
                  <a:pt x="4383912" y="1388581"/>
                </a:lnTo>
                <a:cubicBezTo>
                  <a:pt x="4383912" y="1396990"/>
                  <a:pt x="4382423" y="1403780"/>
                  <a:pt x="4379446" y="1408952"/>
                </a:cubicBezTo>
                <a:cubicBezTo>
                  <a:pt x="4376470" y="1414123"/>
                  <a:pt x="4371744" y="1418123"/>
                  <a:pt x="4365270" y="1420951"/>
                </a:cubicBezTo>
                <a:lnTo>
                  <a:pt x="4359689" y="1412356"/>
                </a:lnTo>
                <a:cubicBezTo>
                  <a:pt x="4363931" y="1410496"/>
                  <a:pt x="4367056" y="1407761"/>
                  <a:pt x="4369066" y="1404152"/>
                </a:cubicBezTo>
                <a:cubicBezTo>
                  <a:pt x="4371075" y="1400543"/>
                  <a:pt x="4372191" y="1395353"/>
                  <a:pt x="4372414" y="1388581"/>
                </a:cubicBezTo>
                <a:lnTo>
                  <a:pt x="4361029" y="1388581"/>
                </a:lnTo>
                <a:close/>
                <a:moveTo>
                  <a:pt x="1219795" y="1364582"/>
                </a:moveTo>
                <a:cubicBezTo>
                  <a:pt x="1219200" y="1372321"/>
                  <a:pt x="1218902" y="1377679"/>
                  <a:pt x="1218902" y="1380656"/>
                </a:cubicBezTo>
                <a:cubicBezTo>
                  <a:pt x="1191964" y="1386609"/>
                  <a:pt x="1168449" y="1392264"/>
                  <a:pt x="1148358" y="1397622"/>
                </a:cubicBezTo>
                <a:lnTo>
                  <a:pt x="1143223" y="1380656"/>
                </a:lnTo>
                <a:cubicBezTo>
                  <a:pt x="1167928" y="1375893"/>
                  <a:pt x="1193452" y="1370535"/>
                  <a:pt x="1219795" y="1364582"/>
                </a:cubicBezTo>
                <a:close/>
                <a:moveTo>
                  <a:pt x="4738903" y="1356769"/>
                </a:moveTo>
                <a:cubicBezTo>
                  <a:pt x="4747535" y="1365847"/>
                  <a:pt x="4755647" y="1375000"/>
                  <a:pt x="4763237" y="1384228"/>
                </a:cubicBezTo>
                <a:lnTo>
                  <a:pt x="4749396" y="1394274"/>
                </a:lnTo>
                <a:cubicBezTo>
                  <a:pt x="4742252" y="1385046"/>
                  <a:pt x="4734513" y="1375744"/>
                  <a:pt x="4726179" y="1366368"/>
                </a:cubicBezTo>
                <a:close/>
                <a:moveTo>
                  <a:pt x="971773" y="1351858"/>
                </a:moveTo>
                <a:lnTo>
                  <a:pt x="986284" y="1363243"/>
                </a:lnTo>
                <a:cubicBezTo>
                  <a:pt x="967233" y="1380358"/>
                  <a:pt x="947216" y="1396878"/>
                  <a:pt x="926231" y="1412803"/>
                </a:cubicBezTo>
                <a:cubicBezTo>
                  <a:pt x="922660" y="1408487"/>
                  <a:pt x="918567" y="1403947"/>
                  <a:pt x="913953" y="1399185"/>
                </a:cubicBezTo>
                <a:cubicBezTo>
                  <a:pt x="933301" y="1385939"/>
                  <a:pt x="952574" y="1370163"/>
                  <a:pt x="971773" y="1351858"/>
                </a:cubicBezTo>
                <a:close/>
                <a:moveTo>
                  <a:pt x="1070446" y="1351634"/>
                </a:moveTo>
                <a:cubicBezTo>
                  <a:pt x="1089198" y="1364136"/>
                  <a:pt x="1109811" y="1379093"/>
                  <a:pt x="1132284" y="1396506"/>
                </a:cubicBezTo>
                <a:lnTo>
                  <a:pt x="1119113" y="1411017"/>
                </a:lnTo>
                <a:cubicBezTo>
                  <a:pt x="1098277" y="1393753"/>
                  <a:pt x="1078259" y="1377977"/>
                  <a:pt x="1059061" y="1363689"/>
                </a:cubicBezTo>
                <a:close/>
                <a:moveTo>
                  <a:pt x="2515716" y="1338240"/>
                </a:moveTo>
                <a:lnTo>
                  <a:pt x="2681138" y="1338240"/>
                </a:lnTo>
                <a:lnTo>
                  <a:pt x="2681138" y="1355206"/>
                </a:lnTo>
                <a:lnTo>
                  <a:pt x="2515716" y="1355206"/>
                </a:lnTo>
                <a:close/>
                <a:moveTo>
                  <a:pt x="5193648" y="1334891"/>
                </a:moveTo>
                <a:lnTo>
                  <a:pt x="5193648" y="1356322"/>
                </a:lnTo>
                <a:lnTo>
                  <a:pt x="5224456" y="1356322"/>
                </a:lnTo>
                <a:lnTo>
                  <a:pt x="5224456" y="1334891"/>
                </a:lnTo>
                <a:close/>
                <a:moveTo>
                  <a:pt x="3298180" y="1334891"/>
                </a:moveTo>
                <a:lnTo>
                  <a:pt x="3298180" y="1356322"/>
                </a:lnTo>
                <a:lnTo>
                  <a:pt x="3328987" y="1356322"/>
                </a:lnTo>
                <a:lnTo>
                  <a:pt x="3328987" y="1334891"/>
                </a:lnTo>
                <a:close/>
                <a:moveTo>
                  <a:pt x="1469380" y="1334891"/>
                </a:moveTo>
                <a:lnTo>
                  <a:pt x="1469380" y="1356322"/>
                </a:lnTo>
                <a:lnTo>
                  <a:pt x="1500188" y="1356322"/>
                </a:lnTo>
                <a:lnTo>
                  <a:pt x="1500188" y="1334891"/>
                </a:lnTo>
                <a:close/>
                <a:moveTo>
                  <a:pt x="3074045" y="1329310"/>
                </a:moveTo>
                <a:lnTo>
                  <a:pt x="3091458" y="1329310"/>
                </a:lnTo>
                <a:lnTo>
                  <a:pt x="3091458" y="1346723"/>
                </a:lnTo>
                <a:lnTo>
                  <a:pt x="3173165" y="1346723"/>
                </a:lnTo>
                <a:lnTo>
                  <a:pt x="3173165" y="1362127"/>
                </a:lnTo>
                <a:lnTo>
                  <a:pt x="3091458" y="1362127"/>
                </a:lnTo>
                <a:lnTo>
                  <a:pt x="3091458" y="1392264"/>
                </a:lnTo>
                <a:lnTo>
                  <a:pt x="3192586" y="1392264"/>
                </a:lnTo>
                <a:lnTo>
                  <a:pt x="3192586" y="1407668"/>
                </a:lnTo>
                <a:lnTo>
                  <a:pt x="2974032" y="1407668"/>
                </a:lnTo>
                <a:lnTo>
                  <a:pt x="2974032" y="1392264"/>
                </a:lnTo>
                <a:lnTo>
                  <a:pt x="3074045" y="1392264"/>
                </a:lnTo>
                <a:lnTo>
                  <a:pt x="3074045" y="1362127"/>
                </a:lnTo>
                <a:lnTo>
                  <a:pt x="2994347" y="1362127"/>
                </a:lnTo>
                <a:lnTo>
                  <a:pt x="2994347" y="1346723"/>
                </a:lnTo>
                <a:lnTo>
                  <a:pt x="3074045" y="1346723"/>
                </a:lnTo>
                <a:close/>
                <a:moveTo>
                  <a:pt x="147787" y="1308549"/>
                </a:moveTo>
                <a:lnTo>
                  <a:pt x="147787" y="1330873"/>
                </a:lnTo>
                <a:lnTo>
                  <a:pt x="190426" y="1330873"/>
                </a:lnTo>
                <a:lnTo>
                  <a:pt x="190426" y="1308549"/>
                </a:lnTo>
                <a:close/>
                <a:moveTo>
                  <a:pt x="89967" y="1308549"/>
                </a:moveTo>
                <a:lnTo>
                  <a:pt x="89967" y="1330873"/>
                </a:lnTo>
                <a:lnTo>
                  <a:pt x="131936" y="1330873"/>
                </a:lnTo>
                <a:lnTo>
                  <a:pt x="131936" y="1308549"/>
                </a:lnTo>
                <a:close/>
                <a:moveTo>
                  <a:pt x="4714124" y="1308325"/>
                </a:moveTo>
                <a:lnTo>
                  <a:pt x="4856105" y="1308325"/>
                </a:lnTo>
                <a:lnTo>
                  <a:pt x="4856105" y="1323059"/>
                </a:lnTo>
                <a:lnTo>
                  <a:pt x="4828870" y="1323059"/>
                </a:lnTo>
                <a:lnTo>
                  <a:pt x="4828870" y="1341365"/>
                </a:lnTo>
                <a:lnTo>
                  <a:pt x="4861463" y="1341365"/>
                </a:lnTo>
                <a:lnTo>
                  <a:pt x="4861463" y="1356099"/>
                </a:lnTo>
                <a:lnTo>
                  <a:pt x="4828870" y="1356099"/>
                </a:lnTo>
                <a:lnTo>
                  <a:pt x="4828870" y="1388469"/>
                </a:lnTo>
                <a:cubicBezTo>
                  <a:pt x="4828870" y="1406180"/>
                  <a:pt x="4819940" y="1415035"/>
                  <a:pt x="4802081" y="1415035"/>
                </a:cubicBezTo>
                <a:cubicBezTo>
                  <a:pt x="4794044" y="1415035"/>
                  <a:pt x="4782956" y="1414961"/>
                  <a:pt x="4768818" y="1414812"/>
                </a:cubicBezTo>
                <a:cubicBezTo>
                  <a:pt x="4768074" y="1409900"/>
                  <a:pt x="4766958" y="1403873"/>
                  <a:pt x="4765469" y="1396729"/>
                </a:cubicBezTo>
                <a:cubicBezTo>
                  <a:pt x="4775292" y="1397771"/>
                  <a:pt x="4786156" y="1398292"/>
                  <a:pt x="4798062" y="1398292"/>
                </a:cubicBezTo>
                <a:cubicBezTo>
                  <a:pt x="4807290" y="1398292"/>
                  <a:pt x="4811903" y="1393604"/>
                  <a:pt x="4811903" y="1384228"/>
                </a:cubicBezTo>
                <a:lnTo>
                  <a:pt x="4811903" y="1356099"/>
                </a:lnTo>
                <a:lnTo>
                  <a:pt x="4704748" y="1356099"/>
                </a:lnTo>
                <a:lnTo>
                  <a:pt x="4704748" y="1341365"/>
                </a:lnTo>
                <a:lnTo>
                  <a:pt x="4811903" y="1341365"/>
                </a:lnTo>
                <a:lnTo>
                  <a:pt x="4811903" y="1323059"/>
                </a:lnTo>
                <a:lnTo>
                  <a:pt x="4714124" y="1323059"/>
                </a:lnTo>
                <a:close/>
                <a:moveTo>
                  <a:pt x="5913827" y="1305646"/>
                </a:moveTo>
                <a:cubicBezTo>
                  <a:pt x="5918887" y="1327375"/>
                  <a:pt x="5928598" y="1345904"/>
                  <a:pt x="5942960" y="1361234"/>
                </a:cubicBezTo>
                <a:cubicBezTo>
                  <a:pt x="5957768" y="1345681"/>
                  <a:pt x="5968075" y="1327152"/>
                  <a:pt x="5973879" y="1305646"/>
                </a:cubicBezTo>
                <a:close/>
                <a:moveTo>
                  <a:pt x="2845891" y="1302744"/>
                </a:moveTo>
                <a:lnTo>
                  <a:pt x="2845891" y="1319487"/>
                </a:lnTo>
                <a:lnTo>
                  <a:pt x="2933180" y="1319487"/>
                </a:lnTo>
                <a:lnTo>
                  <a:pt x="2933180" y="1302744"/>
                </a:lnTo>
                <a:close/>
                <a:moveTo>
                  <a:pt x="5193648" y="1301182"/>
                </a:moveTo>
                <a:lnTo>
                  <a:pt x="5193648" y="1322390"/>
                </a:lnTo>
                <a:lnTo>
                  <a:pt x="5224456" y="1322390"/>
                </a:lnTo>
                <a:lnTo>
                  <a:pt x="5224456" y="1301182"/>
                </a:lnTo>
                <a:close/>
                <a:moveTo>
                  <a:pt x="3298180" y="1301182"/>
                </a:moveTo>
                <a:lnTo>
                  <a:pt x="3298180" y="1322390"/>
                </a:lnTo>
                <a:lnTo>
                  <a:pt x="3328987" y="1322390"/>
                </a:lnTo>
                <a:lnTo>
                  <a:pt x="3328987" y="1301182"/>
                </a:lnTo>
                <a:close/>
                <a:moveTo>
                  <a:pt x="1469380" y="1301182"/>
                </a:moveTo>
                <a:lnTo>
                  <a:pt x="1469380" y="1322390"/>
                </a:lnTo>
                <a:lnTo>
                  <a:pt x="1500188" y="1322390"/>
                </a:lnTo>
                <a:lnTo>
                  <a:pt x="1500188" y="1301182"/>
                </a:lnTo>
                <a:close/>
                <a:moveTo>
                  <a:pt x="863947" y="1299396"/>
                </a:moveTo>
                <a:lnTo>
                  <a:pt x="880467" y="1304977"/>
                </a:lnTo>
                <a:cubicBezTo>
                  <a:pt x="872728" y="1329682"/>
                  <a:pt x="862831" y="1349886"/>
                  <a:pt x="850776" y="1365587"/>
                </a:cubicBezTo>
                <a:cubicBezTo>
                  <a:pt x="865361" y="1379279"/>
                  <a:pt x="884857" y="1389883"/>
                  <a:pt x="909265" y="1397399"/>
                </a:cubicBezTo>
                <a:cubicBezTo>
                  <a:pt x="903610" y="1403947"/>
                  <a:pt x="898996" y="1409677"/>
                  <a:pt x="895424" y="1414589"/>
                </a:cubicBezTo>
                <a:cubicBezTo>
                  <a:pt x="872281" y="1405212"/>
                  <a:pt x="853343" y="1393492"/>
                  <a:pt x="838609" y="1379428"/>
                </a:cubicBezTo>
                <a:cubicBezTo>
                  <a:pt x="821643" y="1396245"/>
                  <a:pt x="800323" y="1409156"/>
                  <a:pt x="774650" y="1418160"/>
                </a:cubicBezTo>
                <a:cubicBezTo>
                  <a:pt x="772715" y="1414291"/>
                  <a:pt x="769143" y="1409008"/>
                  <a:pt x="763935" y="1402310"/>
                </a:cubicBezTo>
                <a:cubicBezTo>
                  <a:pt x="789607" y="1393678"/>
                  <a:pt x="810592" y="1381735"/>
                  <a:pt x="826889" y="1366480"/>
                </a:cubicBezTo>
                <a:cubicBezTo>
                  <a:pt x="815131" y="1351523"/>
                  <a:pt x="805532" y="1332659"/>
                  <a:pt x="798090" y="1309888"/>
                </a:cubicBezTo>
                <a:lnTo>
                  <a:pt x="813271" y="1302967"/>
                </a:lnTo>
                <a:cubicBezTo>
                  <a:pt x="819596" y="1322613"/>
                  <a:pt x="828154" y="1339207"/>
                  <a:pt x="838944" y="1352750"/>
                </a:cubicBezTo>
                <a:cubicBezTo>
                  <a:pt x="849660" y="1338016"/>
                  <a:pt x="857995" y="1320232"/>
                  <a:pt x="863947" y="1299396"/>
                </a:cubicBezTo>
                <a:close/>
                <a:moveTo>
                  <a:pt x="4927096" y="1298949"/>
                </a:moveTo>
                <a:lnTo>
                  <a:pt x="4944956" y="1298949"/>
                </a:lnTo>
                <a:lnTo>
                  <a:pt x="4944956" y="1326631"/>
                </a:lnTo>
                <a:lnTo>
                  <a:pt x="4996078" y="1326631"/>
                </a:lnTo>
                <a:lnTo>
                  <a:pt x="4996078" y="1343151"/>
                </a:lnTo>
                <a:lnTo>
                  <a:pt x="4944956" y="1343151"/>
                </a:lnTo>
                <a:lnTo>
                  <a:pt x="4944956" y="1382442"/>
                </a:lnTo>
                <a:cubicBezTo>
                  <a:pt x="4962517" y="1380209"/>
                  <a:pt x="4980600" y="1377828"/>
                  <a:pt x="4999204" y="1375298"/>
                </a:cubicBezTo>
                <a:cubicBezTo>
                  <a:pt x="4999204" y="1380507"/>
                  <a:pt x="4999501" y="1386311"/>
                  <a:pt x="5000097" y="1392711"/>
                </a:cubicBezTo>
                <a:cubicBezTo>
                  <a:pt x="4957978" y="1397920"/>
                  <a:pt x="4915637" y="1403650"/>
                  <a:pt x="4873072" y="1409900"/>
                </a:cubicBezTo>
                <a:lnTo>
                  <a:pt x="4867937" y="1391148"/>
                </a:lnTo>
                <a:cubicBezTo>
                  <a:pt x="4886913" y="1389213"/>
                  <a:pt x="4906632" y="1387018"/>
                  <a:pt x="4927096" y="1384562"/>
                </a:cubicBezTo>
                <a:lnTo>
                  <a:pt x="4927096" y="1343151"/>
                </a:lnTo>
                <a:lnTo>
                  <a:pt x="4874635" y="1343151"/>
                </a:lnTo>
                <a:lnTo>
                  <a:pt x="4874635" y="1326631"/>
                </a:lnTo>
                <a:lnTo>
                  <a:pt x="4927096" y="1326631"/>
                </a:lnTo>
                <a:close/>
                <a:moveTo>
                  <a:pt x="5257273" y="1294261"/>
                </a:moveTo>
                <a:lnTo>
                  <a:pt x="5271559" y="1294261"/>
                </a:lnTo>
                <a:lnTo>
                  <a:pt x="5271559" y="1375521"/>
                </a:lnTo>
                <a:lnTo>
                  <a:pt x="5257273" y="1375521"/>
                </a:lnTo>
                <a:close/>
                <a:moveTo>
                  <a:pt x="3361804" y="1294261"/>
                </a:moveTo>
                <a:lnTo>
                  <a:pt x="3376092" y="1294261"/>
                </a:lnTo>
                <a:lnTo>
                  <a:pt x="3376092" y="1375521"/>
                </a:lnTo>
                <a:lnTo>
                  <a:pt x="3361804" y="1375521"/>
                </a:lnTo>
                <a:close/>
                <a:moveTo>
                  <a:pt x="1533004" y="1294261"/>
                </a:moveTo>
                <a:lnTo>
                  <a:pt x="1547292" y="1294261"/>
                </a:lnTo>
                <a:lnTo>
                  <a:pt x="1547292" y="1375521"/>
                </a:lnTo>
                <a:lnTo>
                  <a:pt x="1533004" y="1375521"/>
                </a:lnTo>
                <a:close/>
                <a:moveTo>
                  <a:pt x="6080589" y="1293591"/>
                </a:moveTo>
                <a:lnTo>
                  <a:pt x="6224357" y="1293591"/>
                </a:lnTo>
                <a:lnTo>
                  <a:pt x="6224357" y="1309218"/>
                </a:lnTo>
                <a:lnTo>
                  <a:pt x="6159170" y="1309218"/>
                </a:lnTo>
                <a:cubicBezTo>
                  <a:pt x="6158947" y="1320380"/>
                  <a:pt x="6158463" y="1329161"/>
                  <a:pt x="6157719" y="1335561"/>
                </a:cubicBezTo>
                <a:lnTo>
                  <a:pt x="6232170" y="1335561"/>
                </a:lnTo>
                <a:lnTo>
                  <a:pt x="6232170" y="1351188"/>
                </a:lnTo>
                <a:lnTo>
                  <a:pt x="6163188" y="1351188"/>
                </a:lnTo>
                <a:cubicBezTo>
                  <a:pt x="6176434" y="1377382"/>
                  <a:pt x="6200321" y="1394125"/>
                  <a:pt x="6234849" y="1401417"/>
                </a:cubicBezTo>
                <a:cubicBezTo>
                  <a:pt x="6229491" y="1407817"/>
                  <a:pt x="6224952" y="1413398"/>
                  <a:pt x="6221231" y="1418160"/>
                </a:cubicBezTo>
                <a:cubicBezTo>
                  <a:pt x="6186852" y="1408115"/>
                  <a:pt x="6163077" y="1388134"/>
                  <a:pt x="6149905" y="1358220"/>
                </a:cubicBezTo>
                <a:cubicBezTo>
                  <a:pt x="6140008" y="1384935"/>
                  <a:pt x="6116010" y="1405138"/>
                  <a:pt x="6077910" y="1418830"/>
                </a:cubicBezTo>
                <a:cubicBezTo>
                  <a:pt x="6074338" y="1414216"/>
                  <a:pt x="6070320" y="1409380"/>
                  <a:pt x="6065855" y="1404319"/>
                </a:cubicBezTo>
                <a:cubicBezTo>
                  <a:pt x="6102913" y="1392562"/>
                  <a:pt x="6126205" y="1374851"/>
                  <a:pt x="6135730" y="1351188"/>
                </a:cubicBezTo>
                <a:lnTo>
                  <a:pt x="6072552" y="1351188"/>
                </a:lnTo>
                <a:lnTo>
                  <a:pt x="6072552" y="1335561"/>
                </a:lnTo>
                <a:lnTo>
                  <a:pt x="6139971" y="1335561"/>
                </a:lnTo>
                <a:cubicBezTo>
                  <a:pt x="6141013" y="1328789"/>
                  <a:pt x="6141608" y="1320008"/>
                  <a:pt x="6141757" y="1309218"/>
                </a:cubicBezTo>
                <a:lnTo>
                  <a:pt x="6080589" y="1309218"/>
                </a:lnTo>
                <a:close/>
                <a:moveTo>
                  <a:pt x="5179360" y="1287564"/>
                </a:moveTo>
                <a:lnTo>
                  <a:pt x="5238742" y="1287564"/>
                </a:lnTo>
                <a:lnTo>
                  <a:pt x="5238742" y="1397399"/>
                </a:lnTo>
                <a:cubicBezTo>
                  <a:pt x="5238742" y="1410496"/>
                  <a:pt x="5232715" y="1417044"/>
                  <a:pt x="5220660" y="1417044"/>
                </a:cubicBezTo>
                <a:cubicBezTo>
                  <a:pt x="5216047" y="1417044"/>
                  <a:pt x="5210242" y="1416970"/>
                  <a:pt x="5203247" y="1416821"/>
                </a:cubicBezTo>
                <a:cubicBezTo>
                  <a:pt x="5202503" y="1413547"/>
                  <a:pt x="5201461" y="1408933"/>
                  <a:pt x="5200122" y="1402980"/>
                </a:cubicBezTo>
                <a:cubicBezTo>
                  <a:pt x="5206075" y="1403426"/>
                  <a:pt x="5211507" y="1403650"/>
                  <a:pt x="5216419" y="1403650"/>
                </a:cubicBezTo>
                <a:cubicBezTo>
                  <a:pt x="5221777" y="1403650"/>
                  <a:pt x="5224456" y="1400673"/>
                  <a:pt x="5224456" y="1394720"/>
                </a:cubicBezTo>
                <a:lnTo>
                  <a:pt x="5224456" y="1368824"/>
                </a:lnTo>
                <a:lnTo>
                  <a:pt x="5193648" y="1368824"/>
                </a:lnTo>
                <a:lnTo>
                  <a:pt x="5193648" y="1419053"/>
                </a:lnTo>
                <a:lnTo>
                  <a:pt x="5179360" y="1419053"/>
                </a:lnTo>
                <a:close/>
                <a:moveTo>
                  <a:pt x="3283893" y="1287564"/>
                </a:moveTo>
                <a:lnTo>
                  <a:pt x="3343276" y="1287564"/>
                </a:lnTo>
                <a:lnTo>
                  <a:pt x="3343276" y="1397399"/>
                </a:lnTo>
                <a:cubicBezTo>
                  <a:pt x="3343276" y="1410496"/>
                  <a:pt x="3337247" y="1417044"/>
                  <a:pt x="3325192" y="1417044"/>
                </a:cubicBezTo>
                <a:cubicBezTo>
                  <a:pt x="3320580" y="1417044"/>
                  <a:pt x="3314774" y="1416970"/>
                  <a:pt x="3307780" y="1416821"/>
                </a:cubicBezTo>
                <a:cubicBezTo>
                  <a:pt x="3307036" y="1413547"/>
                  <a:pt x="3305994" y="1408933"/>
                  <a:pt x="3304653" y="1402980"/>
                </a:cubicBezTo>
                <a:cubicBezTo>
                  <a:pt x="3310607" y="1403426"/>
                  <a:pt x="3316039" y="1403650"/>
                  <a:pt x="3320950" y="1403650"/>
                </a:cubicBezTo>
                <a:cubicBezTo>
                  <a:pt x="3326308" y="1403650"/>
                  <a:pt x="3328987" y="1400673"/>
                  <a:pt x="3328987" y="1394720"/>
                </a:cubicBezTo>
                <a:lnTo>
                  <a:pt x="3328987" y="1368824"/>
                </a:lnTo>
                <a:lnTo>
                  <a:pt x="3298180" y="1368824"/>
                </a:lnTo>
                <a:lnTo>
                  <a:pt x="3298180" y="1419053"/>
                </a:lnTo>
                <a:lnTo>
                  <a:pt x="3283893" y="1419053"/>
                </a:lnTo>
                <a:close/>
                <a:moveTo>
                  <a:pt x="1455093" y="1287564"/>
                </a:moveTo>
                <a:lnTo>
                  <a:pt x="1514476" y="1287564"/>
                </a:lnTo>
                <a:lnTo>
                  <a:pt x="1514476" y="1397399"/>
                </a:lnTo>
                <a:cubicBezTo>
                  <a:pt x="1514476" y="1410496"/>
                  <a:pt x="1508448" y="1417044"/>
                  <a:pt x="1496393" y="1417044"/>
                </a:cubicBezTo>
                <a:cubicBezTo>
                  <a:pt x="1491779" y="1417044"/>
                  <a:pt x="1485975" y="1416970"/>
                  <a:pt x="1478980" y="1416821"/>
                </a:cubicBezTo>
                <a:cubicBezTo>
                  <a:pt x="1478235" y="1413547"/>
                  <a:pt x="1477194" y="1408933"/>
                  <a:pt x="1475854" y="1402980"/>
                </a:cubicBezTo>
                <a:cubicBezTo>
                  <a:pt x="1481808" y="1403426"/>
                  <a:pt x="1487239" y="1403650"/>
                  <a:pt x="1492150" y="1403650"/>
                </a:cubicBezTo>
                <a:cubicBezTo>
                  <a:pt x="1497509" y="1403650"/>
                  <a:pt x="1500188" y="1400673"/>
                  <a:pt x="1500188" y="1394720"/>
                </a:cubicBezTo>
                <a:lnTo>
                  <a:pt x="1500188" y="1368824"/>
                </a:lnTo>
                <a:lnTo>
                  <a:pt x="1469380" y="1368824"/>
                </a:lnTo>
                <a:lnTo>
                  <a:pt x="1469380" y="1419053"/>
                </a:lnTo>
                <a:lnTo>
                  <a:pt x="1455093" y="1419053"/>
                </a:lnTo>
                <a:close/>
                <a:moveTo>
                  <a:pt x="5291428" y="1283545"/>
                </a:moveTo>
                <a:lnTo>
                  <a:pt x="5306608" y="1283545"/>
                </a:lnTo>
                <a:lnTo>
                  <a:pt x="5306608" y="1392264"/>
                </a:lnTo>
                <a:cubicBezTo>
                  <a:pt x="5306608" y="1408784"/>
                  <a:pt x="5299613" y="1417119"/>
                  <a:pt x="5285623" y="1417267"/>
                </a:cubicBezTo>
                <a:cubicBezTo>
                  <a:pt x="5278034" y="1417416"/>
                  <a:pt x="5269327" y="1417267"/>
                  <a:pt x="5259504" y="1416821"/>
                </a:cubicBezTo>
                <a:cubicBezTo>
                  <a:pt x="5258760" y="1411314"/>
                  <a:pt x="5257718" y="1405733"/>
                  <a:pt x="5256379" y="1400078"/>
                </a:cubicBezTo>
                <a:cubicBezTo>
                  <a:pt x="5265755" y="1401268"/>
                  <a:pt x="5273791" y="1401864"/>
                  <a:pt x="5280489" y="1401864"/>
                </a:cubicBezTo>
                <a:cubicBezTo>
                  <a:pt x="5287782" y="1401864"/>
                  <a:pt x="5291428" y="1397994"/>
                  <a:pt x="5291428" y="1390255"/>
                </a:cubicBezTo>
                <a:close/>
                <a:moveTo>
                  <a:pt x="3395961" y="1283545"/>
                </a:moveTo>
                <a:lnTo>
                  <a:pt x="3411140" y="1283545"/>
                </a:lnTo>
                <a:lnTo>
                  <a:pt x="3411140" y="1392264"/>
                </a:lnTo>
                <a:cubicBezTo>
                  <a:pt x="3411140" y="1408784"/>
                  <a:pt x="3404146" y="1417119"/>
                  <a:pt x="3390155" y="1417267"/>
                </a:cubicBezTo>
                <a:cubicBezTo>
                  <a:pt x="3382565" y="1417416"/>
                  <a:pt x="3373859" y="1417267"/>
                  <a:pt x="3364036" y="1416821"/>
                </a:cubicBezTo>
                <a:cubicBezTo>
                  <a:pt x="3363293" y="1411314"/>
                  <a:pt x="3362250" y="1405733"/>
                  <a:pt x="3360912" y="1400078"/>
                </a:cubicBezTo>
                <a:cubicBezTo>
                  <a:pt x="3370288" y="1401268"/>
                  <a:pt x="3378324" y="1401864"/>
                  <a:pt x="3385021" y="1401864"/>
                </a:cubicBezTo>
                <a:cubicBezTo>
                  <a:pt x="3392314" y="1401864"/>
                  <a:pt x="3395961" y="1397994"/>
                  <a:pt x="3395961" y="1390255"/>
                </a:cubicBezTo>
                <a:close/>
                <a:moveTo>
                  <a:pt x="1567161" y="1283545"/>
                </a:moveTo>
                <a:lnTo>
                  <a:pt x="1582343" y="1283545"/>
                </a:lnTo>
                <a:lnTo>
                  <a:pt x="1582343" y="1392264"/>
                </a:lnTo>
                <a:cubicBezTo>
                  <a:pt x="1582343" y="1408784"/>
                  <a:pt x="1575346" y="1417119"/>
                  <a:pt x="1561357" y="1417267"/>
                </a:cubicBezTo>
                <a:cubicBezTo>
                  <a:pt x="1553765" y="1417416"/>
                  <a:pt x="1545061" y="1417267"/>
                  <a:pt x="1535238" y="1416821"/>
                </a:cubicBezTo>
                <a:cubicBezTo>
                  <a:pt x="1534493" y="1411314"/>
                  <a:pt x="1533450" y="1405733"/>
                  <a:pt x="1532112" y="1400078"/>
                </a:cubicBezTo>
                <a:cubicBezTo>
                  <a:pt x="1541489" y="1401268"/>
                  <a:pt x="1549524" y="1401864"/>
                  <a:pt x="1556220" y="1401864"/>
                </a:cubicBezTo>
                <a:cubicBezTo>
                  <a:pt x="1563514" y="1401864"/>
                  <a:pt x="1567161" y="1397994"/>
                  <a:pt x="1567161" y="1390255"/>
                </a:cubicBezTo>
                <a:close/>
                <a:moveTo>
                  <a:pt x="4454046" y="1282652"/>
                </a:moveTo>
                <a:lnTo>
                  <a:pt x="4454046" y="1339133"/>
                </a:lnTo>
                <a:lnTo>
                  <a:pt x="4517224" y="1339133"/>
                </a:lnTo>
                <a:lnTo>
                  <a:pt x="4517224" y="1282652"/>
                </a:lnTo>
                <a:close/>
                <a:moveTo>
                  <a:pt x="5701970" y="1280420"/>
                </a:moveTo>
                <a:lnTo>
                  <a:pt x="5718490" y="1280420"/>
                </a:lnTo>
                <a:lnTo>
                  <a:pt x="5718490" y="1313683"/>
                </a:lnTo>
                <a:cubicBezTo>
                  <a:pt x="5718490" y="1331096"/>
                  <a:pt x="5716257" y="1346053"/>
                  <a:pt x="5711793" y="1358555"/>
                </a:cubicBezTo>
                <a:cubicBezTo>
                  <a:pt x="5735159" y="1374182"/>
                  <a:pt x="5756441" y="1389437"/>
                  <a:pt x="5775640" y="1404319"/>
                </a:cubicBezTo>
                <a:lnTo>
                  <a:pt x="5763362" y="1418830"/>
                </a:lnTo>
                <a:cubicBezTo>
                  <a:pt x="5745205" y="1403352"/>
                  <a:pt x="5725708" y="1388172"/>
                  <a:pt x="5704872" y="1373289"/>
                </a:cubicBezTo>
                <a:cubicBezTo>
                  <a:pt x="5703384" y="1375521"/>
                  <a:pt x="5701896" y="1377679"/>
                  <a:pt x="5700407" y="1379763"/>
                </a:cubicBezTo>
                <a:cubicBezTo>
                  <a:pt x="5688352" y="1395092"/>
                  <a:pt x="5669451" y="1408710"/>
                  <a:pt x="5643704" y="1420616"/>
                </a:cubicBezTo>
                <a:cubicBezTo>
                  <a:pt x="5638941" y="1414514"/>
                  <a:pt x="5634774" y="1409603"/>
                  <a:pt x="5631202" y="1405882"/>
                </a:cubicBezTo>
                <a:cubicBezTo>
                  <a:pt x="5657842" y="1394869"/>
                  <a:pt x="5676520" y="1382293"/>
                  <a:pt x="5687236" y="1368154"/>
                </a:cubicBezTo>
                <a:cubicBezTo>
                  <a:pt x="5697059" y="1355355"/>
                  <a:pt x="5701970" y="1336826"/>
                  <a:pt x="5701970" y="1312567"/>
                </a:cubicBezTo>
                <a:close/>
                <a:moveTo>
                  <a:pt x="2009" y="1277741"/>
                </a:moveTo>
                <a:lnTo>
                  <a:pt x="45765" y="1277741"/>
                </a:lnTo>
                <a:lnTo>
                  <a:pt x="45765" y="1373177"/>
                </a:lnTo>
                <a:cubicBezTo>
                  <a:pt x="54918" y="1387986"/>
                  <a:pt x="70470" y="1395464"/>
                  <a:pt x="92422" y="1395613"/>
                </a:cubicBezTo>
                <a:lnTo>
                  <a:pt x="148010" y="1396506"/>
                </a:lnTo>
                <a:lnTo>
                  <a:pt x="222349" y="1394720"/>
                </a:lnTo>
                <a:cubicBezTo>
                  <a:pt x="220712" y="1399631"/>
                  <a:pt x="218629" y="1405510"/>
                  <a:pt x="216099" y="1412356"/>
                </a:cubicBezTo>
                <a:lnTo>
                  <a:pt x="142205" y="1412803"/>
                </a:lnTo>
                <a:lnTo>
                  <a:pt x="89074" y="1411463"/>
                </a:lnTo>
                <a:cubicBezTo>
                  <a:pt x="63773" y="1411166"/>
                  <a:pt x="46063" y="1402459"/>
                  <a:pt x="35942" y="1385344"/>
                </a:cubicBezTo>
                <a:cubicBezTo>
                  <a:pt x="29841" y="1390999"/>
                  <a:pt x="20911" y="1400971"/>
                  <a:pt x="9153" y="1415258"/>
                </a:cubicBezTo>
                <a:lnTo>
                  <a:pt x="0" y="1396729"/>
                </a:lnTo>
                <a:cubicBezTo>
                  <a:pt x="13172" y="1384004"/>
                  <a:pt x="22696" y="1374889"/>
                  <a:pt x="28575" y="1369382"/>
                </a:cubicBezTo>
                <a:lnTo>
                  <a:pt x="28575" y="1294261"/>
                </a:lnTo>
                <a:lnTo>
                  <a:pt x="2009" y="1294261"/>
                </a:lnTo>
                <a:close/>
                <a:moveTo>
                  <a:pt x="231502" y="1276625"/>
                </a:moveTo>
                <a:lnTo>
                  <a:pt x="274588" y="1276625"/>
                </a:lnTo>
                <a:lnTo>
                  <a:pt x="274588" y="1373400"/>
                </a:lnTo>
                <a:cubicBezTo>
                  <a:pt x="285528" y="1386646"/>
                  <a:pt x="301823" y="1393455"/>
                  <a:pt x="323478" y="1393827"/>
                </a:cubicBezTo>
                <a:lnTo>
                  <a:pt x="383530" y="1394943"/>
                </a:lnTo>
                <a:lnTo>
                  <a:pt x="451396" y="1392711"/>
                </a:lnTo>
                <a:cubicBezTo>
                  <a:pt x="448865" y="1398664"/>
                  <a:pt x="446484" y="1404543"/>
                  <a:pt x="444252" y="1410347"/>
                </a:cubicBezTo>
                <a:lnTo>
                  <a:pt x="378842" y="1411240"/>
                </a:lnTo>
                <a:lnTo>
                  <a:pt x="321692" y="1409900"/>
                </a:lnTo>
                <a:cubicBezTo>
                  <a:pt x="296094" y="1409603"/>
                  <a:pt x="277267" y="1401120"/>
                  <a:pt x="265212" y="1384451"/>
                </a:cubicBezTo>
                <a:cubicBezTo>
                  <a:pt x="261045" y="1387725"/>
                  <a:pt x="252412" y="1397101"/>
                  <a:pt x="239317" y="1412579"/>
                </a:cubicBezTo>
                <a:lnTo>
                  <a:pt x="229940" y="1393827"/>
                </a:lnTo>
                <a:cubicBezTo>
                  <a:pt x="241474" y="1383260"/>
                  <a:pt x="250627" y="1375112"/>
                  <a:pt x="257398" y="1369382"/>
                </a:cubicBezTo>
                <a:lnTo>
                  <a:pt x="257398" y="1292698"/>
                </a:lnTo>
                <a:lnTo>
                  <a:pt x="231502" y="1292698"/>
                </a:lnTo>
                <a:close/>
                <a:moveTo>
                  <a:pt x="6011160" y="1275509"/>
                </a:moveTo>
                <a:lnTo>
                  <a:pt x="6054916" y="1275509"/>
                </a:lnTo>
                <a:lnTo>
                  <a:pt x="6054916" y="1378423"/>
                </a:lnTo>
                <a:cubicBezTo>
                  <a:pt x="6065334" y="1371428"/>
                  <a:pt x="6073891" y="1365475"/>
                  <a:pt x="6080589" y="1360564"/>
                </a:cubicBezTo>
                <a:cubicBezTo>
                  <a:pt x="6081035" y="1368303"/>
                  <a:pt x="6081556" y="1374703"/>
                  <a:pt x="6082151" y="1379763"/>
                </a:cubicBezTo>
                <a:cubicBezTo>
                  <a:pt x="6063250" y="1392116"/>
                  <a:pt x="6049409" y="1402013"/>
                  <a:pt x="6040628" y="1409454"/>
                </a:cubicBezTo>
                <a:lnTo>
                  <a:pt x="6030136" y="1394497"/>
                </a:lnTo>
                <a:cubicBezTo>
                  <a:pt x="6035196" y="1390330"/>
                  <a:pt x="6037726" y="1383856"/>
                  <a:pt x="6037726" y="1375075"/>
                </a:cubicBezTo>
                <a:lnTo>
                  <a:pt x="6037726" y="1291582"/>
                </a:lnTo>
                <a:lnTo>
                  <a:pt x="6011160" y="1291582"/>
                </a:lnTo>
                <a:close/>
                <a:moveTo>
                  <a:pt x="318567" y="1274616"/>
                </a:moveTo>
                <a:cubicBezTo>
                  <a:pt x="334789" y="1295303"/>
                  <a:pt x="347216" y="1311599"/>
                  <a:pt x="355848" y="1323506"/>
                </a:cubicBezTo>
                <a:lnTo>
                  <a:pt x="340444" y="1334891"/>
                </a:lnTo>
                <a:cubicBezTo>
                  <a:pt x="328241" y="1316288"/>
                  <a:pt x="316409" y="1299544"/>
                  <a:pt x="304949" y="1284662"/>
                </a:cubicBezTo>
                <a:close/>
                <a:moveTo>
                  <a:pt x="2845891" y="1272607"/>
                </a:moveTo>
                <a:lnTo>
                  <a:pt x="2845891" y="1289350"/>
                </a:lnTo>
                <a:lnTo>
                  <a:pt x="2933180" y="1289350"/>
                </a:lnTo>
                <a:lnTo>
                  <a:pt x="2933180" y="1272607"/>
                </a:lnTo>
                <a:close/>
                <a:moveTo>
                  <a:pt x="147787" y="1271937"/>
                </a:moveTo>
                <a:lnTo>
                  <a:pt x="147787" y="1294261"/>
                </a:lnTo>
                <a:lnTo>
                  <a:pt x="190426" y="1294261"/>
                </a:lnTo>
                <a:lnTo>
                  <a:pt x="190426" y="1271937"/>
                </a:lnTo>
                <a:close/>
                <a:moveTo>
                  <a:pt x="89967" y="1271937"/>
                </a:moveTo>
                <a:lnTo>
                  <a:pt x="89967" y="1294261"/>
                </a:lnTo>
                <a:lnTo>
                  <a:pt x="131936" y="1294261"/>
                </a:lnTo>
                <a:lnTo>
                  <a:pt x="131936" y="1271937"/>
                </a:lnTo>
                <a:close/>
                <a:moveTo>
                  <a:pt x="3663844" y="1270039"/>
                </a:moveTo>
                <a:lnTo>
                  <a:pt x="3760731" y="1270039"/>
                </a:lnTo>
                <a:lnTo>
                  <a:pt x="3760731" y="1283322"/>
                </a:lnTo>
                <a:lnTo>
                  <a:pt x="3696549" y="1358555"/>
                </a:lnTo>
                <a:lnTo>
                  <a:pt x="3684159" y="1372284"/>
                </a:lnTo>
                <a:cubicBezTo>
                  <a:pt x="3693163" y="1371614"/>
                  <a:pt x="3701609" y="1371280"/>
                  <a:pt x="3709497" y="1371280"/>
                </a:cubicBezTo>
                <a:lnTo>
                  <a:pt x="3764303" y="1371280"/>
                </a:lnTo>
                <a:lnTo>
                  <a:pt x="3764303" y="1388581"/>
                </a:lnTo>
                <a:lnTo>
                  <a:pt x="3659379" y="1388581"/>
                </a:lnTo>
                <a:lnTo>
                  <a:pt x="3659379" y="1372284"/>
                </a:lnTo>
                <a:lnTo>
                  <a:pt x="3734835" y="1285666"/>
                </a:lnTo>
                <a:cubicBezTo>
                  <a:pt x="3726277" y="1286113"/>
                  <a:pt x="3718724" y="1286336"/>
                  <a:pt x="3712177" y="1286336"/>
                </a:cubicBezTo>
                <a:lnTo>
                  <a:pt x="3663844" y="1286336"/>
                </a:lnTo>
                <a:close/>
                <a:moveTo>
                  <a:pt x="1835050" y="1270039"/>
                </a:moveTo>
                <a:lnTo>
                  <a:pt x="1931937" y="1270039"/>
                </a:lnTo>
                <a:lnTo>
                  <a:pt x="1931937" y="1283322"/>
                </a:lnTo>
                <a:lnTo>
                  <a:pt x="1867755" y="1358555"/>
                </a:lnTo>
                <a:lnTo>
                  <a:pt x="1855365" y="1372284"/>
                </a:lnTo>
                <a:cubicBezTo>
                  <a:pt x="1864370" y="1371614"/>
                  <a:pt x="1872815" y="1371280"/>
                  <a:pt x="1880704" y="1371280"/>
                </a:cubicBezTo>
                <a:lnTo>
                  <a:pt x="1935509" y="1371280"/>
                </a:lnTo>
                <a:lnTo>
                  <a:pt x="1935509" y="1388581"/>
                </a:lnTo>
                <a:lnTo>
                  <a:pt x="1830587" y="1388581"/>
                </a:lnTo>
                <a:lnTo>
                  <a:pt x="1830587" y="1372284"/>
                </a:lnTo>
                <a:lnTo>
                  <a:pt x="1906041" y="1285666"/>
                </a:lnTo>
                <a:cubicBezTo>
                  <a:pt x="1897483" y="1286113"/>
                  <a:pt x="1889930" y="1286336"/>
                  <a:pt x="1883382" y="1286336"/>
                </a:cubicBezTo>
                <a:lnTo>
                  <a:pt x="1835050" y="1286336"/>
                </a:lnTo>
                <a:close/>
                <a:moveTo>
                  <a:pt x="4436410" y="1266802"/>
                </a:moveTo>
                <a:lnTo>
                  <a:pt x="4534861" y="1266802"/>
                </a:lnTo>
                <a:lnTo>
                  <a:pt x="4534861" y="1354983"/>
                </a:lnTo>
                <a:lnTo>
                  <a:pt x="4454046" y="1354983"/>
                </a:lnTo>
                <a:lnTo>
                  <a:pt x="4454046" y="1370833"/>
                </a:lnTo>
                <a:lnTo>
                  <a:pt x="4436410" y="1370833"/>
                </a:lnTo>
                <a:close/>
                <a:moveTo>
                  <a:pt x="2829819" y="1258766"/>
                </a:moveTo>
                <a:lnTo>
                  <a:pt x="2949252" y="1258766"/>
                </a:lnTo>
                <a:lnTo>
                  <a:pt x="2949252" y="1339579"/>
                </a:lnTo>
                <a:lnTo>
                  <a:pt x="2933180" y="1339579"/>
                </a:lnTo>
                <a:lnTo>
                  <a:pt x="2933180" y="1333328"/>
                </a:lnTo>
                <a:lnTo>
                  <a:pt x="2895675" y="1333328"/>
                </a:lnTo>
                <a:cubicBezTo>
                  <a:pt x="2895228" y="1341514"/>
                  <a:pt x="2894558" y="1348211"/>
                  <a:pt x="2893664" y="1353420"/>
                </a:cubicBezTo>
                <a:lnTo>
                  <a:pt x="2963763" y="1353420"/>
                </a:lnTo>
                <a:lnTo>
                  <a:pt x="2963763" y="1367708"/>
                </a:lnTo>
                <a:lnTo>
                  <a:pt x="2902148" y="1367708"/>
                </a:lnTo>
                <a:cubicBezTo>
                  <a:pt x="2918296" y="1385790"/>
                  <a:pt x="2939652" y="1396804"/>
                  <a:pt x="2966220" y="1400748"/>
                </a:cubicBezTo>
                <a:cubicBezTo>
                  <a:pt x="2962051" y="1406254"/>
                  <a:pt x="2958404" y="1411835"/>
                  <a:pt x="2955280" y="1417491"/>
                </a:cubicBezTo>
                <a:cubicBezTo>
                  <a:pt x="2926482" y="1409082"/>
                  <a:pt x="2904045" y="1393901"/>
                  <a:pt x="2887973" y="1371949"/>
                </a:cubicBezTo>
                <a:cubicBezTo>
                  <a:pt x="2877331" y="1393306"/>
                  <a:pt x="2852887" y="1408933"/>
                  <a:pt x="2814637" y="1418830"/>
                </a:cubicBezTo>
                <a:cubicBezTo>
                  <a:pt x="2812107" y="1413621"/>
                  <a:pt x="2809206" y="1408487"/>
                  <a:pt x="2805931" y="1403426"/>
                </a:cubicBezTo>
                <a:cubicBezTo>
                  <a:pt x="2840981" y="1396059"/>
                  <a:pt x="2863378" y="1384153"/>
                  <a:pt x="2873127" y="1367708"/>
                </a:cubicBezTo>
                <a:lnTo>
                  <a:pt x="2813744" y="1367708"/>
                </a:lnTo>
                <a:lnTo>
                  <a:pt x="2813744" y="1353420"/>
                </a:lnTo>
                <a:lnTo>
                  <a:pt x="2878372" y="1353420"/>
                </a:lnTo>
                <a:cubicBezTo>
                  <a:pt x="2879340" y="1347988"/>
                  <a:pt x="2879972" y="1341291"/>
                  <a:pt x="2880271" y="1333328"/>
                </a:cubicBezTo>
                <a:lnTo>
                  <a:pt x="2845891" y="1333328"/>
                </a:lnTo>
                <a:lnTo>
                  <a:pt x="2845891" y="1339579"/>
                </a:lnTo>
                <a:lnTo>
                  <a:pt x="2829819" y="1339579"/>
                </a:lnTo>
                <a:close/>
                <a:moveTo>
                  <a:pt x="4692916" y="1256980"/>
                </a:moveTo>
                <a:lnTo>
                  <a:pt x="4708543" y="1265016"/>
                </a:lnTo>
                <a:cubicBezTo>
                  <a:pt x="4701845" y="1276327"/>
                  <a:pt x="4695148" y="1286894"/>
                  <a:pt x="4688451" y="1296717"/>
                </a:cubicBezTo>
                <a:lnTo>
                  <a:pt x="4688451" y="1418384"/>
                </a:lnTo>
                <a:lnTo>
                  <a:pt x="4671708" y="1418384"/>
                </a:lnTo>
                <a:lnTo>
                  <a:pt x="4671708" y="1319711"/>
                </a:lnTo>
                <a:cubicBezTo>
                  <a:pt x="4663448" y="1330129"/>
                  <a:pt x="4655113" y="1339579"/>
                  <a:pt x="4646704" y="1348062"/>
                </a:cubicBezTo>
                <a:cubicBezTo>
                  <a:pt x="4644472" y="1342258"/>
                  <a:pt x="4641868" y="1336305"/>
                  <a:pt x="4638891" y="1330203"/>
                </a:cubicBezTo>
                <a:cubicBezTo>
                  <a:pt x="4657643" y="1312492"/>
                  <a:pt x="4675652" y="1288085"/>
                  <a:pt x="4692916" y="1256980"/>
                </a:cubicBezTo>
                <a:close/>
                <a:moveTo>
                  <a:pt x="4742475" y="1256087"/>
                </a:moveTo>
                <a:lnTo>
                  <a:pt x="4742475" y="1275955"/>
                </a:lnTo>
                <a:lnTo>
                  <a:pt x="4824405" y="1275955"/>
                </a:lnTo>
                <a:lnTo>
                  <a:pt x="4824405" y="1256087"/>
                </a:lnTo>
                <a:close/>
                <a:moveTo>
                  <a:pt x="861938" y="1255640"/>
                </a:moveTo>
                <a:cubicBezTo>
                  <a:pt x="877714" y="1270374"/>
                  <a:pt x="892596" y="1285703"/>
                  <a:pt x="906586" y="1301628"/>
                </a:cubicBezTo>
                <a:lnTo>
                  <a:pt x="893192" y="1313683"/>
                </a:lnTo>
                <a:cubicBezTo>
                  <a:pt x="880393" y="1298205"/>
                  <a:pt x="865882" y="1282429"/>
                  <a:pt x="849660" y="1266356"/>
                </a:cubicBezTo>
                <a:close/>
                <a:moveTo>
                  <a:pt x="811708" y="1254970"/>
                </a:moveTo>
                <a:lnTo>
                  <a:pt x="826442" y="1264123"/>
                </a:lnTo>
                <a:cubicBezTo>
                  <a:pt x="813196" y="1284513"/>
                  <a:pt x="800249" y="1302223"/>
                  <a:pt x="787598" y="1317255"/>
                </a:cubicBezTo>
                <a:cubicBezTo>
                  <a:pt x="782389" y="1312641"/>
                  <a:pt x="777850" y="1309069"/>
                  <a:pt x="773980" y="1306539"/>
                </a:cubicBezTo>
                <a:cubicBezTo>
                  <a:pt x="787375" y="1291657"/>
                  <a:pt x="799951" y="1274467"/>
                  <a:pt x="811708" y="1254970"/>
                </a:cubicBezTo>
                <a:close/>
                <a:moveTo>
                  <a:pt x="3024931" y="1226172"/>
                </a:moveTo>
                <a:cubicBezTo>
                  <a:pt x="3024931" y="1244180"/>
                  <a:pt x="3024857" y="1256608"/>
                  <a:pt x="3024709" y="1263454"/>
                </a:cubicBezTo>
                <a:lnTo>
                  <a:pt x="3059758" y="1263454"/>
                </a:lnTo>
                <a:lnTo>
                  <a:pt x="3059758" y="1226172"/>
                </a:lnTo>
                <a:close/>
                <a:moveTo>
                  <a:pt x="4012994" y="1224944"/>
                </a:moveTo>
                <a:lnTo>
                  <a:pt x="4033086" y="1224944"/>
                </a:lnTo>
                <a:lnTo>
                  <a:pt x="4033086" y="1318260"/>
                </a:lnTo>
                <a:lnTo>
                  <a:pt x="4080637" y="1270039"/>
                </a:lnTo>
                <a:lnTo>
                  <a:pt x="4106645" y="1270039"/>
                </a:lnTo>
                <a:lnTo>
                  <a:pt x="4061326" y="1314018"/>
                </a:lnTo>
                <a:lnTo>
                  <a:pt x="4111221" y="1388581"/>
                </a:lnTo>
                <a:lnTo>
                  <a:pt x="4086441" y="1388581"/>
                </a:lnTo>
                <a:lnTo>
                  <a:pt x="4047262" y="1327971"/>
                </a:lnTo>
                <a:lnTo>
                  <a:pt x="4033086" y="1341588"/>
                </a:lnTo>
                <a:lnTo>
                  <a:pt x="4033086" y="1388581"/>
                </a:lnTo>
                <a:lnTo>
                  <a:pt x="4012994" y="1388581"/>
                </a:lnTo>
                <a:close/>
                <a:moveTo>
                  <a:pt x="2184201" y="1224944"/>
                </a:moveTo>
                <a:lnTo>
                  <a:pt x="2204293" y="1224944"/>
                </a:lnTo>
                <a:lnTo>
                  <a:pt x="2204293" y="1318260"/>
                </a:lnTo>
                <a:lnTo>
                  <a:pt x="2251843" y="1270039"/>
                </a:lnTo>
                <a:lnTo>
                  <a:pt x="2277851" y="1270039"/>
                </a:lnTo>
                <a:lnTo>
                  <a:pt x="2232532" y="1314018"/>
                </a:lnTo>
                <a:lnTo>
                  <a:pt x="2282428" y="1388581"/>
                </a:lnTo>
                <a:lnTo>
                  <a:pt x="2257648" y="1388581"/>
                </a:lnTo>
                <a:lnTo>
                  <a:pt x="2218469" y="1327971"/>
                </a:lnTo>
                <a:lnTo>
                  <a:pt x="2204293" y="1341588"/>
                </a:lnTo>
                <a:lnTo>
                  <a:pt x="2204293" y="1388581"/>
                </a:lnTo>
                <a:lnTo>
                  <a:pt x="2184201" y="1388581"/>
                </a:lnTo>
                <a:close/>
                <a:moveTo>
                  <a:pt x="6107601" y="1223716"/>
                </a:moveTo>
                <a:lnTo>
                  <a:pt x="6107601" y="1256756"/>
                </a:lnTo>
                <a:lnTo>
                  <a:pt x="6196005" y="1256756"/>
                </a:lnTo>
                <a:lnTo>
                  <a:pt x="6196005" y="1223716"/>
                </a:lnTo>
                <a:close/>
                <a:moveTo>
                  <a:pt x="4742475" y="1222824"/>
                </a:moveTo>
                <a:lnTo>
                  <a:pt x="4742475" y="1242469"/>
                </a:lnTo>
                <a:lnTo>
                  <a:pt x="4824405" y="1242469"/>
                </a:lnTo>
                <a:lnTo>
                  <a:pt x="4824405" y="1222824"/>
                </a:lnTo>
                <a:close/>
                <a:moveTo>
                  <a:pt x="5013268" y="1222600"/>
                </a:moveTo>
                <a:lnTo>
                  <a:pt x="5031350" y="1222600"/>
                </a:lnTo>
                <a:lnTo>
                  <a:pt x="5031350" y="1364806"/>
                </a:lnTo>
                <a:lnTo>
                  <a:pt x="5013268" y="1364806"/>
                </a:lnTo>
                <a:close/>
                <a:moveTo>
                  <a:pt x="5243431" y="1217466"/>
                </a:moveTo>
                <a:cubicBezTo>
                  <a:pt x="5232268" y="1231456"/>
                  <a:pt x="5220213" y="1244106"/>
                  <a:pt x="5207265" y="1255417"/>
                </a:cubicBezTo>
                <a:lnTo>
                  <a:pt x="5276470" y="1255417"/>
                </a:lnTo>
                <a:cubicBezTo>
                  <a:pt x="5263820" y="1244404"/>
                  <a:pt x="5252807" y="1231753"/>
                  <a:pt x="5243431" y="1217466"/>
                </a:cubicBezTo>
                <a:close/>
                <a:moveTo>
                  <a:pt x="3347964" y="1217466"/>
                </a:moveTo>
                <a:cubicBezTo>
                  <a:pt x="3336802" y="1231456"/>
                  <a:pt x="3324746" y="1244106"/>
                  <a:pt x="3311797" y="1255417"/>
                </a:cubicBezTo>
                <a:lnTo>
                  <a:pt x="3381003" y="1255417"/>
                </a:lnTo>
                <a:cubicBezTo>
                  <a:pt x="3368352" y="1244404"/>
                  <a:pt x="3357340" y="1231753"/>
                  <a:pt x="3347964" y="1217466"/>
                </a:cubicBezTo>
                <a:close/>
                <a:moveTo>
                  <a:pt x="1519163" y="1217466"/>
                </a:moveTo>
                <a:cubicBezTo>
                  <a:pt x="1508001" y="1231456"/>
                  <a:pt x="1495947" y="1244106"/>
                  <a:pt x="1482997" y="1255417"/>
                </a:cubicBezTo>
                <a:lnTo>
                  <a:pt x="1552204" y="1255417"/>
                </a:lnTo>
                <a:cubicBezTo>
                  <a:pt x="1539553" y="1244404"/>
                  <a:pt x="1528539" y="1231753"/>
                  <a:pt x="1519163" y="1217466"/>
                </a:cubicBezTo>
                <a:close/>
                <a:moveTo>
                  <a:pt x="4411630" y="1216796"/>
                </a:moveTo>
                <a:lnTo>
                  <a:pt x="4632194" y="1216796"/>
                </a:lnTo>
                <a:lnTo>
                  <a:pt x="4632194" y="1233762"/>
                </a:lnTo>
                <a:lnTo>
                  <a:pt x="4595135" y="1233762"/>
                </a:lnTo>
                <a:lnTo>
                  <a:pt x="4595135" y="1384897"/>
                </a:lnTo>
                <a:cubicBezTo>
                  <a:pt x="4595135" y="1404989"/>
                  <a:pt x="4585387" y="1415109"/>
                  <a:pt x="4565891" y="1415258"/>
                </a:cubicBezTo>
                <a:cubicBezTo>
                  <a:pt x="4551901" y="1415258"/>
                  <a:pt x="4538283" y="1415184"/>
                  <a:pt x="4525037" y="1415035"/>
                </a:cubicBezTo>
                <a:cubicBezTo>
                  <a:pt x="4524293" y="1408189"/>
                  <a:pt x="4523103" y="1401417"/>
                  <a:pt x="4521466" y="1394720"/>
                </a:cubicBezTo>
                <a:cubicBezTo>
                  <a:pt x="4538283" y="1395911"/>
                  <a:pt x="4551082" y="1396506"/>
                  <a:pt x="4559863" y="1396506"/>
                </a:cubicBezTo>
                <a:cubicBezTo>
                  <a:pt x="4570877" y="1396506"/>
                  <a:pt x="4576384" y="1390553"/>
                  <a:pt x="4576384" y="1378647"/>
                </a:cubicBezTo>
                <a:lnTo>
                  <a:pt x="4576384" y="1233762"/>
                </a:lnTo>
                <a:lnTo>
                  <a:pt x="4411630" y="1233762"/>
                </a:lnTo>
                <a:close/>
                <a:moveTo>
                  <a:pt x="4190025" y="1215791"/>
                </a:moveTo>
                <a:lnTo>
                  <a:pt x="4209001" y="1215791"/>
                </a:lnTo>
                <a:cubicBezTo>
                  <a:pt x="4235418" y="1244590"/>
                  <a:pt x="4248626" y="1279713"/>
                  <a:pt x="4248626" y="1321162"/>
                </a:cubicBezTo>
                <a:cubicBezTo>
                  <a:pt x="4248626" y="1363057"/>
                  <a:pt x="4235418" y="1398627"/>
                  <a:pt x="4209001" y="1427871"/>
                </a:cubicBezTo>
                <a:lnTo>
                  <a:pt x="4189802" y="1427871"/>
                </a:lnTo>
                <a:cubicBezTo>
                  <a:pt x="4216219" y="1397808"/>
                  <a:pt x="4229428" y="1362238"/>
                  <a:pt x="4229428" y="1321162"/>
                </a:cubicBezTo>
                <a:cubicBezTo>
                  <a:pt x="4229428" y="1280829"/>
                  <a:pt x="4216293" y="1245706"/>
                  <a:pt x="4190025" y="1215791"/>
                </a:cubicBezTo>
                <a:close/>
                <a:moveTo>
                  <a:pt x="3900927" y="1215791"/>
                </a:moveTo>
                <a:lnTo>
                  <a:pt x="3920126" y="1215791"/>
                </a:lnTo>
                <a:cubicBezTo>
                  <a:pt x="3893709" y="1245929"/>
                  <a:pt x="3880500" y="1281425"/>
                  <a:pt x="3880500" y="1322278"/>
                </a:cubicBezTo>
                <a:cubicBezTo>
                  <a:pt x="3880500" y="1362536"/>
                  <a:pt x="3893634" y="1397734"/>
                  <a:pt x="3919902" y="1427871"/>
                </a:cubicBezTo>
                <a:lnTo>
                  <a:pt x="3900927" y="1427871"/>
                </a:lnTo>
                <a:cubicBezTo>
                  <a:pt x="3874361" y="1398850"/>
                  <a:pt x="3861078" y="1363727"/>
                  <a:pt x="3861078" y="1322501"/>
                </a:cubicBezTo>
                <a:cubicBezTo>
                  <a:pt x="3861078" y="1280755"/>
                  <a:pt x="3874361" y="1245185"/>
                  <a:pt x="3900927" y="1215791"/>
                </a:cubicBezTo>
                <a:close/>
                <a:moveTo>
                  <a:pt x="2361232" y="1215791"/>
                </a:moveTo>
                <a:lnTo>
                  <a:pt x="2380208" y="1215791"/>
                </a:lnTo>
                <a:cubicBezTo>
                  <a:pt x="2406625" y="1244590"/>
                  <a:pt x="2419834" y="1279713"/>
                  <a:pt x="2419834" y="1321162"/>
                </a:cubicBezTo>
                <a:cubicBezTo>
                  <a:pt x="2419834" y="1363057"/>
                  <a:pt x="2406625" y="1398627"/>
                  <a:pt x="2380208" y="1427871"/>
                </a:cubicBezTo>
                <a:lnTo>
                  <a:pt x="2361009" y="1427871"/>
                </a:lnTo>
                <a:cubicBezTo>
                  <a:pt x="2387425" y="1397808"/>
                  <a:pt x="2400634" y="1362238"/>
                  <a:pt x="2400634" y="1321162"/>
                </a:cubicBezTo>
                <a:cubicBezTo>
                  <a:pt x="2400634" y="1280829"/>
                  <a:pt x="2387499" y="1245706"/>
                  <a:pt x="2361232" y="1215791"/>
                </a:cubicBezTo>
                <a:close/>
                <a:moveTo>
                  <a:pt x="2072134" y="1215791"/>
                </a:moveTo>
                <a:lnTo>
                  <a:pt x="2091332" y="1215791"/>
                </a:lnTo>
                <a:cubicBezTo>
                  <a:pt x="2064916" y="1245929"/>
                  <a:pt x="2051707" y="1281425"/>
                  <a:pt x="2051707" y="1322278"/>
                </a:cubicBezTo>
                <a:cubicBezTo>
                  <a:pt x="2051707" y="1362536"/>
                  <a:pt x="2064840" y="1397734"/>
                  <a:pt x="2091109" y="1427871"/>
                </a:cubicBezTo>
                <a:lnTo>
                  <a:pt x="2072134" y="1427871"/>
                </a:lnTo>
                <a:cubicBezTo>
                  <a:pt x="2045568" y="1398850"/>
                  <a:pt x="2032284" y="1363727"/>
                  <a:pt x="2032284" y="1322501"/>
                </a:cubicBezTo>
                <a:cubicBezTo>
                  <a:pt x="2032284" y="1280755"/>
                  <a:pt x="2045568" y="1245185"/>
                  <a:pt x="2072134" y="1215791"/>
                </a:cubicBezTo>
                <a:close/>
                <a:moveTo>
                  <a:pt x="3116907" y="1215010"/>
                </a:moveTo>
                <a:lnTo>
                  <a:pt x="3132981" y="1215010"/>
                </a:lnTo>
                <a:lnTo>
                  <a:pt x="3132981" y="1292252"/>
                </a:lnTo>
                <a:lnTo>
                  <a:pt x="3116907" y="1292252"/>
                </a:lnTo>
                <a:close/>
                <a:moveTo>
                  <a:pt x="4873072" y="1211885"/>
                </a:moveTo>
                <a:lnTo>
                  <a:pt x="5001213" y="1211885"/>
                </a:lnTo>
                <a:lnTo>
                  <a:pt x="5001213" y="1228405"/>
                </a:lnTo>
                <a:lnTo>
                  <a:pt x="4935803" y="1228405"/>
                </a:lnTo>
                <a:cubicBezTo>
                  <a:pt x="4924716" y="1247231"/>
                  <a:pt x="4913479" y="1264347"/>
                  <a:pt x="4902093" y="1279750"/>
                </a:cubicBezTo>
                <a:cubicBezTo>
                  <a:pt x="4923301" y="1278188"/>
                  <a:pt x="4944881" y="1276253"/>
                  <a:pt x="4966834" y="1273946"/>
                </a:cubicBezTo>
                <a:cubicBezTo>
                  <a:pt x="4961923" y="1265388"/>
                  <a:pt x="4956788" y="1257054"/>
                  <a:pt x="4951430" y="1248943"/>
                </a:cubicBezTo>
                <a:lnTo>
                  <a:pt x="4966610" y="1241353"/>
                </a:lnTo>
                <a:cubicBezTo>
                  <a:pt x="4978516" y="1258914"/>
                  <a:pt x="4989679" y="1277220"/>
                  <a:pt x="5000097" y="1296270"/>
                </a:cubicBezTo>
                <a:cubicBezTo>
                  <a:pt x="4994442" y="1298949"/>
                  <a:pt x="4988711" y="1301926"/>
                  <a:pt x="4982907" y="1305200"/>
                </a:cubicBezTo>
                <a:cubicBezTo>
                  <a:pt x="4980302" y="1299693"/>
                  <a:pt x="4977623" y="1294261"/>
                  <a:pt x="4974870" y="1288903"/>
                </a:cubicBezTo>
                <a:cubicBezTo>
                  <a:pt x="4942798" y="1292029"/>
                  <a:pt x="4912363" y="1295080"/>
                  <a:pt x="4883564" y="1298056"/>
                </a:cubicBezTo>
                <a:lnTo>
                  <a:pt x="4875527" y="1279527"/>
                </a:lnTo>
                <a:cubicBezTo>
                  <a:pt x="4884159" y="1274913"/>
                  <a:pt x="4891601" y="1267546"/>
                  <a:pt x="4897852" y="1257426"/>
                </a:cubicBezTo>
                <a:cubicBezTo>
                  <a:pt x="4903581" y="1248794"/>
                  <a:pt x="4909200" y="1239120"/>
                  <a:pt x="4914706" y="1228405"/>
                </a:cubicBezTo>
                <a:lnTo>
                  <a:pt x="4873072" y="1228405"/>
                </a:lnTo>
                <a:close/>
                <a:moveTo>
                  <a:pt x="2983854" y="1211438"/>
                </a:moveTo>
                <a:lnTo>
                  <a:pt x="3100387" y="1211438"/>
                </a:lnTo>
                <a:lnTo>
                  <a:pt x="3100387" y="1226172"/>
                </a:lnTo>
                <a:lnTo>
                  <a:pt x="3076055" y="1226172"/>
                </a:lnTo>
                <a:lnTo>
                  <a:pt x="3076055" y="1263454"/>
                </a:lnTo>
                <a:lnTo>
                  <a:pt x="3107755" y="1263454"/>
                </a:lnTo>
                <a:lnTo>
                  <a:pt x="3107755" y="1278188"/>
                </a:lnTo>
                <a:lnTo>
                  <a:pt x="3076055" y="1278188"/>
                </a:lnTo>
                <a:lnTo>
                  <a:pt x="3076055" y="1326185"/>
                </a:lnTo>
                <a:lnTo>
                  <a:pt x="3059758" y="1326185"/>
                </a:lnTo>
                <a:lnTo>
                  <a:pt x="3059758" y="1278188"/>
                </a:lnTo>
                <a:lnTo>
                  <a:pt x="3023703" y="1278188"/>
                </a:lnTo>
                <a:cubicBezTo>
                  <a:pt x="3021844" y="1299619"/>
                  <a:pt x="3011239" y="1318148"/>
                  <a:pt x="2991892" y="1333775"/>
                </a:cubicBezTo>
                <a:cubicBezTo>
                  <a:pt x="2988023" y="1329459"/>
                  <a:pt x="2983928" y="1325143"/>
                  <a:pt x="2979613" y="1320827"/>
                </a:cubicBezTo>
                <a:cubicBezTo>
                  <a:pt x="2996728" y="1307581"/>
                  <a:pt x="3005918" y="1293368"/>
                  <a:pt x="3007184" y="1278188"/>
                </a:cubicBezTo>
                <a:lnTo>
                  <a:pt x="2974479" y="1278188"/>
                </a:lnTo>
                <a:lnTo>
                  <a:pt x="2974479" y="1263454"/>
                </a:lnTo>
                <a:lnTo>
                  <a:pt x="3008412" y="1263454"/>
                </a:lnTo>
                <a:cubicBezTo>
                  <a:pt x="3008561" y="1260254"/>
                  <a:pt x="3008634" y="1247827"/>
                  <a:pt x="3008634" y="1226172"/>
                </a:cubicBezTo>
                <a:lnTo>
                  <a:pt x="2983854" y="1226172"/>
                </a:lnTo>
                <a:close/>
                <a:moveTo>
                  <a:pt x="70545" y="1210768"/>
                </a:moveTo>
                <a:lnTo>
                  <a:pt x="204713" y="1210768"/>
                </a:lnTo>
                <a:lnTo>
                  <a:pt x="204713" y="1225726"/>
                </a:lnTo>
                <a:lnTo>
                  <a:pt x="150801" y="1253743"/>
                </a:lnTo>
                <a:cubicBezTo>
                  <a:pt x="153406" y="1255082"/>
                  <a:pt x="155936" y="1256384"/>
                  <a:pt x="158390" y="1257649"/>
                </a:cubicBezTo>
                <a:lnTo>
                  <a:pt x="206276" y="1257649"/>
                </a:lnTo>
                <a:lnTo>
                  <a:pt x="206276" y="1358555"/>
                </a:lnTo>
                <a:cubicBezTo>
                  <a:pt x="206276" y="1375521"/>
                  <a:pt x="198462" y="1384004"/>
                  <a:pt x="182836" y="1384004"/>
                </a:cubicBezTo>
                <a:cubicBezTo>
                  <a:pt x="175097" y="1384004"/>
                  <a:pt x="166688" y="1383781"/>
                  <a:pt x="157609" y="1383335"/>
                </a:cubicBezTo>
                <a:cubicBezTo>
                  <a:pt x="156865" y="1377679"/>
                  <a:pt x="155749" y="1371949"/>
                  <a:pt x="154260" y="1366145"/>
                </a:cubicBezTo>
                <a:cubicBezTo>
                  <a:pt x="163637" y="1367187"/>
                  <a:pt x="171674" y="1367708"/>
                  <a:pt x="178371" y="1367708"/>
                </a:cubicBezTo>
                <a:cubicBezTo>
                  <a:pt x="186407" y="1367708"/>
                  <a:pt x="190426" y="1363838"/>
                  <a:pt x="190426" y="1356099"/>
                </a:cubicBezTo>
                <a:lnTo>
                  <a:pt x="190426" y="1345160"/>
                </a:lnTo>
                <a:lnTo>
                  <a:pt x="147787" y="1345160"/>
                </a:lnTo>
                <a:lnTo>
                  <a:pt x="147787" y="1379986"/>
                </a:lnTo>
                <a:lnTo>
                  <a:pt x="131936" y="1379986"/>
                </a:lnTo>
                <a:lnTo>
                  <a:pt x="131936" y="1345160"/>
                </a:lnTo>
                <a:lnTo>
                  <a:pt x="89967" y="1345160"/>
                </a:lnTo>
                <a:lnTo>
                  <a:pt x="89967" y="1383335"/>
                </a:lnTo>
                <a:lnTo>
                  <a:pt x="74117" y="1383335"/>
                </a:lnTo>
                <a:lnTo>
                  <a:pt x="74117" y="1257649"/>
                </a:lnTo>
                <a:lnTo>
                  <a:pt x="127918" y="1257649"/>
                </a:lnTo>
                <a:cubicBezTo>
                  <a:pt x="116756" y="1251919"/>
                  <a:pt x="105222" y="1246190"/>
                  <a:pt x="93315" y="1240460"/>
                </a:cubicBezTo>
                <a:lnTo>
                  <a:pt x="102469" y="1229744"/>
                </a:lnTo>
                <a:cubicBezTo>
                  <a:pt x="114151" y="1235399"/>
                  <a:pt x="125128" y="1240795"/>
                  <a:pt x="135397" y="1245929"/>
                </a:cubicBezTo>
                <a:lnTo>
                  <a:pt x="175246" y="1225056"/>
                </a:lnTo>
                <a:lnTo>
                  <a:pt x="70545" y="1225056"/>
                </a:lnTo>
                <a:close/>
                <a:moveTo>
                  <a:pt x="5867169" y="1210545"/>
                </a:moveTo>
                <a:lnTo>
                  <a:pt x="5990622" y="1210545"/>
                </a:lnTo>
                <a:cubicBezTo>
                  <a:pt x="5989878" y="1225726"/>
                  <a:pt x="5989208" y="1237185"/>
                  <a:pt x="5988613" y="1244924"/>
                </a:cubicBezTo>
                <a:cubicBezTo>
                  <a:pt x="5987571" y="1263379"/>
                  <a:pt x="5976707" y="1272607"/>
                  <a:pt x="5956020" y="1272607"/>
                </a:cubicBezTo>
                <a:cubicBezTo>
                  <a:pt x="5947388" y="1272607"/>
                  <a:pt x="5934812" y="1272458"/>
                  <a:pt x="5918292" y="1272160"/>
                </a:cubicBezTo>
                <a:cubicBezTo>
                  <a:pt x="5917250" y="1266505"/>
                  <a:pt x="5916059" y="1260551"/>
                  <a:pt x="5914720" y="1254301"/>
                </a:cubicBezTo>
                <a:cubicBezTo>
                  <a:pt x="5931091" y="1255789"/>
                  <a:pt x="5944188" y="1256533"/>
                  <a:pt x="5954010" y="1256533"/>
                </a:cubicBezTo>
                <a:cubicBezTo>
                  <a:pt x="5965173" y="1256533"/>
                  <a:pt x="5971126" y="1251994"/>
                  <a:pt x="5971870" y="1242915"/>
                </a:cubicBezTo>
                <a:cubicBezTo>
                  <a:pt x="5972316" y="1238153"/>
                  <a:pt x="5972614" y="1232572"/>
                  <a:pt x="5972763" y="1226172"/>
                </a:cubicBezTo>
                <a:lnTo>
                  <a:pt x="5884582" y="1226172"/>
                </a:lnTo>
                <a:lnTo>
                  <a:pt x="5884582" y="1290019"/>
                </a:lnTo>
                <a:lnTo>
                  <a:pt x="5991962" y="1290019"/>
                </a:lnTo>
                <a:lnTo>
                  <a:pt x="5991962" y="1305423"/>
                </a:lnTo>
                <a:cubicBezTo>
                  <a:pt x="5984743" y="1332063"/>
                  <a:pt x="5972651" y="1354536"/>
                  <a:pt x="5955685" y="1372842"/>
                </a:cubicBezTo>
                <a:cubicBezTo>
                  <a:pt x="5969302" y="1383930"/>
                  <a:pt x="5985711" y="1392785"/>
                  <a:pt x="6004910" y="1399408"/>
                </a:cubicBezTo>
                <a:cubicBezTo>
                  <a:pt x="5999701" y="1405957"/>
                  <a:pt x="5995385" y="1411463"/>
                  <a:pt x="5991962" y="1415928"/>
                </a:cubicBezTo>
                <a:cubicBezTo>
                  <a:pt x="5972912" y="1406775"/>
                  <a:pt x="5956578" y="1396357"/>
                  <a:pt x="5942960" y="1384674"/>
                </a:cubicBezTo>
                <a:cubicBezTo>
                  <a:pt x="5929044" y="1396208"/>
                  <a:pt x="5913008" y="1407222"/>
                  <a:pt x="5894851" y="1417714"/>
                </a:cubicBezTo>
                <a:cubicBezTo>
                  <a:pt x="5892172" y="1413249"/>
                  <a:pt x="5888898" y="1408189"/>
                  <a:pt x="5885029" y="1402533"/>
                </a:cubicBezTo>
                <a:cubicBezTo>
                  <a:pt x="5902590" y="1393008"/>
                  <a:pt x="5917734" y="1383037"/>
                  <a:pt x="5930458" y="1372619"/>
                </a:cubicBezTo>
                <a:cubicBezTo>
                  <a:pt x="5915129" y="1355429"/>
                  <a:pt x="5904339" y="1333105"/>
                  <a:pt x="5898088" y="1305646"/>
                </a:cubicBezTo>
                <a:lnTo>
                  <a:pt x="5884582" y="1305646"/>
                </a:lnTo>
                <a:lnTo>
                  <a:pt x="5884582" y="1419277"/>
                </a:lnTo>
                <a:lnTo>
                  <a:pt x="5867169" y="1419277"/>
                </a:lnTo>
                <a:close/>
                <a:moveTo>
                  <a:pt x="5556639" y="1210322"/>
                </a:moveTo>
                <a:lnTo>
                  <a:pt x="5640132" y="1210322"/>
                </a:lnTo>
                <a:lnTo>
                  <a:pt x="5640132" y="1225949"/>
                </a:lnTo>
                <a:lnTo>
                  <a:pt x="5607092" y="1265909"/>
                </a:lnTo>
                <a:cubicBezTo>
                  <a:pt x="5609622" y="1268588"/>
                  <a:pt x="5612078" y="1271193"/>
                  <a:pt x="5614459" y="1273723"/>
                </a:cubicBezTo>
                <a:lnTo>
                  <a:pt x="5605529" y="1281536"/>
                </a:lnTo>
                <a:lnTo>
                  <a:pt x="5646159" y="1281536"/>
                </a:lnTo>
                <a:lnTo>
                  <a:pt x="5646159" y="1296493"/>
                </a:lnTo>
                <a:cubicBezTo>
                  <a:pt x="5643778" y="1307953"/>
                  <a:pt x="5640057" y="1321199"/>
                  <a:pt x="5634997" y="1336231"/>
                </a:cubicBezTo>
                <a:cubicBezTo>
                  <a:pt x="5630384" y="1334593"/>
                  <a:pt x="5625249" y="1332882"/>
                  <a:pt x="5619594" y="1331096"/>
                </a:cubicBezTo>
                <a:cubicBezTo>
                  <a:pt x="5623314" y="1321720"/>
                  <a:pt x="5626589" y="1310409"/>
                  <a:pt x="5629416" y="1297163"/>
                </a:cubicBezTo>
                <a:lnTo>
                  <a:pt x="5607092" y="1297163"/>
                </a:lnTo>
                <a:lnTo>
                  <a:pt x="5607092" y="1391148"/>
                </a:lnTo>
                <a:cubicBezTo>
                  <a:pt x="5607092" y="1408115"/>
                  <a:pt x="5598758" y="1416598"/>
                  <a:pt x="5582089" y="1416598"/>
                </a:cubicBezTo>
                <a:lnTo>
                  <a:pt x="5558425" y="1416598"/>
                </a:lnTo>
                <a:cubicBezTo>
                  <a:pt x="5557681" y="1411240"/>
                  <a:pt x="5556639" y="1405212"/>
                  <a:pt x="5555300" y="1398515"/>
                </a:cubicBezTo>
                <a:cubicBezTo>
                  <a:pt x="5562741" y="1399408"/>
                  <a:pt x="5570257" y="1399855"/>
                  <a:pt x="5577847" y="1399855"/>
                </a:cubicBezTo>
                <a:cubicBezTo>
                  <a:pt x="5586182" y="1399855"/>
                  <a:pt x="5590349" y="1395092"/>
                  <a:pt x="5590349" y="1385567"/>
                </a:cubicBezTo>
                <a:lnTo>
                  <a:pt x="5590349" y="1297163"/>
                </a:lnTo>
                <a:lnTo>
                  <a:pt x="5554407" y="1297163"/>
                </a:lnTo>
                <a:lnTo>
                  <a:pt x="5554407" y="1281536"/>
                </a:lnTo>
                <a:lnTo>
                  <a:pt x="5598386" y="1281536"/>
                </a:lnTo>
                <a:cubicBezTo>
                  <a:pt x="5588712" y="1269928"/>
                  <a:pt x="5579038" y="1259510"/>
                  <a:pt x="5569364" y="1250282"/>
                </a:cubicBezTo>
                <a:lnTo>
                  <a:pt x="5580526" y="1240460"/>
                </a:lnTo>
                <a:cubicBezTo>
                  <a:pt x="5585884" y="1245222"/>
                  <a:pt x="5591019" y="1249985"/>
                  <a:pt x="5595930" y="1254747"/>
                </a:cubicBezTo>
                <a:lnTo>
                  <a:pt x="5619594" y="1225949"/>
                </a:lnTo>
                <a:lnTo>
                  <a:pt x="5556639" y="1225949"/>
                </a:lnTo>
                <a:close/>
                <a:moveTo>
                  <a:pt x="5648392" y="1209652"/>
                </a:moveTo>
                <a:lnTo>
                  <a:pt x="5775193" y="1209652"/>
                </a:lnTo>
                <a:lnTo>
                  <a:pt x="5775193" y="1225279"/>
                </a:lnTo>
                <a:lnTo>
                  <a:pt x="5717820" y="1225279"/>
                </a:lnTo>
                <a:lnTo>
                  <a:pt x="5711346" y="1255863"/>
                </a:lnTo>
                <a:lnTo>
                  <a:pt x="5764924" y="1255863"/>
                </a:lnTo>
                <a:lnTo>
                  <a:pt x="5764924" y="1365699"/>
                </a:lnTo>
                <a:lnTo>
                  <a:pt x="5748628" y="1365699"/>
                </a:lnTo>
                <a:lnTo>
                  <a:pt x="5748628" y="1271267"/>
                </a:lnTo>
                <a:lnTo>
                  <a:pt x="5672725" y="1271267"/>
                </a:lnTo>
                <a:lnTo>
                  <a:pt x="5672725" y="1365699"/>
                </a:lnTo>
                <a:lnTo>
                  <a:pt x="5656429" y="1365699"/>
                </a:lnTo>
                <a:lnTo>
                  <a:pt x="5656429" y="1255863"/>
                </a:lnTo>
                <a:lnTo>
                  <a:pt x="5694156" y="1255863"/>
                </a:lnTo>
                <a:lnTo>
                  <a:pt x="5699738" y="1225279"/>
                </a:lnTo>
                <a:lnTo>
                  <a:pt x="5648392" y="1225279"/>
                </a:lnTo>
                <a:close/>
                <a:moveTo>
                  <a:pt x="6090635" y="1208759"/>
                </a:moveTo>
                <a:lnTo>
                  <a:pt x="6212971" y="1208759"/>
                </a:lnTo>
                <a:lnTo>
                  <a:pt x="6212971" y="1281759"/>
                </a:lnTo>
                <a:lnTo>
                  <a:pt x="6196005" y="1281759"/>
                </a:lnTo>
                <a:lnTo>
                  <a:pt x="6196005" y="1271714"/>
                </a:lnTo>
                <a:lnTo>
                  <a:pt x="6107601" y="1271714"/>
                </a:lnTo>
                <a:lnTo>
                  <a:pt x="6107601" y="1281759"/>
                </a:lnTo>
                <a:lnTo>
                  <a:pt x="6090635" y="1281759"/>
                </a:lnTo>
                <a:close/>
                <a:moveTo>
                  <a:pt x="4726402" y="1208759"/>
                </a:moveTo>
                <a:lnTo>
                  <a:pt x="4840478" y="1208759"/>
                </a:lnTo>
                <a:lnTo>
                  <a:pt x="4840478" y="1297610"/>
                </a:lnTo>
                <a:lnTo>
                  <a:pt x="4824405" y="1297610"/>
                </a:lnTo>
                <a:lnTo>
                  <a:pt x="4824405" y="1290019"/>
                </a:lnTo>
                <a:lnTo>
                  <a:pt x="4742475" y="1290019"/>
                </a:lnTo>
                <a:lnTo>
                  <a:pt x="4742475" y="1297610"/>
                </a:lnTo>
                <a:lnTo>
                  <a:pt x="4726402" y="1297610"/>
                </a:lnTo>
                <a:close/>
                <a:moveTo>
                  <a:pt x="1117327" y="1205187"/>
                </a:moveTo>
                <a:lnTo>
                  <a:pt x="1120676" y="1221038"/>
                </a:lnTo>
                <a:cubicBezTo>
                  <a:pt x="1088380" y="1223716"/>
                  <a:pt x="1055600" y="1226135"/>
                  <a:pt x="1022337" y="1228293"/>
                </a:cubicBezTo>
                <a:lnTo>
                  <a:pt x="1031378" y="1234655"/>
                </a:lnTo>
                <a:cubicBezTo>
                  <a:pt x="1008012" y="1250282"/>
                  <a:pt x="986432" y="1263454"/>
                  <a:pt x="966638" y="1274169"/>
                </a:cubicBezTo>
                <a:cubicBezTo>
                  <a:pt x="999976" y="1272309"/>
                  <a:pt x="1027584" y="1270523"/>
                  <a:pt x="1049461" y="1268811"/>
                </a:cubicBezTo>
                <a:cubicBezTo>
                  <a:pt x="1064344" y="1259286"/>
                  <a:pt x="1078110" y="1249687"/>
                  <a:pt x="1090761" y="1240013"/>
                </a:cubicBezTo>
                <a:lnTo>
                  <a:pt x="1105272" y="1251845"/>
                </a:lnTo>
                <a:cubicBezTo>
                  <a:pt x="1067916" y="1278485"/>
                  <a:pt x="1024532" y="1303414"/>
                  <a:pt x="975121" y="1326631"/>
                </a:cubicBezTo>
                <a:cubicBezTo>
                  <a:pt x="1004739" y="1325589"/>
                  <a:pt x="1040643" y="1324027"/>
                  <a:pt x="1082836" y="1321943"/>
                </a:cubicBezTo>
                <a:cubicBezTo>
                  <a:pt x="1075394" y="1315097"/>
                  <a:pt x="1067916" y="1308400"/>
                  <a:pt x="1060400" y="1301851"/>
                </a:cubicBezTo>
                <a:lnTo>
                  <a:pt x="1072232" y="1290466"/>
                </a:lnTo>
                <a:cubicBezTo>
                  <a:pt x="1091282" y="1305795"/>
                  <a:pt x="1110778" y="1322613"/>
                  <a:pt x="1130721" y="1340919"/>
                </a:cubicBezTo>
                <a:cubicBezTo>
                  <a:pt x="1125810" y="1345681"/>
                  <a:pt x="1121270" y="1350220"/>
                  <a:pt x="1117104" y="1354536"/>
                </a:cubicBezTo>
                <a:cubicBezTo>
                  <a:pt x="1110927" y="1348434"/>
                  <a:pt x="1104676" y="1342407"/>
                  <a:pt x="1098351" y="1336454"/>
                </a:cubicBezTo>
                <a:cubicBezTo>
                  <a:pt x="1078482" y="1337272"/>
                  <a:pt x="1058168" y="1338240"/>
                  <a:pt x="1037406" y="1339356"/>
                </a:cubicBezTo>
                <a:lnTo>
                  <a:pt x="1037406" y="1389585"/>
                </a:lnTo>
                <a:cubicBezTo>
                  <a:pt x="1037406" y="1406552"/>
                  <a:pt x="1028476" y="1415035"/>
                  <a:pt x="1010617" y="1415035"/>
                </a:cubicBezTo>
                <a:cubicBezTo>
                  <a:pt x="1003324" y="1415035"/>
                  <a:pt x="993725" y="1414886"/>
                  <a:pt x="981819" y="1414589"/>
                </a:cubicBezTo>
                <a:cubicBezTo>
                  <a:pt x="981075" y="1409082"/>
                  <a:pt x="980107" y="1402980"/>
                  <a:pt x="978917" y="1396283"/>
                </a:cubicBezTo>
                <a:cubicBezTo>
                  <a:pt x="991418" y="1397622"/>
                  <a:pt x="1001017" y="1398292"/>
                  <a:pt x="1007715" y="1398292"/>
                </a:cubicBezTo>
                <a:cubicBezTo>
                  <a:pt x="1015900" y="1398292"/>
                  <a:pt x="1019993" y="1394274"/>
                  <a:pt x="1019993" y="1386237"/>
                </a:cubicBezTo>
                <a:lnTo>
                  <a:pt x="1019993" y="1340249"/>
                </a:lnTo>
                <a:cubicBezTo>
                  <a:pt x="1001911" y="1341216"/>
                  <a:pt x="983530" y="1342258"/>
                  <a:pt x="964852" y="1343374"/>
                </a:cubicBezTo>
                <a:cubicBezTo>
                  <a:pt x="956369" y="1343821"/>
                  <a:pt x="947960" y="1344788"/>
                  <a:pt x="939626" y="1346276"/>
                </a:cubicBezTo>
                <a:lnTo>
                  <a:pt x="932259" y="1327078"/>
                </a:lnTo>
                <a:cubicBezTo>
                  <a:pt x="942082" y="1325292"/>
                  <a:pt x="951383" y="1322390"/>
                  <a:pt x="960164" y="1318371"/>
                </a:cubicBezTo>
                <a:cubicBezTo>
                  <a:pt x="982935" y="1307209"/>
                  <a:pt x="1004069" y="1295973"/>
                  <a:pt x="1023565" y="1284662"/>
                </a:cubicBezTo>
                <a:cubicBezTo>
                  <a:pt x="997669" y="1286671"/>
                  <a:pt x="975940" y="1288457"/>
                  <a:pt x="958378" y="1290019"/>
                </a:cubicBezTo>
                <a:cubicBezTo>
                  <a:pt x="950639" y="1290764"/>
                  <a:pt x="944760" y="1291582"/>
                  <a:pt x="940743" y="1292475"/>
                </a:cubicBezTo>
                <a:lnTo>
                  <a:pt x="933598" y="1273723"/>
                </a:lnTo>
                <a:cubicBezTo>
                  <a:pt x="940743" y="1271937"/>
                  <a:pt x="947440" y="1269332"/>
                  <a:pt x="953690" y="1265909"/>
                </a:cubicBezTo>
                <a:cubicBezTo>
                  <a:pt x="972368" y="1255491"/>
                  <a:pt x="991083" y="1243176"/>
                  <a:pt x="1009836" y="1228963"/>
                </a:cubicBezTo>
                <a:cubicBezTo>
                  <a:pt x="984312" y="1230525"/>
                  <a:pt x="958453" y="1231902"/>
                  <a:pt x="932259" y="1233093"/>
                </a:cubicBezTo>
                <a:cubicBezTo>
                  <a:pt x="931218" y="1227884"/>
                  <a:pt x="929878" y="1222675"/>
                  <a:pt x="928241" y="1217466"/>
                </a:cubicBezTo>
                <a:cubicBezTo>
                  <a:pt x="999231" y="1214787"/>
                  <a:pt x="1062260" y="1210694"/>
                  <a:pt x="1117327" y="1205187"/>
                </a:cubicBezTo>
                <a:close/>
                <a:moveTo>
                  <a:pt x="6037280" y="1204518"/>
                </a:moveTo>
                <a:cubicBezTo>
                  <a:pt x="6047995" y="1215382"/>
                  <a:pt x="6058637" y="1226916"/>
                  <a:pt x="6069203" y="1239120"/>
                </a:cubicBezTo>
                <a:lnTo>
                  <a:pt x="6053800" y="1252068"/>
                </a:lnTo>
                <a:cubicBezTo>
                  <a:pt x="6043977" y="1239567"/>
                  <a:pt x="6033931" y="1227660"/>
                  <a:pt x="6023662" y="1216349"/>
                </a:cubicBezTo>
                <a:close/>
                <a:moveTo>
                  <a:pt x="473943" y="1204518"/>
                </a:moveTo>
                <a:lnTo>
                  <a:pt x="492472" y="1204518"/>
                </a:lnTo>
                <a:lnTo>
                  <a:pt x="492472" y="1271490"/>
                </a:lnTo>
                <a:lnTo>
                  <a:pt x="555426" y="1271490"/>
                </a:lnTo>
                <a:lnTo>
                  <a:pt x="555426" y="1288233"/>
                </a:lnTo>
                <a:lnTo>
                  <a:pt x="492472" y="1288233"/>
                </a:lnTo>
                <a:lnTo>
                  <a:pt x="492472" y="1383111"/>
                </a:lnTo>
                <a:cubicBezTo>
                  <a:pt x="507950" y="1376563"/>
                  <a:pt x="528191" y="1367336"/>
                  <a:pt x="553194" y="1355429"/>
                </a:cubicBezTo>
                <a:cubicBezTo>
                  <a:pt x="553194" y="1362424"/>
                  <a:pt x="553491" y="1369122"/>
                  <a:pt x="554087" y="1375521"/>
                </a:cubicBezTo>
                <a:cubicBezTo>
                  <a:pt x="532209" y="1384302"/>
                  <a:pt x="513680" y="1392562"/>
                  <a:pt x="498500" y="1400301"/>
                </a:cubicBezTo>
                <a:cubicBezTo>
                  <a:pt x="491951" y="1403724"/>
                  <a:pt x="485923" y="1407817"/>
                  <a:pt x="480417" y="1412579"/>
                </a:cubicBezTo>
                <a:lnTo>
                  <a:pt x="466799" y="1395166"/>
                </a:lnTo>
                <a:cubicBezTo>
                  <a:pt x="471562" y="1391595"/>
                  <a:pt x="473943" y="1386162"/>
                  <a:pt x="473943" y="1378870"/>
                </a:cubicBezTo>
                <a:close/>
                <a:moveTo>
                  <a:pt x="27905" y="1202732"/>
                </a:moveTo>
                <a:cubicBezTo>
                  <a:pt x="35496" y="1211959"/>
                  <a:pt x="45914" y="1226023"/>
                  <a:pt x="59159" y="1244924"/>
                </a:cubicBezTo>
                <a:lnTo>
                  <a:pt x="43309" y="1256087"/>
                </a:lnTo>
                <a:cubicBezTo>
                  <a:pt x="31254" y="1237185"/>
                  <a:pt x="21357" y="1222600"/>
                  <a:pt x="13619" y="1212331"/>
                </a:cubicBezTo>
                <a:close/>
                <a:moveTo>
                  <a:pt x="3162003" y="1202508"/>
                </a:moveTo>
                <a:lnTo>
                  <a:pt x="3178299" y="1202508"/>
                </a:lnTo>
                <a:lnTo>
                  <a:pt x="3178299" y="1305200"/>
                </a:lnTo>
                <a:cubicBezTo>
                  <a:pt x="3178299" y="1320976"/>
                  <a:pt x="3170485" y="1329012"/>
                  <a:pt x="3154858" y="1329310"/>
                </a:cubicBezTo>
                <a:cubicBezTo>
                  <a:pt x="3145928" y="1329608"/>
                  <a:pt x="3135586" y="1329608"/>
                  <a:pt x="3123829" y="1329310"/>
                </a:cubicBezTo>
                <a:cubicBezTo>
                  <a:pt x="3123233" y="1323655"/>
                  <a:pt x="3122340" y="1317776"/>
                  <a:pt x="3121148" y="1311674"/>
                </a:cubicBezTo>
                <a:cubicBezTo>
                  <a:pt x="3133650" y="1312418"/>
                  <a:pt x="3143026" y="1312790"/>
                  <a:pt x="3149277" y="1312790"/>
                </a:cubicBezTo>
                <a:cubicBezTo>
                  <a:pt x="3157761" y="1312790"/>
                  <a:pt x="3162003" y="1308102"/>
                  <a:pt x="3162003" y="1298726"/>
                </a:cubicBezTo>
                <a:close/>
                <a:moveTo>
                  <a:pt x="5425820" y="1202062"/>
                </a:moveTo>
                <a:lnTo>
                  <a:pt x="5445242" y="1202062"/>
                </a:lnTo>
                <a:lnTo>
                  <a:pt x="5445242" y="1285778"/>
                </a:lnTo>
                <a:lnTo>
                  <a:pt x="5503954" y="1285778"/>
                </a:lnTo>
                <a:lnTo>
                  <a:pt x="5503954" y="1222600"/>
                </a:lnTo>
                <a:lnTo>
                  <a:pt x="5522930" y="1222600"/>
                </a:lnTo>
                <a:lnTo>
                  <a:pt x="5522930" y="1311004"/>
                </a:lnTo>
                <a:lnTo>
                  <a:pt x="5503954" y="1311004"/>
                </a:lnTo>
                <a:lnTo>
                  <a:pt x="5503954" y="1302744"/>
                </a:lnTo>
                <a:lnTo>
                  <a:pt x="5445242" y="1302744"/>
                </a:lnTo>
                <a:lnTo>
                  <a:pt x="5445242" y="1390255"/>
                </a:lnTo>
                <a:lnTo>
                  <a:pt x="5510651" y="1390255"/>
                </a:lnTo>
                <a:lnTo>
                  <a:pt x="5510651" y="1326631"/>
                </a:lnTo>
                <a:lnTo>
                  <a:pt x="5529404" y="1326631"/>
                </a:lnTo>
                <a:lnTo>
                  <a:pt x="5529404" y="1415258"/>
                </a:lnTo>
                <a:lnTo>
                  <a:pt x="5510651" y="1415258"/>
                </a:lnTo>
                <a:lnTo>
                  <a:pt x="5510651" y="1407222"/>
                </a:lnTo>
                <a:lnTo>
                  <a:pt x="5342773" y="1407222"/>
                </a:lnTo>
                <a:lnTo>
                  <a:pt x="5342773" y="1326631"/>
                </a:lnTo>
                <a:lnTo>
                  <a:pt x="5361749" y="1326631"/>
                </a:lnTo>
                <a:lnTo>
                  <a:pt x="5361749" y="1390255"/>
                </a:lnTo>
                <a:lnTo>
                  <a:pt x="5425820" y="1390255"/>
                </a:lnTo>
                <a:lnTo>
                  <a:pt x="5425820" y="1302744"/>
                </a:lnTo>
                <a:lnTo>
                  <a:pt x="5348801" y="1302744"/>
                </a:lnTo>
                <a:lnTo>
                  <a:pt x="5348801" y="1222600"/>
                </a:lnTo>
                <a:lnTo>
                  <a:pt x="5367776" y="1222600"/>
                </a:lnTo>
                <a:lnTo>
                  <a:pt x="5367776" y="1285778"/>
                </a:lnTo>
                <a:lnTo>
                  <a:pt x="5425820" y="1285778"/>
                </a:lnTo>
                <a:close/>
                <a:moveTo>
                  <a:pt x="3530352" y="1202062"/>
                </a:moveTo>
                <a:lnTo>
                  <a:pt x="3549774" y="1202062"/>
                </a:lnTo>
                <a:lnTo>
                  <a:pt x="3549774" y="1285778"/>
                </a:lnTo>
                <a:lnTo>
                  <a:pt x="3608480" y="1285778"/>
                </a:lnTo>
                <a:lnTo>
                  <a:pt x="3608480" y="1222600"/>
                </a:lnTo>
                <a:lnTo>
                  <a:pt x="3627455" y="1222600"/>
                </a:lnTo>
                <a:lnTo>
                  <a:pt x="3627455" y="1311004"/>
                </a:lnTo>
                <a:lnTo>
                  <a:pt x="3608480" y="1311004"/>
                </a:lnTo>
                <a:lnTo>
                  <a:pt x="3608480" y="1302744"/>
                </a:lnTo>
                <a:lnTo>
                  <a:pt x="3549774" y="1302744"/>
                </a:lnTo>
                <a:lnTo>
                  <a:pt x="3549774" y="1390255"/>
                </a:lnTo>
                <a:lnTo>
                  <a:pt x="3615177" y="1390255"/>
                </a:lnTo>
                <a:lnTo>
                  <a:pt x="3615177" y="1326631"/>
                </a:lnTo>
                <a:lnTo>
                  <a:pt x="3633929" y="1326631"/>
                </a:lnTo>
                <a:lnTo>
                  <a:pt x="3633929" y="1415258"/>
                </a:lnTo>
                <a:lnTo>
                  <a:pt x="3615177" y="1415258"/>
                </a:lnTo>
                <a:lnTo>
                  <a:pt x="3615177" y="1407222"/>
                </a:lnTo>
                <a:lnTo>
                  <a:pt x="3447307" y="1407222"/>
                </a:lnTo>
                <a:lnTo>
                  <a:pt x="3447307" y="1326631"/>
                </a:lnTo>
                <a:lnTo>
                  <a:pt x="3466281" y="1326631"/>
                </a:lnTo>
                <a:lnTo>
                  <a:pt x="3466281" y="1390255"/>
                </a:lnTo>
                <a:lnTo>
                  <a:pt x="3530352" y="1390255"/>
                </a:lnTo>
                <a:lnTo>
                  <a:pt x="3530352" y="1302744"/>
                </a:lnTo>
                <a:lnTo>
                  <a:pt x="3453333" y="1302744"/>
                </a:lnTo>
                <a:lnTo>
                  <a:pt x="3453333" y="1222600"/>
                </a:lnTo>
                <a:lnTo>
                  <a:pt x="3472309" y="1222600"/>
                </a:lnTo>
                <a:lnTo>
                  <a:pt x="3472309" y="1285778"/>
                </a:lnTo>
                <a:lnTo>
                  <a:pt x="3530352" y="1285778"/>
                </a:lnTo>
                <a:close/>
                <a:moveTo>
                  <a:pt x="1701553" y="1202062"/>
                </a:moveTo>
                <a:lnTo>
                  <a:pt x="1720974" y="1202062"/>
                </a:lnTo>
                <a:lnTo>
                  <a:pt x="1720974" y="1285778"/>
                </a:lnTo>
                <a:lnTo>
                  <a:pt x="1779687" y="1285778"/>
                </a:lnTo>
                <a:lnTo>
                  <a:pt x="1779687" y="1222600"/>
                </a:lnTo>
                <a:lnTo>
                  <a:pt x="1798662" y="1222600"/>
                </a:lnTo>
                <a:lnTo>
                  <a:pt x="1798662" y="1311004"/>
                </a:lnTo>
                <a:lnTo>
                  <a:pt x="1779687" y="1311004"/>
                </a:lnTo>
                <a:lnTo>
                  <a:pt x="1779687" y="1302744"/>
                </a:lnTo>
                <a:lnTo>
                  <a:pt x="1720974" y="1302744"/>
                </a:lnTo>
                <a:lnTo>
                  <a:pt x="1720974" y="1390255"/>
                </a:lnTo>
                <a:lnTo>
                  <a:pt x="1786384" y="1390255"/>
                </a:lnTo>
                <a:lnTo>
                  <a:pt x="1786384" y="1326631"/>
                </a:lnTo>
                <a:lnTo>
                  <a:pt x="1805136" y="1326631"/>
                </a:lnTo>
                <a:lnTo>
                  <a:pt x="1805136" y="1415258"/>
                </a:lnTo>
                <a:lnTo>
                  <a:pt x="1786384" y="1415258"/>
                </a:lnTo>
                <a:lnTo>
                  <a:pt x="1786384" y="1407222"/>
                </a:lnTo>
                <a:lnTo>
                  <a:pt x="1618508" y="1407222"/>
                </a:lnTo>
                <a:lnTo>
                  <a:pt x="1618508" y="1326631"/>
                </a:lnTo>
                <a:lnTo>
                  <a:pt x="1637482" y="1326631"/>
                </a:lnTo>
                <a:lnTo>
                  <a:pt x="1637482" y="1390255"/>
                </a:lnTo>
                <a:lnTo>
                  <a:pt x="1701553" y="1390255"/>
                </a:lnTo>
                <a:lnTo>
                  <a:pt x="1701553" y="1302744"/>
                </a:lnTo>
                <a:lnTo>
                  <a:pt x="1624535" y="1302744"/>
                </a:lnTo>
                <a:lnTo>
                  <a:pt x="1624535" y="1222600"/>
                </a:lnTo>
                <a:lnTo>
                  <a:pt x="1643509" y="1222600"/>
                </a:lnTo>
                <a:lnTo>
                  <a:pt x="1643509" y="1285778"/>
                </a:lnTo>
                <a:lnTo>
                  <a:pt x="1701553" y="1285778"/>
                </a:lnTo>
                <a:close/>
                <a:moveTo>
                  <a:pt x="5234947" y="1200946"/>
                </a:moveTo>
                <a:lnTo>
                  <a:pt x="5258165" y="1200946"/>
                </a:lnTo>
                <a:lnTo>
                  <a:pt x="5254369" y="1205857"/>
                </a:lnTo>
                <a:cubicBezTo>
                  <a:pt x="5271782" y="1232051"/>
                  <a:pt x="5293586" y="1250803"/>
                  <a:pt x="5319779" y="1262114"/>
                </a:cubicBezTo>
                <a:cubicBezTo>
                  <a:pt x="5314719" y="1268067"/>
                  <a:pt x="5310850" y="1273202"/>
                  <a:pt x="5308172" y="1277518"/>
                </a:cubicBezTo>
                <a:cubicBezTo>
                  <a:pt x="5298050" y="1271862"/>
                  <a:pt x="5288674" y="1265463"/>
                  <a:pt x="5280043" y="1258319"/>
                </a:cubicBezTo>
                <a:lnTo>
                  <a:pt x="5280043" y="1269481"/>
                </a:lnTo>
                <a:lnTo>
                  <a:pt x="5202578" y="1269481"/>
                </a:lnTo>
                <a:lnTo>
                  <a:pt x="5202578" y="1259658"/>
                </a:lnTo>
                <a:cubicBezTo>
                  <a:pt x="5193797" y="1266951"/>
                  <a:pt x="5184643" y="1273648"/>
                  <a:pt x="5175118" y="1279750"/>
                </a:cubicBezTo>
                <a:cubicBezTo>
                  <a:pt x="5170654" y="1273946"/>
                  <a:pt x="5166710" y="1269407"/>
                  <a:pt x="5163287" y="1266133"/>
                </a:cubicBezTo>
                <a:cubicBezTo>
                  <a:pt x="5192904" y="1248868"/>
                  <a:pt x="5216790" y="1227140"/>
                  <a:pt x="5234947" y="1200946"/>
                </a:cubicBezTo>
                <a:close/>
                <a:moveTo>
                  <a:pt x="3339481" y="1200946"/>
                </a:moveTo>
                <a:lnTo>
                  <a:pt x="3362697" y="1200946"/>
                </a:lnTo>
                <a:lnTo>
                  <a:pt x="3358902" y="1205857"/>
                </a:lnTo>
                <a:cubicBezTo>
                  <a:pt x="3376316" y="1232051"/>
                  <a:pt x="3398118" y="1250803"/>
                  <a:pt x="3424312" y="1262114"/>
                </a:cubicBezTo>
                <a:cubicBezTo>
                  <a:pt x="3419251" y="1268067"/>
                  <a:pt x="3415382" y="1273202"/>
                  <a:pt x="3412703" y="1277518"/>
                </a:cubicBezTo>
                <a:cubicBezTo>
                  <a:pt x="3402583" y="1271862"/>
                  <a:pt x="3393208" y="1265463"/>
                  <a:pt x="3384575" y="1258319"/>
                </a:cubicBezTo>
                <a:lnTo>
                  <a:pt x="3384575" y="1269481"/>
                </a:lnTo>
                <a:lnTo>
                  <a:pt x="3307110" y="1269481"/>
                </a:lnTo>
                <a:lnTo>
                  <a:pt x="3307110" y="1259658"/>
                </a:lnTo>
                <a:cubicBezTo>
                  <a:pt x="3298330" y="1266951"/>
                  <a:pt x="3289175" y="1273648"/>
                  <a:pt x="3279652" y="1279750"/>
                </a:cubicBezTo>
                <a:cubicBezTo>
                  <a:pt x="3275187" y="1273946"/>
                  <a:pt x="3271242" y="1269407"/>
                  <a:pt x="3267818" y="1266133"/>
                </a:cubicBezTo>
                <a:cubicBezTo>
                  <a:pt x="3297437" y="1248868"/>
                  <a:pt x="3321322" y="1227140"/>
                  <a:pt x="3339481" y="1200946"/>
                </a:cubicBezTo>
                <a:close/>
                <a:moveTo>
                  <a:pt x="1510679" y="1200946"/>
                </a:moveTo>
                <a:lnTo>
                  <a:pt x="1533898" y="1200946"/>
                </a:lnTo>
                <a:lnTo>
                  <a:pt x="1530103" y="1205857"/>
                </a:lnTo>
                <a:cubicBezTo>
                  <a:pt x="1547515" y="1232051"/>
                  <a:pt x="1569318" y="1250803"/>
                  <a:pt x="1595513" y="1262114"/>
                </a:cubicBezTo>
                <a:cubicBezTo>
                  <a:pt x="1590453" y="1268067"/>
                  <a:pt x="1586583" y="1273202"/>
                  <a:pt x="1583903" y="1277518"/>
                </a:cubicBezTo>
                <a:cubicBezTo>
                  <a:pt x="1573786" y="1271862"/>
                  <a:pt x="1564408" y="1265463"/>
                  <a:pt x="1555774" y="1258319"/>
                </a:cubicBezTo>
                <a:lnTo>
                  <a:pt x="1555774" y="1269481"/>
                </a:lnTo>
                <a:lnTo>
                  <a:pt x="1478311" y="1269481"/>
                </a:lnTo>
                <a:lnTo>
                  <a:pt x="1478311" y="1259658"/>
                </a:lnTo>
                <a:cubicBezTo>
                  <a:pt x="1469529" y="1266951"/>
                  <a:pt x="1460377" y="1273648"/>
                  <a:pt x="1450851" y="1279750"/>
                </a:cubicBezTo>
                <a:cubicBezTo>
                  <a:pt x="1446387" y="1273946"/>
                  <a:pt x="1442443" y="1269407"/>
                  <a:pt x="1439020" y="1266133"/>
                </a:cubicBezTo>
                <a:cubicBezTo>
                  <a:pt x="1468636" y="1248868"/>
                  <a:pt x="1492523" y="1227140"/>
                  <a:pt x="1510679" y="1200946"/>
                </a:cubicBezTo>
                <a:close/>
                <a:moveTo>
                  <a:pt x="5814931" y="1200723"/>
                </a:moveTo>
                <a:lnTo>
                  <a:pt x="5832120" y="1200723"/>
                </a:lnTo>
                <a:lnTo>
                  <a:pt x="5832120" y="1244255"/>
                </a:lnTo>
                <a:lnTo>
                  <a:pt x="5858686" y="1244255"/>
                </a:lnTo>
                <a:lnTo>
                  <a:pt x="5858686" y="1259658"/>
                </a:lnTo>
                <a:lnTo>
                  <a:pt x="5832120" y="1259658"/>
                </a:lnTo>
                <a:lnTo>
                  <a:pt x="5832120" y="1302744"/>
                </a:lnTo>
                <a:cubicBezTo>
                  <a:pt x="5841124" y="1299916"/>
                  <a:pt x="5849831" y="1297089"/>
                  <a:pt x="5858239" y="1294261"/>
                </a:cubicBezTo>
                <a:cubicBezTo>
                  <a:pt x="5858239" y="1301405"/>
                  <a:pt x="5858388" y="1307209"/>
                  <a:pt x="5858686" y="1311674"/>
                </a:cubicBezTo>
                <a:cubicBezTo>
                  <a:pt x="5850054" y="1314427"/>
                  <a:pt x="5841199" y="1317292"/>
                  <a:pt x="5832120" y="1320269"/>
                </a:cubicBezTo>
                <a:lnTo>
                  <a:pt x="5832120" y="1390925"/>
                </a:lnTo>
                <a:cubicBezTo>
                  <a:pt x="5832120" y="1406998"/>
                  <a:pt x="5824902" y="1415184"/>
                  <a:pt x="5810466" y="1415482"/>
                </a:cubicBezTo>
                <a:cubicBezTo>
                  <a:pt x="5804513" y="1415630"/>
                  <a:pt x="5797146" y="1415630"/>
                  <a:pt x="5788365" y="1415482"/>
                </a:cubicBezTo>
                <a:cubicBezTo>
                  <a:pt x="5787472" y="1409231"/>
                  <a:pt x="5786504" y="1402906"/>
                  <a:pt x="5785463" y="1396506"/>
                </a:cubicBezTo>
                <a:cubicBezTo>
                  <a:pt x="5794243" y="1397399"/>
                  <a:pt x="5800866" y="1397845"/>
                  <a:pt x="5805331" y="1397845"/>
                </a:cubicBezTo>
                <a:cubicBezTo>
                  <a:pt x="5811731" y="1397845"/>
                  <a:pt x="5814931" y="1394199"/>
                  <a:pt x="5814931" y="1386907"/>
                </a:cubicBezTo>
                <a:lnTo>
                  <a:pt x="5814931" y="1325850"/>
                </a:lnTo>
                <a:cubicBezTo>
                  <a:pt x="5805033" y="1329050"/>
                  <a:pt x="5794913" y="1332361"/>
                  <a:pt x="5784570" y="1335784"/>
                </a:cubicBezTo>
                <a:lnTo>
                  <a:pt x="5782337" y="1317255"/>
                </a:lnTo>
                <a:cubicBezTo>
                  <a:pt x="5793574" y="1314130"/>
                  <a:pt x="5804438" y="1311041"/>
                  <a:pt x="5814931" y="1307990"/>
                </a:cubicBezTo>
                <a:lnTo>
                  <a:pt x="5814931" y="1259658"/>
                </a:lnTo>
                <a:lnTo>
                  <a:pt x="5785239" y="1259658"/>
                </a:lnTo>
                <a:lnTo>
                  <a:pt x="5785239" y="1244255"/>
                </a:lnTo>
                <a:lnTo>
                  <a:pt x="5814931" y="1244255"/>
                </a:lnTo>
                <a:close/>
                <a:moveTo>
                  <a:pt x="252934" y="1200053"/>
                </a:moveTo>
                <a:cubicBezTo>
                  <a:pt x="262756" y="1211364"/>
                  <a:pt x="273473" y="1225205"/>
                  <a:pt x="285080" y="1241576"/>
                </a:cubicBezTo>
                <a:cubicBezTo>
                  <a:pt x="279127" y="1245148"/>
                  <a:pt x="273844" y="1248720"/>
                  <a:pt x="269231" y="1252291"/>
                </a:cubicBezTo>
                <a:cubicBezTo>
                  <a:pt x="258962" y="1236367"/>
                  <a:pt x="249064" y="1222154"/>
                  <a:pt x="239539" y="1209652"/>
                </a:cubicBezTo>
                <a:close/>
                <a:moveTo>
                  <a:pt x="5128908" y="1199383"/>
                </a:moveTo>
                <a:lnTo>
                  <a:pt x="5144981" y="1202955"/>
                </a:lnTo>
                <a:cubicBezTo>
                  <a:pt x="5142153" y="1213819"/>
                  <a:pt x="5139474" y="1224089"/>
                  <a:pt x="5136945" y="1233762"/>
                </a:cubicBezTo>
                <a:lnTo>
                  <a:pt x="5177351" y="1233762"/>
                </a:lnTo>
                <a:lnTo>
                  <a:pt x="5177351" y="1248050"/>
                </a:lnTo>
                <a:lnTo>
                  <a:pt x="5133149" y="1248050"/>
                </a:lnTo>
                <a:cubicBezTo>
                  <a:pt x="5126602" y="1272160"/>
                  <a:pt x="5120722" y="1292624"/>
                  <a:pt x="5115513" y="1309441"/>
                </a:cubicBezTo>
                <a:lnTo>
                  <a:pt x="5135605" y="1309441"/>
                </a:lnTo>
                <a:lnTo>
                  <a:pt x="5135605" y="1268811"/>
                </a:lnTo>
                <a:lnTo>
                  <a:pt x="5150340" y="1268811"/>
                </a:lnTo>
                <a:lnTo>
                  <a:pt x="5150340" y="1309441"/>
                </a:lnTo>
                <a:lnTo>
                  <a:pt x="5171770" y="1309441"/>
                </a:lnTo>
                <a:lnTo>
                  <a:pt x="5171770" y="1324175"/>
                </a:lnTo>
                <a:lnTo>
                  <a:pt x="5150340" y="1324175"/>
                </a:lnTo>
                <a:lnTo>
                  <a:pt x="5150340" y="1354760"/>
                </a:lnTo>
                <a:cubicBezTo>
                  <a:pt x="5158226" y="1353718"/>
                  <a:pt x="5166264" y="1352527"/>
                  <a:pt x="5174449" y="1351188"/>
                </a:cubicBezTo>
                <a:cubicBezTo>
                  <a:pt x="5173705" y="1356843"/>
                  <a:pt x="5173185" y="1361978"/>
                  <a:pt x="5172886" y="1366591"/>
                </a:cubicBezTo>
                <a:cubicBezTo>
                  <a:pt x="5165296" y="1367633"/>
                  <a:pt x="5157781" y="1368675"/>
                  <a:pt x="5150340" y="1369717"/>
                </a:cubicBezTo>
                <a:lnTo>
                  <a:pt x="5150340" y="1419500"/>
                </a:lnTo>
                <a:lnTo>
                  <a:pt x="5135605" y="1419500"/>
                </a:lnTo>
                <a:lnTo>
                  <a:pt x="5135605" y="1371949"/>
                </a:lnTo>
                <a:cubicBezTo>
                  <a:pt x="5123551" y="1373735"/>
                  <a:pt x="5111420" y="1375596"/>
                  <a:pt x="5099216" y="1377530"/>
                </a:cubicBezTo>
                <a:lnTo>
                  <a:pt x="5096761" y="1361234"/>
                </a:lnTo>
                <a:cubicBezTo>
                  <a:pt x="5109560" y="1359894"/>
                  <a:pt x="5122508" y="1358406"/>
                  <a:pt x="5135605" y="1356769"/>
                </a:cubicBezTo>
                <a:lnTo>
                  <a:pt x="5135605" y="1324175"/>
                </a:lnTo>
                <a:lnTo>
                  <a:pt x="5099886" y="1324175"/>
                </a:lnTo>
                <a:lnTo>
                  <a:pt x="5099886" y="1308772"/>
                </a:lnTo>
                <a:cubicBezTo>
                  <a:pt x="5105542" y="1292847"/>
                  <a:pt x="5111420" y="1272607"/>
                  <a:pt x="5117522" y="1248050"/>
                </a:cubicBezTo>
                <a:lnTo>
                  <a:pt x="5097877" y="1248050"/>
                </a:lnTo>
                <a:lnTo>
                  <a:pt x="5097877" y="1233762"/>
                </a:lnTo>
                <a:lnTo>
                  <a:pt x="5121094" y="1233762"/>
                </a:lnTo>
                <a:cubicBezTo>
                  <a:pt x="5123624" y="1223047"/>
                  <a:pt x="5126229" y="1211587"/>
                  <a:pt x="5128908" y="1199383"/>
                </a:cubicBezTo>
                <a:close/>
                <a:moveTo>
                  <a:pt x="3233440" y="1199383"/>
                </a:moveTo>
                <a:lnTo>
                  <a:pt x="3249513" y="1202955"/>
                </a:lnTo>
                <a:cubicBezTo>
                  <a:pt x="3246686" y="1213819"/>
                  <a:pt x="3244006" y="1224089"/>
                  <a:pt x="3241476" y="1233762"/>
                </a:cubicBezTo>
                <a:lnTo>
                  <a:pt x="3281883" y="1233762"/>
                </a:lnTo>
                <a:lnTo>
                  <a:pt x="3281883" y="1248050"/>
                </a:lnTo>
                <a:lnTo>
                  <a:pt x="3237682" y="1248050"/>
                </a:lnTo>
                <a:cubicBezTo>
                  <a:pt x="3231132" y="1272160"/>
                  <a:pt x="3225254" y="1292624"/>
                  <a:pt x="3220045" y="1309441"/>
                </a:cubicBezTo>
                <a:lnTo>
                  <a:pt x="3240138" y="1309441"/>
                </a:lnTo>
                <a:lnTo>
                  <a:pt x="3240138" y="1268811"/>
                </a:lnTo>
                <a:lnTo>
                  <a:pt x="3254872" y="1268811"/>
                </a:lnTo>
                <a:lnTo>
                  <a:pt x="3254872" y="1309441"/>
                </a:lnTo>
                <a:lnTo>
                  <a:pt x="3276302" y="1309441"/>
                </a:lnTo>
                <a:lnTo>
                  <a:pt x="3276302" y="1324175"/>
                </a:lnTo>
                <a:lnTo>
                  <a:pt x="3254872" y="1324175"/>
                </a:lnTo>
                <a:lnTo>
                  <a:pt x="3254872" y="1354760"/>
                </a:lnTo>
                <a:cubicBezTo>
                  <a:pt x="3262758" y="1353718"/>
                  <a:pt x="3270795" y="1352527"/>
                  <a:pt x="3278981" y="1351188"/>
                </a:cubicBezTo>
                <a:cubicBezTo>
                  <a:pt x="3278236" y="1356843"/>
                  <a:pt x="3277716" y="1361978"/>
                  <a:pt x="3277418" y="1366591"/>
                </a:cubicBezTo>
                <a:cubicBezTo>
                  <a:pt x="3269829" y="1367633"/>
                  <a:pt x="3262312" y="1368675"/>
                  <a:pt x="3254872" y="1369717"/>
                </a:cubicBezTo>
                <a:lnTo>
                  <a:pt x="3254872" y="1419500"/>
                </a:lnTo>
                <a:lnTo>
                  <a:pt x="3240138" y="1419500"/>
                </a:lnTo>
                <a:lnTo>
                  <a:pt x="3240138" y="1371949"/>
                </a:lnTo>
                <a:cubicBezTo>
                  <a:pt x="3228082" y="1373735"/>
                  <a:pt x="3215953" y="1375596"/>
                  <a:pt x="3203748" y="1377530"/>
                </a:cubicBezTo>
                <a:lnTo>
                  <a:pt x="3201292" y="1361234"/>
                </a:lnTo>
                <a:cubicBezTo>
                  <a:pt x="3214092" y="1359894"/>
                  <a:pt x="3227041" y="1358406"/>
                  <a:pt x="3240138" y="1356769"/>
                </a:cubicBezTo>
                <a:lnTo>
                  <a:pt x="3240138" y="1324175"/>
                </a:lnTo>
                <a:lnTo>
                  <a:pt x="3204419" y="1324175"/>
                </a:lnTo>
                <a:lnTo>
                  <a:pt x="3204419" y="1308772"/>
                </a:lnTo>
                <a:cubicBezTo>
                  <a:pt x="3210073" y="1292847"/>
                  <a:pt x="3215953" y="1272607"/>
                  <a:pt x="3222054" y="1248050"/>
                </a:cubicBezTo>
                <a:lnTo>
                  <a:pt x="3202409" y="1248050"/>
                </a:lnTo>
                <a:lnTo>
                  <a:pt x="3202409" y="1233762"/>
                </a:lnTo>
                <a:lnTo>
                  <a:pt x="3225627" y="1233762"/>
                </a:lnTo>
                <a:cubicBezTo>
                  <a:pt x="3228157" y="1223047"/>
                  <a:pt x="3230762" y="1211587"/>
                  <a:pt x="3233440" y="1199383"/>
                </a:cubicBezTo>
                <a:close/>
                <a:moveTo>
                  <a:pt x="1404639" y="1199383"/>
                </a:moveTo>
                <a:lnTo>
                  <a:pt x="1420715" y="1202955"/>
                </a:lnTo>
                <a:cubicBezTo>
                  <a:pt x="1417885" y="1213819"/>
                  <a:pt x="1415206" y="1224089"/>
                  <a:pt x="1412676" y="1233762"/>
                </a:cubicBezTo>
                <a:lnTo>
                  <a:pt x="1453083" y="1233762"/>
                </a:lnTo>
                <a:lnTo>
                  <a:pt x="1453083" y="1248050"/>
                </a:lnTo>
                <a:lnTo>
                  <a:pt x="1408881" y="1248050"/>
                </a:lnTo>
                <a:cubicBezTo>
                  <a:pt x="1402333" y="1272160"/>
                  <a:pt x="1396454" y="1292624"/>
                  <a:pt x="1391245" y="1309441"/>
                </a:cubicBezTo>
                <a:lnTo>
                  <a:pt x="1411338" y="1309441"/>
                </a:lnTo>
                <a:lnTo>
                  <a:pt x="1411338" y="1268811"/>
                </a:lnTo>
                <a:lnTo>
                  <a:pt x="1426071" y="1268811"/>
                </a:lnTo>
                <a:lnTo>
                  <a:pt x="1426071" y="1309441"/>
                </a:lnTo>
                <a:lnTo>
                  <a:pt x="1447503" y="1309441"/>
                </a:lnTo>
                <a:lnTo>
                  <a:pt x="1447503" y="1324175"/>
                </a:lnTo>
                <a:lnTo>
                  <a:pt x="1426071" y="1324175"/>
                </a:lnTo>
                <a:lnTo>
                  <a:pt x="1426071" y="1354760"/>
                </a:lnTo>
                <a:cubicBezTo>
                  <a:pt x="1433959" y="1353718"/>
                  <a:pt x="1441995" y="1352527"/>
                  <a:pt x="1450182" y="1351188"/>
                </a:cubicBezTo>
                <a:cubicBezTo>
                  <a:pt x="1449437" y="1356843"/>
                  <a:pt x="1448916" y="1361978"/>
                  <a:pt x="1448618" y="1366591"/>
                </a:cubicBezTo>
                <a:cubicBezTo>
                  <a:pt x="1441029" y="1367633"/>
                  <a:pt x="1433512" y="1368675"/>
                  <a:pt x="1426071" y="1369717"/>
                </a:cubicBezTo>
                <a:lnTo>
                  <a:pt x="1426071" y="1419500"/>
                </a:lnTo>
                <a:lnTo>
                  <a:pt x="1411338" y="1419500"/>
                </a:lnTo>
                <a:lnTo>
                  <a:pt x="1411338" y="1371949"/>
                </a:lnTo>
                <a:cubicBezTo>
                  <a:pt x="1399282" y="1373735"/>
                  <a:pt x="1387153" y="1375596"/>
                  <a:pt x="1374948" y="1377530"/>
                </a:cubicBezTo>
                <a:lnTo>
                  <a:pt x="1372493" y="1361234"/>
                </a:lnTo>
                <a:cubicBezTo>
                  <a:pt x="1385292" y="1359894"/>
                  <a:pt x="1398240" y="1358406"/>
                  <a:pt x="1411338" y="1356769"/>
                </a:cubicBezTo>
                <a:lnTo>
                  <a:pt x="1411338" y="1324175"/>
                </a:lnTo>
                <a:lnTo>
                  <a:pt x="1375618" y="1324175"/>
                </a:lnTo>
                <a:lnTo>
                  <a:pt x="1375618" y="1308772"/>
                </a:lnTo>
                <a:cubicBezTo>
                  <a:pt x="1381273" y="1292847"/>
                  <a:pt x="1387153" y="1272607"/>
                  <a:pt x="1393254" y="1248050"/>
                </a:cubicBezTo>
                <a:lnTo>
                  <a:pt x="1373608" y="1248050"/>
                </a:lnTo>
                <a:lnTo>
                  <a:pt x="1373608" y="1233762"/>
                </a:lnTo>
                <a:lnTo>
                  <a:pt x="1396826" y="1233762"/>
                </a:lnTo>
                <a:cubicBezTo>
                  <a:pt x="1399357" y="1223047"/>
                  <a:pt x="1401961" y="1211587"/>
                  <a:pt x="1404639" y="1199383"/>
                </a:cubicBezTo>
                <a:close/>
                <a:moveTo>
                  <a:pt x="391790" y="1199160"/>
                </a:moveTo>
                <a:lnTo>
                  <a:pt x="409873" y="1199160"/>
                </a:lnTo>
                <a:lnTo>
                  <a:pt x="409873" y="1241799"/>
                </a:lnTo>
                <a:lnTo>
                  <a:pt x="448270" y="1241799"/>
                </a:lnTo>
                <a:lnTo>
                  <a:pt x="448270" y="1258096"/>
                </a:lnTo>
                <a:lnTo>
                  <a:pt x="409873" y="1258096"/>
                </a:lnTo>
                <a:lnTo>
                  <a:pt x="409873" y="1350741"/>
                </a:lnTo>
                <a:cubicBezTo>
                  <a:pt x="409873" y="1369940"/>
                  <a:pt x="400645" y="1379540"/>
                  <a:pt x="382190" y="1379540"/>
                </a:cubicBezTo>
                <a:cubicBezTo>
                  <a:pt x="372517" y="1379540"/>
                  <a:pt x="361206" y="1379465"/>
                  <a:pt x="348258" y="1379316"/>
                </a:cubicBezTo>
                <a:cubicBezTo>
                  <a:pt x="347514" y="1373512"/>
                  <a:pt x="346397" y="1366815"/>
                  <a:pt x="344909" y="1359224"/>
                </a:cubicBezTo>
                <a:cubicBezTo>
                  <a:pt x="356815" y="1360415"/>
                  <a:pt x="367903" y="1361010"/>
                  <a:pt x="378172" y="1361010"/>
                </a:cubicBezTo>
                <a:cubicBezTo>
                  <a:pt x="387399" y="1361010"/>
                  <a:pt x="391939" y="1355801"/>
                  <a:pt x="391790" y="1345383"/>
                </a:cubicBezTo>
                <a:lnTo>
                  <a:pt x="391790" y="1258096"/>
                </a:lnTo>
                <a:lnTo>
                  <a:pt x="296019" y="1258096"/>
                </a:lnTo>
                <a:lnTo>
                  <a:pt x="296019" y="1241799"/>
                </a:lnTo>
                <a:lnTo>
                  <a:pt x="391790" y="1241799"/>
                </a:lnTo>
                <a:close/>
                <a:moveTo>
                  <a:pt x="2853481" y="1198937"/>
                </a:moveTo>
                <a:lnTo>
                  <a:pt x="2869110" y="1198937"/>
                </a:lnTo>
                <a:lnTo>
                  <a:pt x="2869110" y="1220591"/>
                </a:lnTo>
                <a:lnTo>
                  <a:pt x="2908845" y="1220591"/>
                </a:lnTo>
                <a:lnTo>
                  <a:pt x="2908845" y="1199160"/>
                </a:lnTo>
                <a:lnTo>
                  <a:pt x="2924472" y="1199160"/>
                </a:lnTo>
                <a:lnTo>
                  <a:pt x="2924472" y="1220591"/>
                </a:lnTo>
                <a:lnTo>
                  <a:pt x="2962870" y="1220591"/>
                </a:lnTo>
                <a:lnTo>
                  <a:pt x="2962870" y="1234879"/>
                </a:lnTo>
                <a:lnTo>
                  <a:pt x="2924472" y="1234879"/>
                </a:lnTo>
                <a:lnTo>
                  <a:pt x="2924472" y="1252961"/>
                </a:lnTo>
                <a:lnTo>
                  <a:pt x="2908845" y="1252961"/>
                </a:lnTo>
                <a:lnTo>
                  <a:pt x="2908845" y="1234879"/>
                </a:lnTo>
                <a:lnTo>
                  <a:pt x="2869110" y="1234879"/>
                </a:lnTo>
                <a:lnTo>
                  <a:pt x="2869110" y="1252961"/>
                </a:lnTo>
                <a:lnTo>
                  <a:pt x="2853481" y="1252961"/>
                </a:lnTo>
                <a:lnTo>
                  <a:pt x="2853481" y="1234879"/>
                </a:lnTo>
                <a:lnTo>
                  <a:pt x="2818208" y="1234879"/>
                </a:lnTo>
                <a:lnTo>
                  <a:pt x="2818208" y="1220591"/>
                </a:lnTo>
                <a:lnTo>
                  <a:pt x="2853481" y="1220591"/>
                </a:lnTo>
                <a:close/>
                <a:moveTo>
                  <a:pt x="2776462" y="1198937"/>
                </a:moveTo>
                <a:lnTo>
                  <a:pt x="2792090" y="1198937"/>
                </a:lnTo>
                <a:lnTo>
                  <a:pt x="2792090" y="1248496"/>
                </a:lnTo>
                <a:lnTo>
                  <a:pt x="2821110" y="1248496"/>
                </a:lnTo>
                <a:lnTo>
                  <a:pt x="2821110" y="1263230"/>
                </a:lnTo>
                <a:lnTo>
                  <a:pt x="2792090" y="1263230"/>
                </a:lnTo>
                <a:lnTo>
                  <a:pt x="2792090" y="1292698"/>
                </a:lnTo>
                <a:lnTo>
                  <a:pt x="2800796" y="1285555"/>
                </a:lnTo>
                <a:cubicBezTo>
                  <a:pt x="2809281" y="1294633"/>
                  <a:pt x="2817167" y="1303786"/>
                  <a:pt x="2824459" y="1313013"/>
                </a:cubicBezTo>
                <a:lnTo>
                  <a:pt x="2812180" y="1323283"/>
                </a:lnTo>
                <a:cubicBezTo>
                  <a:pt x="2805335" y="1313385"/>
                  <a:pt x="2798639" y="1304642"/>
                  <a:pt x="2792090" y="1297052"/>
                </a:cubicBezTo>
                <a:lnTo>
                  <a:pt x="2792090" y="1417937"/>
                </a:lnTo>
                <a:lnTo>
                  <a:pt x="2776462" y="1417937"/>
                </a:lnTo>
                <a:lnTo>
                  <a:pt x="2776462" y="1296382"/>
                </a:lnTo>
                <a:cubicBezTo>
                  <a:pt x="2768499" y="1323617"/>
                  <a:pt x="2759794" y="1344118"/>
                  <a:pt x="2750344" y="1357885"/>
                </a:cubicBezTo>
                <a:cubicBezTo>
                  <a:pt x="2748260" y="1351485"/>
                  <a:pt x="2745729" y="1344937"/>
                  <a:pt x="2742752" y="1338240"/>
                </a:cubicBezTo>
                <a:cubicBezTo>
                  <a:pt x="2755626" y="1316660"/>
                  <a:pt x="2765859" y="1291657"/>
                  <a:pt x="2773450" y="1263230"/>
                </a:cubicBezTo>
                <a:lnTo>
                  <a:pt x="2745431" y="1263230"/>
                </a:lnTo>
                <a:lnTo>
                  <a:pt x="2745431" y="1248496"/>
                </a:lnTo>
                <a:lnTo>
                  <a:pt x="2776462" y="1248496"/>
                </a:lnTo>
                <a:close/>
                <a:moveTo>
                  <a:pt x="1186309" y="1198713"/>
                </a:moveTo>
                <a:lnTo>
                  <a:pt x="1203275" y="1205411"/>
                </a:lnTo>
                <a:cubicBezTo>
                  <a:pt x="1188838" y="1233688"/>
                  <a:pt x="1175667" y="1257352"/>
                  <a:pt x="1163761" y="1276402"/>
                </a:cubicBezTo>
                <a:cubicBezTo>
                  <a:pt x="1173509" y="1276253"/>
                  <a:pt x="1182290" y="1276030"/>
                  <a:pt x="1190104" y="1275732"/>
                </a:cubicBezTo>
                <a:cubicBezTo>
                  <a:pt x="1194568" y="1267770"/>
                  <a:pt x="1199257" y="1259138"/>
                  <a:pt x="1204168" y="1249836"/>
                </a:cubicBezTo>
                <a:lnTo>
                  <a:pt x="1220911" y="1257203"/>
                </a:lnTo>
                <a:cubicBezTo>
                  <a:pt x="1203945" y="1286820"/>
                  <a:pt x="1187722" y="1312344"/>
                  <a:pt x="1172245" y="1333775"/>
                </a:cubicBezTo>
                <a:cubicBezTo>
                  <a:pt x="1184151" y="1332138"/>
                  <a:pt x="1199405" y="1329905"/>
                  <a:pt x="1218010" y="1327078"/>
                </a:cubicBezTo>
                <a:cubicBezTo>
                  <a:pt x="1217116" y="1333031"/>
                  <a:pt x="1216372" y="1338537"/>
                  <a:pt x="1215777" y="1343598"/>
                </a:cubicBezTo>
                <a:cubicBezTo>
                  <a:pt x="1197173" y="1346128"/>
                  <a:pt x="1175891" y="1349327"/>
                  <a:pt x="1151929" y="1353197"/>
                </a:cubicBezTo>
                <a:lnTo>
                  <a:pt x="1148358" y="1337124"/>
                </a:lnTo>
                <a:cubicBezTo>
                  <a:pt x="1157659" y="1327599"/>
                  <a:pt x="1168710" y="1312083"/>
                  <a:pt x="1181509" y="1290578"/>
                </a:cubicBezTo>
                <a:cubicBezTo>
                  <a:pt x="1166031" y="1291619"/>
                  <a:pt x="1154906" y="1292401"/>
                  <a:pt x="1148134" y="1292922"/>
                </a:cubicBezTo>
                <a:lnTo>
                  <a:pt x="1143893" y="1277741"/>
                </a:lnTo>
                <a:cubicBezTo>
                  <a:pt x="1156990" y="1260477"/>
                  <a:pt x="1171128" y="1234134"/>
                  <a:pt x="1186309" y="1198713"/>
                </a:cubicBezTo>
                <a:close/>
                <a:moveTo>
                  <a:pt x="569714" y="1198713"/>
                </a:moveTo>
                <a:lnTo>
                  <a:pt x="588243" y="1198713"/>
                </a:lnTo>
                <a:lnTo>
                  <a:pt x="588243" y="1293145"/>
                </a:lnTo>
                <a:cubicBezTo>
                  <a:pt x="617190" y="1272234"/>
                  <a:pt x="641002" y="1250357"/>
                  <a:pt x="659680" y="1227512"/>
                </a:cubicBezTo>
                <a:lnTo>
                  <a:pt x="675530" y="1239343"/>
                </a:lnTo>
                <a:cubicBezTo>
                  <a:pt x="651420" y="1265909"/>
                  <a:pt x="622324" y="1291173"/>
                  <a:pt x="588243" y="1315134"/>
                </a:cubicBezTo>
                <a:lnTo>
                  <a:pt x="588243" y="1379763"/>
                </a:lnTo>
                <a:cubicBezTo>
                  <a:pt x="588243" y="1389585"/>
                  <a:pt x="592559" y="1394497"/>
                  <a:pt x="601191" y="1394497"/>
                </a:cubicBezTo>
                <a:lnTo>
                  <a:pt x="639365" y="1394497"/>
                </a:lnTo>
                <a:cubicBezTo>
                  <a:pt x="649188" y="1394497"/>
                  <a:pt x="654843" y="1390106"/>
                  <a:pt x="656332" y="1381325"/>
                </a:cubicBezTo>
                <a:cubicBezTo>
                  <a:pt x="658118" y="1370015"/>
                  <a:pt x="659457" y="1357587"/>
                  <a:pt x="660350" y="1344044"/>
                </a:cubicBezTo>
                <a:cubicBezTo>
                  <a:pt x="666601" y="1346425"/>
                  <a:pt x="673000" y="1348583"/>
                  <a:pt x="679549" y="1350518"/>
                </a:cubicBezTo>
                <a:cubicBezTo>
                  <a:pt x="678209" y="1364359"/>
                  <a:pt x="676423" y="1376786"/>
                  <a:pt x="674191" y="1387799"/>
                </a:cubicBezTo>
                <a:cubicBezTo>
                  <a:pt x="671066" y="1403129"/>
                  <a:pt x="661168" y="1410793"/>
                  <a:pt x="644500" y="1410793"/>
                </a:cubicBezTo>
                <a:lnTo>
                  <a:pt x="595387" y="1410793"/>
                </a:lnTo>
                <a:cubicBezTo>
                  <a:pt x="578271" y="1410793"/>
                  <a:pt x="569714" y="1401492"/>
                  <a:pt x="569714" y="1382888"/>
                </a:cubicBezTo>
                <a:close/>
                <a:moveTo>
                  <a:pt x="5061711" y="1198490"/>
                </a:moveTo>
                <a:lnTo>
                  <a:pt x="5080240" y="1198490"/>
                </a:lnTo>
                <a:lnTo>
                  <a:pt x="5080240" y="1387353"/>
                </a:lnTo>
                <a:cubicBezTo>
                  <a:pt x="5080240" y="1405957"/>
                  <a:pt x="5071236" y="1415258"/>
                  <a:pt x="5053229" y="1415258"/>
                </a:cubicBezTo>
                <a:cubicBezTo>
                  <a:pt x="5047127" y="1415258"/>
                  <a:pt x="5036262" y="1415184"/>
                  <a:pt x="5020635" y="1415035"/>
                </a:cubicBezTo>
                <a:cubicBezTo>
                  <a:pt x="5019742" y="1408933"/>
                  <a:pt x="5018626" y="1402236"/>
                  <a:pt x="5017286" y="1394943"/>
                </a:cubicBezTo>
                <a:cubicBezTo>
                  <a:pt x="5030384" y="1396134"/>
                  <a:pt x="5040504" y="1396729"/>
                  <a:pt x="5047647" y="1396729"/>
                </a:cubicBezTo>
                <a:cubicBezTo>
                  <a:pt x="5057023" y="1396878"/>
                  <a:pt x="5061711" y="1392041"/>
                  <a:pt x="5061711" y="1382218"/>
                </a:cubicBezTo>
                <a:close/>
                <a:moveTo>
                  <a:pt x="2562372" y="1198267"/>
                </a:moveTo>
                <a:lnTo>
                  <a:pt x="2580903" y="1198267"/>
                </a:lnTo>
                <a:lnTo>
                  <a:pt x="2577441" y="1233762"/>
                </a:lnTo>
                <a:lnTo>
                  <a:pt x="2735832" y="1233762"/>
                </a:lnTo>
                <a:lnTo>
                  <a:pt x="2735832" y="1250729"/>
                </a:lnTo>
                <a:lnTo>
                  <a:pt x="2575881" y="1250729"/>
                </a:lnTo>
                <a:lnTo>
                  <a:pt x="2572420" y="1286448"/>
                </a:lnTo>
                <a:lnTo>
                  <a:pt x="2719537" y="1286448"/>
                </a:lnTo>
                <a:cubicBezTo>
                  <a:pt x="2717751" y="1317701"/>
                  <a:pt x="2715741" y="1346797"/>
                  <a:pt x="2713509" y="1373735"/>
                </a:cubicBezTo>
                <a:cubicBezTo>
                  <a:pt x="2711425" y="1389511"/>
                  <a:pt x="2706885" y="1400152"/>
                  <a:pt x="2699890" y="1405659"/>
                </a:cubicBezTo>
                <a:cubicBezTo>
                  <a:pt x="2693192" y="1411017"/>
                  <a:pt x="2681993" y="1413696"/>
                  <a:pt x="2666292" y="1413696"/>
                </a:cubicBezTo>
                <a:cubicBezTo>
                  <a:pt x="2651632" y="1413547"/>
                  <a:pt x="2634703" y="1413249"/>
                  <a:pt x="2615504" y="1412803"/>
                </a:cubicBezTo>
                <a:cubicBezTo>
                  <a:pt x="2614611" y="1407742"/>
                  <a:pt x="2613346" y="1401268"/>
                  <a:pt x="2611711" y="1393381"/>
                </a:cubicBezTo>
                <a:cubicBezTo>
                  <a:pt x="2634332" y="1395018"/>
                  <a:pt x="2651223" y="1395911"/>
                  <a:pt x="2662385" y="1396059"/>
                </a:cubicBezTo>
                <a:cubicBezTo>
                  <a:pt x="2682329" y="1397399"/>
                  <a:pt x="2693192" y="1389585"/>
                  <a:pt x="2694979" y="1372619"/>
                </a:cubicBezTo>
                <a:cubicBezTo>
                  <a:pt x="2696915" y="1352825"/>
                  <a:pt x="2698552" y="1329757"/>
                  <a:pt x="2699890" y="1303414"/>
                </a:cubicBezTo>
                <a:lnTo>
                  <a:pt x="2553442" y="1303414"/>
                </a:lnTo>
                <a:lnTo>
                  <a:pt x="2553442" y="1286448"/>
                </a:lnTo>
                <a:close/>
                <a:moveTo>
                  <a:pt x="4692916" y="1198044"/>
                </a:moveTo>
                <a:lnTo>
                  <a:pt x="4708766" y="1207197"/>
                </a:lnTo>
                <a:cubicBezTo>
                  <a:pt x="4690460" y="1234581"/>
                  <a:pt x="4670517" y="1257724"/>
                  <a:pt x="4648937" y="1276625"/>
                </a:cubicBezTo>
                <a:cubicBezTo>
                  <a:pt x="4646258" y="1271416"/>
                  <a:pt x="4643207" y="1266133"/>
                  <a:pt x="4639784" y="1260775"/>
                </a:cubicBezTo>
                <a:cubicBezTo>
                  <a:pt x="4660769" y="1244106"/>
                  <a:pt x="4678479" y="1223196"/>
                  <a:pt x="4692916" y="1198044"/>
                </a:cubicBezTo>
                <a:close/>
                <a:moveTo>
                  <a:pt x="726206" y="1197597"/>
                </a:moveTo>
                <a:lnTo>
                  <a:pt x="743397" y="1201169"/>
                </a:lnTo>
                <a:cubicBezTo>
                  <a:pt x="740345" y="1211066"/>
                  <a:pt x="736959" y="1221782"/>
                  <a:pt x="733238" y="1233316"/>
                </a:cubicBezTo>
                <a:lnTo>
                  <a:pt x="772194" y="1233316"/>
                </a:lnTo>
                <a:lnTo>
                  <a:pt x="772194" y="1248273"/>
                </a:lnTo>
                <a:lnTo>
                  <a:pt x="728439" y="1248273"/>
                </a:lnTo>
                <a:cubicBezTo>
                  <a:pt x="722411" y="1266653"/>
                  <a:pt x="715565" y="1286820"/>
                  <a:pt x="707901" y="1308772"/>
                </a:cubicBezTo>
                <a:lnTo>
                  <a:pt x="734467" y="1308772"/>
                </a:lnTo>
                <a:lnTo>
                  <a:pt x="734467" y="1259882"/>
                </a:lnTo>
                <a:lnTo>
                  <a:pt x="750093" y="1259882"/>
                </a:lnTo>
                <a:lnTo>
                  <a:pt x="750093" y="1308772"/>
                </a:lnTo>
                <a:lnTo>
                  <a:pt x="772864" y="1308772"/>
                </a:lnTo>
                <a:lnTo>
                  <a:pt x="772864" y="1323283"/>
                </a:lnTo>
                <a:lnTo>
                  <a:pt x="750093" y="1323283"/>
                </a:lnTo>
                <a:lnTo>
                  <a:pt x="750093" y="1353532"/>
                </a:lnTo>
                <a:cubicBezTo>
                  <a:pt x="759916" y="1352341"/>
                  <a:pt x="769590" y="1351113"/>
                  <a:pt x="779115" y="1349848"/>
                </a:cubicBezTo>
                <a:cubicBezTo>
                  <a:pt x="778371" y="1355504"/>
                  <a:pt x="777850" y="1360638"/>
                  <a:pt x="777552" y="1365252"/>
                </a:cubicBezTo>
                <a:cubicBezTo>
                  <a:pt x="769218" y="1366219"/>
                  <a:pt x="760065" y="1367336"/>
                  <a:pt x="750093" y="1368601"/>
                </a:cubicBezTo>
                <a:lnTo>
                  <a:pt x="750093" y="1418607"/>
                </a:lnTo>
                <a:lnTo>
                  <a:pt x="734467" y="1418607"/>
                </a:lnTo>
                <a:lnTo>
                  <a:pt x="734467" y="1370498"/>
                </a:lnTo>
                <a:cubicBezTo>
                  <a:pt x="720328" y="1372359"/>
                  <a:pt x="704775" y="1374405"/>
                  <a:pt x="687810" y="1376637"/>
                </a:cubicBezTo>
                <a:lnTo>
                  <a:pt x="686023" y="1360341"/>
                </a:lnTo>
                <a:cubicBezTo>
                  <a:pt x="702617" y="1358778"/>
                  <a:pt x="718765" y="1357141"/>
                  <a:pt x="734467" y="1355429"/>
                </a:cubicBezTo>
                <a:lnTo>
                  <a:pt x="734467" y="1323283"/>
                </a:lnTo>
                <a:lnTo>
                  <a:pt x="691604" y="1323283"/>
                </a:lnTo>
                <a:lnTo>
                  <a:pt x="691604" y="1309218"/>
                </a:lnTo>
                <a:cubicBezTo>
                  <a:pt x="699641" y="1286968"/>
                  <a:pt x="706524" y="1266653"/>
                  <a:pt x="712254" y="1248273"/>
                </a:cubicBezTo>
                <a:lnTo>
                  <a:pt x="688702" y="1248273"/>
                </a:lnTo>
                <a:lnTo>
                  <a:pt x="688702" y="1233316"/>
                </a:lnTo>
                <a:lnTo>
                  <a:pt x="716719" y="1233316"/>
                </a:lnTo>
                <a:cubicBezTo>
                  <a:pt x="720588" y="1220368"/>
                  <a:pt x="723751" y="1208462"/>
                  <a:pt x="726206" y="1197597"/>
                </a:cubicBezTo>
                <a:close/>
                <a:moveTo>
                  <a:pt x="832693" y="1197151"/>
                </a:moveTo>
                <a:cubicBezTo>
                  <a:pt x="841028" y="1206527"/>
                  <a:pt x="848171" y="1215829"/>
                  <a:pt x="854124" y="1225056"/>
                </a:cubicBezTo>
                <a:lnTo>
                  <a:pt x="842404" y="1232646"/>
                </a:lnTo>
                <a:lnTo>
                  <a:pt x="905470" y="1232646"/>
                </a:lnTo>
                <a:lnTo>
                  <a:pt x="905470" y="1248273"/>
                </a:lnTo>
                <a:lnTo>
                  <a:pt x="780231" y="1248273"/>
                </a:lnTo>
                <a:lnTo>
                  <a:pt x="780231" y="1232646"/>
                </a:lnTo>
                <a:lnTo>
                  <a:pt x="837269" y="1232646"/>
                </a:lnTo>
                <a:cubicBezTo>
                  <a:pt x="832358" y="1224014"/>
                  <a:pt x="826293" y="1215084"/>
                  <a:pt x="819075" y="1205857"/>
                </a:cubicBezTo>
                <a:close/>
                <a:moveTo>
                  <a:pt x="1285428" y="1196258"/>
                </a:moveTo>
                <a:cubicBezTo>
                  <a:pt x="1291084" y="1203253"/>
                  <a:pt x="1297409" y="1211587"/>
                  <a:pt x="1304405" y="1221261"/>
                </a:cubicBezTo>
                <a:lnTo>
                  <a:pt x="1293800" y="1228181"/>
                </a:lnTo>
                <a:lnTo>
                  <a:pt x="1361777" y="1228181"/>
                </a:lnTo>
                <a:lnTo>
                  <a:pt x="1361777" y="1244032"/>
                </a:lnTo>
                <a:lnTo>
                  <a:pt x="1271141" y="1244032"/>
                </a:lnTo>
                <a:lnTo>
                  <a:pt x="1283419" y="1249389"/>
                </a:lnTo>
                <a:cubicBezTo>
                  <a:pt x="1271066" y="1266058"/>
                  <a:pt x="1258937" y="1281387"/>
                  <a:pt x="1247031" y="1295377"/>
                </a:cubicBezTo>
                <a:cubicBezTo>
                  <a:pt x="1275084" y="1294410"/>
                  <a:pt x="1300869" y="1293405"/>
                  <a:pt x="1324384" y="1292363"/>
                </a:cubicBezTo>
                <a:cubicBezTo>
                  <a:pt x="1318728" y="1283285"/>
                  <a:pt x="1313334" y="1274988"/>
                  <a:pt x="1308199" y="1267472"/>
                </a:cubicBezTo>
                <a:lnTo>
                  <a:pt x="1322486" y="1258542"/>
                </a:lnTo>
                <a:cubicBezTo>
                  <a:pt x="1334987" y="1275360"/>
                  <a:pt x="1347787" y="1294335"/>
                  <a:pt x="1360884" y="1315469"/>
                </a:cubicBezTo>
                <a:cubicBezTo>
                  <a:pt x="1355676" y="1318446"/>
                  <a:pt x="1350168" y="1321794"/>
                  <a:pt x="1344364" y="1325515"/>
                </a:cubicBezTo>
                <a:cubicBezTo>
                  <a:pt x="1340643" y="1319190"/>
                  <a:pt x="1337071" y="1313125"/>
                  <a:pt x="1333648" y="1307321"/>
                </a:cubicBezTo>
                <a:cubicBezTo>
                  <a:pt x="1326728" y="1307767"/>
                  <a:pt x="1319584" y="1308176"/>
                  <a:pt x="1312217" y="1308549"/>
                </a:cubicBezTo>
                <a:lnTo>
                  <a:pt x="1312217" y="1384228"/>
                </a:lnTo>
                <a:cubicBezTo>
                  <a:pt x="1312217" y="1393306"/>
                  <a:pt x="1315565" y="1397845"/>
                  <a:pt x="1322263" y="1397845"/>
                </a:cubicBezTo>
                <a:lnTo>
                  <a:pt x="1333202" y="1397845"/>
                </a:lnTo>
                <a:cubicBezTo>
                  <a:pt x="1340494" y="1397845"/>
                  <a:pt x="1344662" y="1394125"/>
                  <a:pt x="1345703" y="1386683"/>
                </a:cubicBezTo>
                <a:cubicBezTo>
                  <a:pt x="1346894" y="1377754"/>
                  <a:pt x="1347638" y="1368080"/>
                  <a:pt x="1347936" y="1357662"/>
                </a:cubicBezTo>
                <a:cubicBezTo>
                  <a:pt x="1352847" y="1359745"/>
                  <a:pt x="1358800" y="1361903"/>
                  <a:pt x="1365795" y="1364136"/>
                </a:cubicBezTo>
                <a:cubicBezTo>
                  <a:pt x="1364604" y="1377084"/>
                  <a:pt x="1363339" y="1387130"/>
                  <a:pt x="1362000" y="1394274"/>
                </a:cubicBezTo>
                <a:cubicBezTo>
                  <a:pt x="1359916" y="1407222"/>
                  <a:pt x="1352103" y="1413696"/>
                  <a:pt x="1338559" y="1413696"/>
                </a:cubicBezTo>
                <a:lnTo>
                  <a:pt x="1319361" y="1413696"/>
                </a:lnTo>
                <a:cubicBezTo>
                  <a:pt x="1303139" y="1413696"/>
                  <a:pt x="1295027" y="1404394"/>
                  <a:pt x="1295027" y="1385790"/>
                </a:cubicBezTo>
                <a:lnTo>
                  <a:pt x="1295027" y="1309553"/>
                </a:lnTo>
                <a:cubicBezTo>
                  <a:pt x="1286693" y="1310000"/>
                  <a:pt x="1278061" y="1310520"/>
                  <a:pt x="1269131" y="1311116"/>
                </a:cubicBezTo>
                <a:cubicBezTo>
                  <a:pt x="1267941" y="1343486"/>
                  <a:pt x="1263774" y="1366071"/>
                  <a:pt x="1256630" y="1378870"/>
                </a:cubicBezTo>
                <a:cubicBezTo>
                  <a:pt x="1248147" y="1395241"/>
                  <a:pt x="1232296" y="1408784"/>
                  <a:pt x="1209080" y="1419500"/>
                </a:cubicBezTo>
                <a:cubicBezTo>
                  <a:pt x="1205805" y="1414886"/>
                  <a:pt x="1202010" y="1409900"/>
                  <a:pt x="1197694" y="1404543"/>
                </a:cubicBezTo>
                <a:cubicBezTo>
                  <a:pt x="1219274" y="1395762"/>
                  <a:pt x="1233710" y="1384228"/>
                  <a:pt x="1241003" y="1369940"/>
                </a:cubicBezTo>
                <a:cubicBezTo>
                  <a:pt x="1247700" y="1358555"/>
                  <a:pt x="1251310" y="1339319"/>
                  <a:pt x="1251830" y="1312232"/>
                </a:cubicBezTo>
                <a:cubicBezTo>
                  <a:pt x="1248779" y="1312455"/>
                  <a:pt x="1245691" y="1312641"/>
                  <a:pt x="1242566" y="1312790"/>
                </a:cubicBezTo>
                <a:cubicBezTo>
                  <a:pt x="1236166" y="1313385"/>
                  <a:pt x="1230213" y="1314353"/>
                  <a:pt x="1224706" y="1315692"/>
                </a:cubicBezTo>
                <a:lnTo>
                  <a:pt x="1217116" y="1298279"/>
                </a:lnTo>
                <a:cubicBezTo>
                  <a:pt x="1223515" y="1295600"/>
                  <a:pt x="1228650" y="1292029"/>
                  <a:pt x="1232521" y="1287564"/>
                </a:cubicBezTo>
                <a:cubicBezTo>
                  <a:pt x="1243683" y="1274244"/>
                  <a:pt x="1254174" y="1259733"/>
                  <a:pt x="1263997" y="1244032"/>
                </a:cubicBezTo>
                <a:lnTo>
                  <a:pt x="1215330" y="1244032"/>
                </a:lnTo>
                <a:lnTo>
                  <a:pt x="1215330" y="1228181"/>
                </a:lnTo>
                <a:lnTo>
                  <a:pt x="1286545" y="1228181"/>
                </a:lnTo>
                <a:cubicBezTo>
                  <a:pt x="1280963" y="1219624"/>
                  <a:pt x="1275680" y="1212033"/>
                  <a:pt x="1270694" y="1205411"/>
                </a:cubicBezTo>
                <a:close/>
                <a:moveTo>
                  <a:pt x="6401611" y="1195588"/>
                </a:moveTo>
                <a:lnTo>
                  <a:pt x="6416791" y="1205634"/>
                </a:lnTo>
                <a:cubicBezTo>
                  <a:pt x="6409201" y="1213968"/>
                  <a:pt x="6401537" y="1221782"/>
                  <a:pt x="6393798" y="1229074"/>
                </a:cubicBezTo>
                <a:lnTo>
                  <a:pt x="6452287" y="1229074"/>
                </a:lnTo>
                <a:lnTo>
                  <a:pt x="6452287" y="1244255"/>
                </a:lnTo>
                <a:lnTo>
                  <a:pt x="6353726" y="1244255"/>
                </a:lnTo>
                <a:cubicBezTo>
                  <a:pt x="6351716" y="1251622"/>
                  <a:pt x="6349558" y="1258691"/>
                  <a:pt x="6347252" y="1265463"/>
                </a:cubicBezTo>
                <a:lnTo>
                  <a:pt x="6443804" y="1265463"/>
                </a:lnTo>
                <a:lnTo>
                  <a:pt x="6443804" y="1280420"/>
                </a:lnTo>
                <a:lnTo>
                  <a:pt x="6342005" y="1280420"/>
                </a:lnTo>
                <a:cubicBezTo>
                  <a:pt x="6339029" y="1288233"/>
                  <a:pt x="6335866" y="1295600"/>
                  <a:pt x="6332518" y="1302521"/>
                </a:cubicBezTo>
                <a:lnTo>
                  <a:pt x="6460993" y="1302521"/>
                </a:lnTo>
                <a:lnTo>
                  <a:pt x="6460993" y="1317701"/>
                </a:lnTo>
                <a:lnTo>
                  <a:pt x="6324369" y="1317701"/>
                </a:lnTo>
                <a:cubicBezTo>
                  <a:pt x="6319383" y="1326036"/>
                  <a:pt x="6313765" y="1334073"/>
                  <a:pt x="6307514" y="1341812"/>
                </a:cubicBezTo>
                <a:lnTo>
                  <a:pt x="6436660" y="1341812"/>
                </a:lnTo>
                <a:lnTo>
                  <a:pt x="6436660" y="1356769"/>
                </a:lnTo>
                <a:lnTo>
                  <a:pt x="6376385" y="1356769"/>
                </a:lnTo>
                <a:lnTo>
                  <a:pt x="6376385" y="1394720"/>
                </a:lnTo>
                <a:lnTo>
                  <a:pt x="6458091" y="1394720"/>
                </a:lnTo>
                <a:lnTo>
                  <a:pt x="6458091" y="1409900"/>
                </a:lnTo>
                <a:lnTo>
                  <a:pt x="6275256" y="1409900"/>
                </a:lnTo>
                <a:lnTo>
                  <a:pt x="6275256" y="1394720"/>
                </a:lnTo>
                <a:lnTo>
                  <a:pt x="6358302" y="1394720"/>
                </a:lnTo>
                <a:lnTo>
                  <a:pt x="6358302" y="1356769"/>
                </a:lnTo>
                <a:lnTo>
                  <a:pt x="6300929" y="1356769"/>
                </a:lnTo>
                <a:lnTo>
                  <a:pt x="6300929" y="1349737"/>
                </a:lnTo>
                <a:cubicBezTo>
                  <a:pt x="6286344" y="1366257"/>
                  <a:pt x="6268707" y="1381549"/>
                  <a:pt x="6248020" y="1395613"/>
                </a:cubicBezTo>
                <a:cubicBezTo>
                  <a:pt x="6245044" y="1390850"/>
                  <a:pt x="6241472" y="1385567"/>
                  <a:pt x="6237305" y="1379763"/>
                </a:cubicBezTo>
                <a:cubicBezTo>
                  <a:pt x="6265433" y="1361159"/>
                  <a:pt x="6287199" y="1340472"/>
                  <a:pt x="6302603" y="1317701"/>
                </a:cubicBezTo>
                <a:lnTo>
                  <a:pt x="6243332" y="1317701"/>
                </a:lnTo>
                <a:lnTo>
                  <a:pt x="6243332" y="1302521"/>
                </a:lnTo>
                <a:lnTo>
                  <a:pt x="6311868" y="1302521"/>
                </a:lnTo>
                <a:cubicBezTo>
                  <a:pt x="6315588" y="1295749"/>
                  <a:pt x="6319049" y="1288382"/>
                  <a:pt x="6322248" y="1280420"/>
                </a:cubicBezTo>
                <a:lnTo>
                  <a:pt x="6258959" y="1280420"/>
                </a:lnTo>
                <a:lnTo>
                  <a:pt x="6258959" y="1265463"/>
                </a:lnTo>
                <a:lnTo>
                  <a:pt x="6327941" y="1265463"/>
                </a:lnTo>
                <a:cubicBezTo>
                  <a:pt x="6330248" y="1258766"/>
                  <a:pt x="6332406" y="1251696"/>
                  <a:pt x="6334415" y="1244255"/>
                </a:cubicBezTo>
                <a:lnTo>
                  <a:pt x="6253601" y="1244255"/>
                </a:lnTo>
                <a:lnTo>
                  <a:pt x="6253601" y="1229074"/>
                </a:lnTo>
                <a:lnTo>
                  <a:pt x="6310305" y="1229074"/>
                </a:lnTo>
                <a:cubicBezTo>
                  <a:pt x="6304054" y="1221186"/>
                  <a:pt x="6297357" y="1213373"/>
                  <a:pt x="6290213" y="1205634"/>
                </a:cubicBezTo>
                <a:lnTo>
                  <a:pt x="6302938" y="1195811"/>
                </a:lnTo>
                <a:cubicBezTo>
                  <a:pt x="6311570" y="1204146"/>
                  <a:pt x="6319830" y="1212778"/>
                  <a:pt x="6327718" y="1221707"/>
                </a:cubicBezTo>
                <a:lnTo>
                  <a:pt x="6317560" y="1229074"/>
                </a:lnTo>
                <a:lnTo>
                  <a:pt x="6386877" y="1229074"/>
                </a:lnTo>
                <a:lnTo>
                  <a:pt x="6378171" y="1221261"/>
                </a:lnTo>
                <a:cubicBezTo>
                  <a:pt x="6386951" y="1212629"/>
                  <a:pt x="6394765" y="1204071"/>
                  <a:pt x="6401611" y="1195588"/>
                </a:cubicBezTo>
                <a:close/>
                <a:moveTo>
                  <a:pt x="3711375" y="1086152"/>
                </a:moveTo>
                <a:lnTo>
                  <a:pt x="3727560" y="1086152"/>
                </a:lnTo>
                <a:lnTo>
                  <a:pt x="3767185" y="1175560"/>
                </a:lnTo>
                <a:lnTo>
                  <a:pt x="3746982" y="1175560"/>
                </a:lnTo>
                <a:lnTo>
                  <a:pt x="3719411" y="1108923"/>
                </a:lnTo>
                <a:lnTo>
                  <a:pt x="3692622" y="1175560"/>
                </a:lnTo>
                <a:lnTo>
                  <a:pt x="3671972" y="1175560"/>
                </a:lnTo>
                <a:close/>
                <a:moveTo>
                  <a:pt x="6647401" y="823518"/>
                </a:moveTo>
                <a:lnTo>
                  <a:pt x="6647401" y="843833"/>
                </a:lnTo>
                <a:lnTo>
                  <a:pt x="6738037" y="843833"/>
                </a:lnTo>
                <a:lnTo>
                  <a:pt x="6738037" y="823518"/>
                </a:lnTo>
                <a:close/>
                <a:moveTo>
                  <a:pt x="11184091" y="821843"/>
                </a:moveTo>
                <a:cubicBezTo>
                  <a:pt x="11180892" y="821843"/>
                  <a:pt x="11178138" y="822978"/>
                  <a:pt x="11175831" y="825248"/>
                </a:cubicBezTo>
                <a:cubicBezTo>
                  <a:pt x="11173525" y="827517"/>
                  <a:pt x="11172371" y="830513"/>
                  <a:pt x="11172371" y="834233"/>
                </a:cubicBezTo>
                <a:cubicBezTo>
                  <a:pt x="11172371" y="837880"/>
                  <a:pt x="11173729" y="840745"/>
                  <a:pt x="11176445" y="842828"/>
                </a:cubicBezTo>
                <a:cubicBezTo>
                  <a:pt x="11179161" y="844912"/>
                  <a:pt x="11181933" y="845954"/>
                  <a:pt x="11184761" y="845954"/>
                </a:cubicBezTo>
                <a:cubicBezTo>
                  <a:pt x="11187589" y="845954"/>
                  <a:pt x="11190231" y="844875"/>
                  <a:pt x="11192686" y="842717"/>
                </a:cubicBezTo>
                <a:cubicBezTo>
                  <a:pt x="11195142" y="840559"/>
                  <a:pt x="11196370" y="837768"/>
                  <a:pt x="11196370" y="834345"/>
                </a:cubicBezTo>
                <a:cubicBezTo>
                  <a:pt x="11196370" y="830550"/>
                  <a:pt x="11195179" y="827517"/>
                  <a:pt x="11192798" y="825248"/>
                </a:cubicBezTo>
                <a:cubicBezTo>
                  <a:pt x="11190417" y="822978"/>
                  <a:pt x="11187514" y="821843"/>
                  <a:pt x="11184091" y="821843"/>
                </a:cubicBezTo>
                <a:close/>
                <a:moveTo>
                  <a:pt x="9199133" y="815481"/>
                </a:moveTo>
                <a:cubicBezTo>
                  <a:pt x="9199282" y="821881"/>
                  <a:pt x="9199506" y="827536"/>
                  <a:pt x="9199803" y="832447"/>
                </a:cubicBezTo>
                <a:cubicBezTo>
                  <a:pt x="9166317" y="837508"/>
                  <a:pt x="9130524" y="843609"/>
                  <a:pt x="9092424" y="850753"/>
                </a:cubicBezTo>
                <a:lnTo>
                  <a:pt x="9087959" y="832894"/>
                </a:lnTo>
                <a:cubicBezTo>
                  <a:pt x="9116385" y="829173"/>
                  <a:pt x="9153443" y="823369"/>
                  <a:pt x="9199133" y="815481"/>
                </a:cubicBezTo>
                <a:close/>
                <a:moveTo>
                  <a:pt x="7088751" y="814588"/>
                </a:moveTo>
                <a:lnTo>
                  <a:pt x="7099467" y="829545"/>
                </a:lnTo>
                <a:cubicBezTo>
                  <a:pt x="7071189" y="845172"/>
                  <a:pt x="7044772" y="857748"/>
                  <a:pt x="7020216" y="867273"/>
                </a:cubicBezTo>
                <a:cubicBezTo>
                  <a:pt x="7018281" y="862511"/>
                  <a:pt x="7015230" y="856930"/>
                  <a:pt x="7011063" y="850530"/>
                </a:cubicBezTo>
                <a:cubicBezTo>
                  <a:pt x="7042168" y="839219"/>
                  <a:pt x="7068064" y="827238"/>
                  <a:pt x="7088751" y="814588"/>
                </a:cubicBezTo>
                <a:close/>
                <a:moveTo>
                  <a:pt x="7153045" y="814365"/>
                </a:moveTo>
                <a:cubicBezTo>
                  <a:pt x="7189061" y="828801"/>
                  <a:pt x="7215701" y="840261"/>
                  <a:pt x="7232965" y="848744"/>
                </a:cubicBezTo>
                <a:lnTo>
                  <a:pt x="7223589" y="866157"/>
                </a:lnTo>
                <a:cubicBezTo>
                  <a:pt x="7198140" y="852911"/>
                  <a:pt x="7171351" y="840707"/>
                  <a:pt x="7143222" y="829545"/>
                </a:cubicBezTo>
                <a:close/>
                <a:moveTo>
                  <a:pt x="4218154" y="813249"/>
                </a:moveTo>
                <a:lnTo>
                  <a:pt x="4241036" y="813249"/>
                </a:lnTo>
                <a:lnTo>
                  <a:pt x="4241036" y="836131"/>
                </a:lnTo>
                <a:cubicBezTo>
                  <a:pt x="4241036" y="844540"/>
                  <a:pt x="4239548" y="851330"/>
                  <a:pt x="4236571" y="856502"/>
                </a:cubicBezTo>
                <a:cubicBezTo>
                  <a:pt x="4233595" y="861673"/>
                  <a:pt x="4228869" y="865673"/>
                  <a:pt x="4222395" y="868501"/>
                </a:cubicBezTo>
                <a:lnTo>
                  <a:pt x="4216814" y="859906"/>
                </a:lnTo>
                <a:cubicBezTo>
                  <a:pt x="4221056" y="858046"/>
                  <a:pt x="4224181" y="855311"/>
                  <a:pt x="4226191" y="851702"/>
                </a:cubicBezTo>
                <a:cubicBezTo>
                  <a:pt x="4228200" y="848093"/>
                  <a:pt x="4229316" y="842903"/>
                  <a:pt x="4229540" y="836131"/>
                </a:cubicBezTo>
                <a:lnTo>
                  <a:pt x="4218154" y="836131"/>
                </a:lnTo>
                <a:close/>
                <a:moveTo>
                  <a:pt x="5258388" y="812132"/>
                </a:moveTo>
                <a:cubicBezTo>
                  <a:pt x="5257793" y="819871"/>
                  <a:pt x="5257495" y="825229"/>
                  <a:pt x="5257495" y="828206"/>
                </a:cubicBezTo>
                <a:cubicBezTo>
                  <a:pt x="5230557" y="834159"/>
                  <a:pt x="5207042" y="839814"/>
                  <a:pt x="5186950" y="845172"/>
                </a:cubicBezTo>
                <a:lnTo>
                  <a:pt x="5181816" y="828206"/>
                </a:lnTo>
                <a:cubicBezTo>
                  <a:pt x="5206521" y="823443"/>
                  <a:pt x="5232047" y="818085"/>
                  <a:pt x="5258388" y="812132"/>
                </a:cubicBezTo>
                <a:close/>
                <a:moveTo>
                  <a:pt x="6884484" y="808449"/>
                </a:moveTo>
                <a:lnTo>
                  <a:pt x="6905245" y="808449"/>
                </a:lnTo>
                <a:lnTo>
                  <a:pt x="6886381" y="867943"/>
                </a:lnTo>
                <a:lnTo>
                  <a:pt x="6870754" y="867943"/>
                </a:lnTo>
                <a:close/>
                <a:moveTo>
                  <a:pt x="11185096" y="805323"/>
                </a:moveTo>
                <a:cubicBezTo>
                  <a:pt x="11192389" y="805323"/>
                  <a:pt x="11198714" y="808151"/>
                  <a:pt x="11204072" y="813807"/>
                </a:cubicBezTo>
                <a:cubicBezTo>
                  <a:pt x="11209429" y="819462"/>
                  <a:pt x="11212108" y="826048"/>
                  <a:pt x="11212108" y="833564"/>
                </a:cubicBezTo>
                <a:cubicBezTo>
                  <a:pt x="11212108" y="842047"/>
                  <a:pt x="11209392" y="848949"/>
                  <a:pt x="11203960" y="854269"/>
                </a:cubicBezTo>
                <a:cubicBezTo>
                  <a:pt x="11198528" y="859590"/>
                  <a:pt x="11191979" y="862250"/>
                  <a:pt x="11184315" y="862250"/>
                </a:cubicBezTo>
                <a:cubicBezTo>
                  <a:pt x="11176650" y="862250"/>
                  <a:pt x="11170046" y="859534"/>
                  <a:pt x="11164502" y="854102"/>
                </a:cubicBezTo>
                <a:cubicBezTo>
                  <a:pt x="11158958" y="848670"/>
                  <a:pt x="11156186" y="841898"/>
                  <a:pt x="11156186" y="833787"/>
                </a:cubicBezTo>
                <a:cubicBezTo>
                  <a:pt x="11156186" y="825527"/>
                  <a:pt x="11159125" y="818718"/>
                  <a:pt x="11165004" y="813360"/>
                </a:cubicBezTo>
                <a:cubicBezTo>
                  <a:pt x="11170883" y="808002"/>
                  <a:pt x="11177580" y="805323"/>
                  <a:pt x="11185096" y="805323"/>
                </a:cubicBezTo>
                <a:close/>
                <a:moveTo>
                  <a:pt x="10575422" y="803203"/>
                </a:moveTo>
                <a:lnTo>
                  <a:pt x="10575422" y="836466"/>
                </a:lnTo>
                <a:lnTo>
                  <a:pt x="10651770" y="836466"/>
                </a:lnTo>
                <a:lnTo>
                  <a:pt x="10651770" y="803203"/>
                </a:lnTo>
                <a:close/>
                <a:moveTo>
                  <a:pt x="292896" y="800301"/>
                </a:moveTo>
                <a:lnTo>
                  <a:pt x="309193" y="800301"/>
                </a:lnTo>
                <a:cubicBezTo>
                  <a:pt x="309193" y="805286"/>
                  <a:pt x="308933" y="809974"/>
                  <a:pt x="308411" y="814365"/>
                </a:cubicBezTo>
                <a:lnTo>
                  <a:pt x="381523" y="814365"/>
                </a:lnTo>
                <a:lnTo>
                  <a:pt x="381523" y="800524"/>
                </a:lnTo>
                <a:lnTo>
                  <a:pt x="398043" y="800524"/>
                </a:lnTo>
                <a:lnTo>
                  <a:pt x="398043" y="814365"/>
                </a:lnTo>
                <a:lnTo>
                  <a:pt x="450952" y="814365"/>
                </a:lnTo>
                <a:lnTo>
                  <a:pt x="450952" y="828206"/>
                </a:lnTo>
                <a:lnTo>
                  <a:pt x="398043" y="828206"/>
                </a:lnTo>
                <a:lnTo>
                  <a:pt x="398043" y="865710"/>
                </a:lnTo>
                <a:lnTo>
                  <a:pt x="381523" y="865710"/>
                </a:lnTo>
                <a:lnTo>
                  <a:pt x="381523" y="828206"/>
                </a:lnTo>
                <a:lnTo>
                  <a:pt x="306067" y="828206"/>
                </a:lnTo>
                <a:cubicBezTo>
                  <a:pt x="300710" y="848223"/>
                  <a:pt x="283073" y="861394"/>
                  <a:pt x="253159" y="867720"/>
                </a:cubicBezTo>
                <a:cubicBezTo>
                  <a:pt x="250332" y="863106"/>
                  <a:pt x="247057" y="858195"/>
                  <a:pt x="243336" y="852986"/>
                </a:cubicBezTo>
                <a:cubicBezTo>
                  <a:pt x="268042" y="848818"/>
                  <a:pt x="283148" y="840559"/>
                  <a:pt x="288655" y="828206"/>
                </a:cubicBezTo>
                <a:lnTo>
                  <a:pt x="231282" y="828206"/>
                </a:lnTo>
                <a:lnTo>
                  <a:pt x="231282" y="814365"/>
                </a:lnTo>
                <a:lnTo>
                  <a:pt x="292003" y="814365"/>
                </a:lnTo>
                <a:cubicBezTo>
                  <a:pt x="292599" y="810123"/>
                  <a:pt x="292896" y="805435"/>
                  <a:pt x="292896" y="800301"/>
                </a:cubicBezTo>
                <a:close/>
                <a:moveTo>
                  <a:pt x="5010366" y="799408"/>
                </a:moveTo>
                <a:lnTo>
                  <a:pt x="5024877" y="810793"/>
                </a:lnTo>
                <a:cubicBezTo>
                  <a:pt x="5005826" y="827908"/>
                  <a:pt x="4985810" y="844428"/>
                  <a:pt x="4964825" y="860353"/>
                </a:cubicBezTo>
                <a:cubicBezTo>
                  <a:pt x="4961253" y="856037"/>
                  <a:pt x="4957160" y="851497"/>
                  <a:pt x="4952547" y="846735"/>
                </a:cubicBezTo>
                <a:cubicBezTo>
                  <a:pt x="4971894" y="833489"/>
                  <a:pt x="4991167" y="817713"/>
                  <a:pt x="5010366" y="799408"/>
                </a:cubicBezTo>
                <a:close/>
                <a:moveTo>
                  <a:pt x="5109039" y="799184"/>
                </a:moveTo>
                <a:cubicBezTo>
                  <a:pt x="5127792" y="811686"/>
                  <a:pt x="5148404" y="826643"/>
                  <a:pt x="5170877" y="844056"/>
                </a:cubicBezTo>
                <a:lnTo>
                  <a:pt x="5157706" y="858567"/>
                </a:lnTo>
                <a:cubicBezTo>
                  <a:pt x="5136870" y="841303"/>
                  <a:pt x="5116853" y="825527"/>
                  <a:pt x="5097654" y="811239"/>
                </a:cubicBezTo>
                <a:close/>
                <a:moveTo>
                  <a:pt x="10276277" y="790255"/>
                </a:moveTo>
                <a:cubicBezTo>
                  <a:pt x="10272854" y="795761"/>
                  <a:pt x="10269431" y="801119"/>
                  <a:pt x="10266008" y="806328"/>
                </a:cubicBezTo>
                <a:cubicBezTo>
                  <a:pt x="10276575" y="811091"/>
                  <a:pt x="10287439" y="816076"/>
                  <a:pt x="10298601" y="821285"/>
                </a:cubicBezTo>
                <a:cubicBezTo>
                  <a:pt x="10308870" y="812504"/>
                  <a:pt x="10316907" y="802161"/>
                  <a:pt x="10322711" y="790255"/>
                </a:cubicBezTo>
                <a:close/>
                <a:moveTo>
                  <a:pt x="6647401" y="789138"/>
                </a:moveTo>
                <a:lnTo>
                  <a:pt x="6647401" y="809230"/>
                </a:lnTo>
                <a:lnTo>
                  <a:pt x="6738037" y="809230"/>
                </a:lnTo>
                <a:lnTo>
                  <a:pt x="6738037" y="789138"/>
                </a:lnTo>
                <a:close/>
                <a:moveTo>
                  <a:pt x="4522135" y="786236"/>
                </a:moveTo>
                <a:lnTo>
                  <a:pt x="4536646" y="792041"/>
                </a:lnTo>
                <a:cubicBezTo>
                  <a:pt x="4529354" y="810793"/>
                  <a:pt x="4521019" y="827462"/>
                  <a:pt x="4511643" y="842047"/>
                </a:cubicBezTo>
                <a:cubicBezTo>
                  <a:pt x="4507922" y="839368"/>
                  <a:pt x="4503160" y="836763"/>
                  <a:pt x="4497355" y="834233"/>
                </a:cubicBezTo>
                <a:cubicBezTo>
                  <a:pt x="4507029" y="819648"/>
                  <a:pt x="4515289" y="803649"/>
                  <a:pt x="4522135" y="786236"/>
                </a:cubicBezTo>
                <a:close/>
                <a:moveTo>
                  <a:pt x="4584643" y="783111"/>
                </a:moveTo>
                <a:cubicBezTo>
                  <a:pt x="4593126" y="794124"/>
                  <a:pt x="4600196" y="804244"/>
                  <a:pt x="4605851" y="813472"/>
                </a:cubicBezTo>
                <a:lnTo>
                  <a:pt x="4592011" y="822848"/>
                </a:lnTo>
                <a:cubicBezTo>
                  <a:pt x="4586503" y="812728"/>
                  <a:pt x="4579806" y="802161"/>
                  <a:pt x="4571919" y="791148"/>
                </a:cubicBezTo>
                <a:close/>
                <a:moveTo>
                  <a:pt x="11035077" y="782888"/>
                </a:moveTo>
                <a:lnTo>
                  <a:pt x="11035077" y="797398"/>
                </a:lnTo>
                <a:lnTo>
                  <a:pt x="11088879" y="797398"/>
                </a:lnTo>
                <a:lnTo>
                  <a:pt x="11088879" y="782888"/>
                </a:lnTo>
                <a:close/>
                <a:moveTo>
                  <a:pt x="10966319" y="782888"/>
                </a:moveTo>
                <a:lnTo>
                  <a:pt x="10966319" y="797398"/>
                </a:lnTo>
                <a:lnTo>
                  <a:pt x="11019450" y="797398"/>
                </a:lnTo>
                <a:lnTo>
                  <a:pt x="11019450" y="782888"/>
                </a:lnTo>
                <a:close/>
                <a:moveTo>
                  <a:pt x="5507973" y="782441"/>
                </a:moveTo>
                <a:lnTo>
                  <a:pt x="5507973" y="803872"/>
                </a:lnTo>
                <a:lnTo>
                  <a:pt x="5538780" y="803872"/>
                </a:lnTo>
                <a:lnTo>
                  <a:pt x="5538780" y="782441"/>
                </a:lnTo>
                <a:close/>
                <a:moveTo>
                  <a:pt x="2155181" y="782441"/>
                </a:moveTo>
                <a:lnTo>
                  <a:pt x="2155181" y="803872"/>
                </a:lnTo>
                <a:lnTo>
                  <a:pt x="2185989" y="803872"/>
                </a:lnTo>
                <a:lnTo>
                  <a:pt x="2185989" y="782441"/>
                </a:lnTo>
                <a:close/>
                <a:moveTo>
                  <a:pt x="1931047" y="776860"/>
                </a:moveTo>
                <a:lnTo>
                  <a:pt x="1948460" y="776860"/>
                </a:lnTo>
                <a:lnTo>
                  <a:pt x="1948460" y="794273"/>
                </a:lnTo>
                <a:lnTo>
                  <a:pt x="2030167" y="794273"/>
                </a:lnTo>
                <a:lnTo>
                  <a:pt x="2030167" y="809677"/>
                </a:lnTo>
                <a:lnTo>
                  <a:pt x="1948460" y="809677"/>
                </a:lnTo>
                <a:lnTo>
                  <a:pt x="1948460" y="839814"/>
                </a:lnTo>
                <a:lnTo>
                  <a:pt x="2049589" y="839814"/>
                </a:lnTo>
                <a:lnTo>
                  <a:pt x="2049589" y="855218"/>
                </a:lnTo>
                <a:lnTo>
                  <a:pt x="1831035" y="855218"/>
                </a:lnTo>
                <a:lnTo>
                  <a:pt x="1831035" y="839814"/>
                </a:lnTo>
                <a:lnTo>
                  <a:pt x="1931047" y="839814"/>
                </a:lnTo>
                <a:lnTo>
                  <a:pt x="1931047" y="809677"/>
                </a:lnTo>
                <a:lnTo>
                  <a:pt x="1851349" y="809677"/>
                </a:lnTo>
                <a:lnTo>
                  <a:pt x="1851349" y="794273"/>
                </a:lnTo>
                <a:lnTo>
                  <a:pt x="1931047" y="794273"/>
                </a:lnTo>
                <a:close/>
                <a:moveTo>
                  <a:pt x="8886818" y="773511"/>
                </a:moveTo>
                <a:cubicBezTo>
                  <a:pt x="8893962" y="777232"/>
                  <a:pt x="8899841" y="779985"/>
                  <a:pt x="8904454" y="781771"/>
                </a:cubicBezTo>
                <a:cubicBezTo>
                  <a:pt x="8894483" y="818978"/>
                  <a:pt x="8887264" y="846437"/>
                  <a:pt x="8882800" y="864148"/>
                </a:cubicBezTo>
                <a:lnTo>
                  <a:pt x="8864494" y="855665"/>
                </a:lnTo>
                <a:cubicBezTo>
                  <a:pt x="8873274" y="830810"/>
                  <a:pt x="8880716" y="803426"/>
                  <a:pt x="8886818" y="773511"/>
                </a:cubicBezTo>
                <a:close/>
                <a:moveTo>
                  <a:pt x="9640037" y="771056"/>
                </a:moveTo>
                <a:lnTo>
                  <a:pt x="9640037" y="832671"/>
                </a:lnTo>
                <a:lnTo>
                  <a:pt x="9731343" y="832671"/>
                </a:lnTo>
                <a:lnTo>
                  <a:pt x="9731343" y="771056"/>
                </a:lnTo>
                <a:close/>
                <a:moveTo>
                  <a:pt x="2905648" y="770833"/>
                </a:moveTo>
                <a:lnTo>
                  <a:pt x="3013699" y="770833"/>
                </a:lnTo>
                <a:lnTo>
                  <a:pt x="3013699" y="789585"/>
                </a:lnTo>
                <a:lnTo>
                  <a:pt x="2905648" y="789585"/>
                </a:lnTo>
                <a:close/>
                <a:moveTo>
                  <a:pt x="7067543" y="770609"/>
                </a:moveTo>
                <a:lnTo>
                  <a:pt x="7067543" y="794943"/>
                </a:lnTo>
                <a:lnTo>
                  <a:pt x="7176485" y="794943"/>
                </a:lnTo>
                <a:lnTo>
                  <a:pt x="7176485" y="770609"/>
                </a:lnTo>
                <a:close/>
                <a:moveTo>
                  <a:pt x="10029148" y="770163"/>
                </a:moveTo>
                <a:lnTo>
                  <a:pt x="10029148" y="826643"/>
                </a:lnTo>
                <a:lnTo>
                  <a:pt x="10079377" y="826643"/>
                </a:lnTo>
                <a:lnTo>
                  <a:pt x="10079377" y="770163"/>
                </a:lnTo>
                <a:close/>
                <a:moveTo>
                  <a:pt x="5895298" y="770163"/>
                </a:moveTo>
                <a:lnTo>
                  <a:pt x="5895298" y="826643"/>
                </a:lnTo>
                <a:lnTo>
                  <a:pt x="5945527" y="826643"/>
                </a:lnTo>
                <a:lnTo>
                  <a:pt x="5945527" y="770163"/>
                </a:lnTo>
                <a:close/>
                <a:moveTo>
                  <a:pt x="1399508" y="770163"/>
                </a:moveTo>
                <a:lnTo>
                  <a:pt x="1399508" y="826643"/>
                </a:lnTo>
                <a:lnTo>
                  <a:pt x="1449737" y="826643"/>
                </a:lnTo>
                <a:lnTo>
                  <a:pt x="1449737" y="770163"/>
                </a:lnTo>
                <a:close/>
                <a:moveTo>
                  <a:pt x="276153" y="768600"/>
                </a:moveTo>
                <a:lnTo>
                  <a:pt x="276153" y="783557"/>
                </a:lnTo>
                <a:lnTo>
                  <a:pt x="405857" y="783557"/>
                </a:lnTo>
                <a:lnTo>
                  <a:pt x="405857" y="768600"/>
                </a:lnTo>
                <a:close/>
                <a:moveTo>
                  <a:pt x="3928869" y="766814"/>
                </a:moveTo>
                <a:lnTo>
                  <a:pt x="3990596" y="766814"/>
                </a:lnTo>
                <a:lnTo>
                  <a:pt x="3990596" y="787018"/>
                </a:lnTo>
                <a:lnTo>
                  <a:pt x="3928869" y="787018"/>
                </a:lnTo>
                <a:close/>
                <a:moveTo>
                  <a:pt x="3634041" y="763912"/>
                </a:moveTo>
                <a:cubicBezTo>
                  <a:pt x="3630543" y="780060"/>
                  <a:pt x="3628795" y="793640"/>
                  <a:pt x="3628795" y="804654"/>
                </a:cubicBezTo>
                <a:cubicBezTo>
                  <a:pt x="3628795" y="812988"/>
                  <a:pt x="3630060" y="819109"/>
                  <a:pt x="3632590" y="823015"/>
                </a:cubicBezTo>
                <a:cubicBezTo>
                  <a:pt x="3635120" y="826922"/>
                  <a:pt x="3639213" y="828876"/>
                  <a:pt x="3644868" y="828876"/>
                </a:cubicBezTo>
                <a:cubicBezTo>
                  <a:pt x="3653202" y="828876"/>
                  <a:pt x="3661109" y="823276"/>
                  <a:pt x="3668588" y="812077"/>
                </a:cubicBezTo>
                <a:cubicBezTo>
                  <a:pt x="3676066" y="800877"/>
                  <a:pt x="3682410" y="784822"/>
                  <a:pt x="3687619" y="763912"/>
                </a:cubicBezTo>
                <a:close/>
                <a:moveTo>
                  <a:pt x="10276054" y="758108"/>
                </a:moveTo>
                <a:lnTo>
                  <a:pt x="10292127" y="763242"/>
                </a:lnTo>
                <a:cubicBezTo>
                  <a:pt x="10289746" y="767409"/>
                  <a:pt x="10287365" y="771502"/>
                  <a:pt x="10284983" y="775521"/>
                </a:cubicBezTo>
                <a:lnTo>
                  <a:pt x="10339678" y="775521"/>
                </a:lnTo>
                <a:lnTo>
                  <a:pt x="10339678" y="790031"/>
                </a:lnTo>
                <a:cubicBezTo>
                  <a:pt x="10334022" y="804617"/>
                  <a:pt x="10325465" y="817416"/>
                  <a:pt x="10314005" y="828429"/>
                </a:cubicBezTo>
                <a:cubicBezTo>
                  <a:pt x="10322191" y="832299"/>
                  <a:pt x="10330525" y="836168"/>
                  <a:pt x="10339008" y="840038"/>
                </a:cubicBezTo>
                <a:lnTo>
                  <a:pt x="10329185" y="855441"/>
                </a:lnTo>
                <a:cubicBezTo>
                  <a:pt x="10319958" y="850232"/>
                  <a:pt x="10310359" y="845023"/>
                  <a:pt x="10300387" y="839814"/>
                </a:cubicBezTo>
                <a:cubicBezTo>
                  <a:pt x="10283570" y="851869"/>
                  <a:pt x="10262362" y="861394"/>
                  <a:pt x="10236763" y="868389"/>
                </a:cubicBezTo>
                <a:cubicBezTo>
                  <a:pt x="10234382" y="863627"/>
                  <a:pt x="10231852" y="858418"/>
                  <a:pt x="10229173" y="852762"/>
                </a:cubicBezTo>
                <a:cubicBezTo>
                  <a:pt x="10250902" y="847851"/>
                  <a:pt x="10269282" y="840782"/>
                  <a:pt x="10284314" y="831554"/>
                </a:cubicBezTo>
                <a:cubicBezTo>
                  <a:pt x="10271515" y="825006"/>
                  <a:pt x="10258120" y="818309"/>
                  <a:pt x="10244130" y="811463"/>
                </a:cubicBezTo>
                <a:cubicBezTo>
                  <a:pt x="10248893" y="804617"/>
                  <a:pt x="10253506" y="797547"/>
                  <a:pt x="10257971" y="790255"/>
                </a:cubicBezTo>
                <a:lnTo>
                  <a:pt x="10232522" y="790255"/>
                </a:lnTo>
                <a:lnTo>
                  <a:pt x="10232522" y="775521"/>
                </a:lnTo>
                <a:lnTo>
                  <a:pt x="10266454" y="775521"/>
                </a:lnTo>
                <a:cubicBezTo>
                  <a:pt x="10269729" y="769865"/>
                  <a:pt x="10272928" y="764061"/>
                  <a:pt x="10276054" y="758108"/>
                </a:cubicBezTo>
                <a:close/>
                <a:moveTo>
                  <a:pt x="8177354" y="758108"/>
                </a:moveTo>
                <a:lnTo>
                  <a:pt x="8392114" y="758108"/>
                </a:lnTo>
                <a:lnTo>
                  <a:pt x="8392114" y="773735"/>
                </a:lnTo>
                <a:lnTo>
                  <a:pt x="8297012" y="773735"/>
                </a:lnTo>
                <a:lnTo>
                  <a:pt x="8297012" y="796059"/>
                </a:lnTo>
                <a:lnTo>
                  <a:pt x="8376487" y="796059"/>
                </a:lnTo>
                <a:lnTo>
                  <a:pt x="8376487" y="811239"/>
                </a:lnTo>
                <a:lnTo>
                  <a:pt x="8297012" y="811239"/>
                </a:lnTo>
                <a:lnTo>
                  <a:pt x="8297012" y="842270"/>
                </a:lnTo>
                <a:cubicBezTo>
                  <a:pt x="8325587" y="842865"/>
                  <a:pt x="8358701" y="842568"/>
                  <a:pt x="8396355" y="841377"/>
                </a:cubicBezTo>
                <a:cubicBezTo>
                  <a:pt x="8393974" y="847777"/>
                  <a:pt x="8391890" y="853655"/>
                  <a:pt x="8390104" y="859013"/>
                </a:cubicBezTo>
                <a:cubicBezTo>
                  <a:pt x="8346349" y="859162"/>
                  <a:pt x="8312714" y="858939"/>
                  <a:pt x="8289199" y="858343"/>
                </a:cubicBezTo>
                <a:cubicBezTo>
                  <a:pt x="8257721" y="857971"/>
                  <a:pt x="8234989" y="846288"/>
                  <a:pt x="8220998" y="823294"/>
                </a:cubicBezTo>
                <a:cubicBezTo>
                  <a:pt x="8210803" y="841675"/>
                  <a:pt x="8197893" y="856558"/>
                  <a:pt x="8182265" y="867943"/>
                </a:cubicBezTo>
                <a:cubicBezTo>
                  <a:pt x="8179289" y="863478"/>
                  <a:pt x="8175643" y="858641"/>
                  <a:pt x="8171327" y="853432"/>
                </a:cubicBezTo>
                <a:cubicBezTo>
                  <a:pt x="8195288" y="837359"/>
                  <a:pt x="8211435" y="813100"/>
                  <a:pt x="8219770" y="780655"/>
                </a:cubicBezTo>
                <a:lnTo>
                  <a:pt x="8236737" y="785790"/>
                </a:lnTo>
                <a:cubicBezTo>
                  <a:pt x="8234356" y="793603"/>
                  <a:pt x="8231639" y="801007"/>
                  <a:pt x="8228589" y="808002"/>
                </a:cubicBezTo>
                <a:cubicBezTo>
                  <a:pt x="8239899" y="826308"/>
                  <a:pt x="8256754" y="837284"/>
                  <a:pt x="8279153" y="840931"/>
                </a:cubicBezTo>
                <a:lnTo>
                  <a:pt x="8279153" y="773735"/>
                </a:lnTo>
                <a:lnTo>
                  <a:pt x="8177354" y="773735"/>
                </a:lnTo>
                <a:close/>
                <a:moveTo>
                  <a:pt x="4729305" y="758108"/>
                </a:moveTo>
                <a:lnTo>
                  <a:pt x="4944063" y="758108"/>
                </a:lnTo>
                <a:lnTo>
                  <a:pt x="4944063" y="773735"/>
                </a:lnTo>
                <a:lnTo>
                  <a:pt x="4848962" y="773735"/>
                </a:lnTo>
                <a:lnTo>
                  <a:pt x="4848962" y="796059"/>
                </a:lnTo>
                <a:lnTo>
                  <a:pt x="4928436" y="796059"/>
                </a:lnTo>
                <a:lnTo>
                  <a:pt x="4928436" y="811239"/>
                </a:lnTo>
                <a:lnTo>
                  <a:pt x="4848962" y="811239"/>
                </a:lnTo>
                <a:lnTo>
                  <a:pt x="4848962" y="842270"/>
                </a:lnTo>
                <a:cubicBezTo>
                  <a:pt x="4877537" y="842865"/>
                  <a:pt x="4910651" y="842568"/>
                  <a:pt x="4948305" y="841377"/>
                </a:cubicBezTo>
                <a:cubicBezTo>
                  <a:pt x="4945924" y="847777"/>
                  <a:pt x="4943840" y="853655"/>
                  <a:pt x="4942054" y="859013"/>
                </a:cubicBezTo>
                <a:cubicBezTo>
                  <a:pt x="4898298" y="859162"/>
                  <a:pt x="4864663" y="858939"/>
                  <a:pt x="4841148" y="858343"/>
                </a:cubicBezTo>
                <a:cubicBezTo>
                  <a:pt x="4809671" y="857971"/>
                  <a:pt x="4786938" y="846288"/>
                  <a:pt x="4772948" y="823294"/>
                </a:cubicBezTo>
                <a:cubicBezTo>
                  <a:pt x="4762754" y="841675"/>
                  <a:pt x="4749842" y="856558"/>
                  <a:pt x="4734215" y="867943"/>
                </a:cubicBezTo>
                <a:cubicBezTo>
                  <a:pt x="4731239" y="863478"/>
                  <a:pt x="4727593" y="858641"/>
                  <a:pt x="4723277" y="853432"/>
                </a:cubicBezTo>
                <a:cubicBezTo>
                  <a:pt x="4747238" y="837359"/>
                  <a:pt x="4763386" y="813100"/>
                  <a:pt x="4771720" y="780655"/>
                </a:cubicBezTo>
                <a:lnTo>
                  <a:pt x="4788687" y="785790"/>
                </a:lnTo>
                <a:cubicBezTo>
                  <a:pt x="4786305" y="793603"/>
                  <a:pt x="4783589" y="801007"/>
                  <a:pt x="4780538" y="808002"/>
                </a:cubicBezTo>
                <a:cubicBezTo>
                  <a:pt x="4791849" y="826308"/>
                  <a:pt x="4808704" y="837284"/>
                  <a:pt x="4831102" y="840931"/>
                </a:cubicBezTo>
                <a:lnTo>
                  <a:pt x="4831102" y="773735"/>
                </a:lnTo>
                <a:lnTo>
                  <a:pt x="4729305" y="773735"/>
                </a:lnTo>
                <a:close/>
                <a:moveTo>
                  <a:pt x="11035077" y="757884"/>
                </a:moveTo>
                <a:lnTo>
                  <a:pt x="11035077" y="772172"/>
                </a:lnTo>
                <a:lnTo>
                  <a:pt x="11088879" y="772172"/>
                </a:lnTo>
                <a:lnTo>
                  <a:pt x="11088879" y="757884"/>
                </a:lnTo>
                <a:close/>
                <a:moveTo>
                  <a:pt x="10966319" y="757884"/>
                </a:moveTo>
                <a:lnTo>
                  <a:pt x="10966319" y="772172"/>
                </a:lnTo>
                <a:lnTo>
                  <a:pt x="11019450" y="772172"/>
                </a:lnTo>
                <a:lnTo>
                  <a:pt x="11019450" y="757884"/>
                </a:lnTo>
                <a:close/>
                <a:moveTo>
                  <a:pt x="941637" y="756322"/>
                </a:moveTo>
                <a:lnTo>
                  <a:pt x="941637" y="814142"/>
                </a:lnTo>
                <a:lnTo>
                  <a:pt x="983384" y="814142"/>
                </a:lnTo>
                <a:lnTo>
                  <a:pt x="983384" y="756322"/>
                </a:lnTo>
                <a:close/>
                <a:moveTo>
                  <a:pt x="6647401" y="754759"/>
                </a:moveTo>
                <a:lnTo>
                  <a:pt x="6647401" y="774851"/>
                </a:lnTo>
                <a:lnTo>
                  <a:pt x="6738037" y="774851"/>
                </a:lnTo>
                <a:lnTo>
                  <a:pt x="6738037" y="754759"/>
                </a:lnTo>
                <a:close/>
                <a:moveTo>
                  <a:pt x="6456752" y="753196"/>
                </a:moveTo>
                <a:cubicBezTo>
                  <a:pt x="6461812" y="774925"/>
                  <a:pt x="6471523" y="793454"/>
                  <a:pt x="6485885" y="808784"/>
                </a:cubicBezTo>
                <a:cubicBezTo>
                  <a:pt x="6500693" y="793231"/>
                  <a:pt x="6511000" y="774702"/>
                  <a:pt x="6516804" y="753196"/>
                </a:cubicBezTo>
                <a:close/>
                <a:moveTo>
                  <a:pt x="1702896" y="750294"/>
                </a:moveTo>
                <a:lnTo>
                  <a:pt x="1702896" y="767037"/>
                </a:lnTo>
                <a:lnTo>
                  <a:pt x="1790180" y="767037"/>
                </a:lnTo>
                <a:lnTo>
                  <a:pt x="1790180" y="750294"/>
                </a:lnTo>
                <a:close/>
                <a:moveTo>
                  <a:pt x="5507973" y="748732"/>
                </a:moveTo>
                <a:lnTo>
                  <a:pt x="5507973" y="769940"/>
                </a:lnTo>
                <a:lnTo>
                  <a:pt x="5538780" y="769940"/>
                </a:lnTo>
                <a:lnTo>
                  <a:pt x="5538780" y="748732"/>
                </a:lnTo>
                <a:close/>
                <a:moveTo>
                  <a:pt x="2155181" y="748732"/>
                </a:moveTo>
                <a:lnTo>
                  <a:pt x="2155181" y="769940"/>
                </a:lnTo>
                <a:lnTo>
                  <a:pt x="2185989" y="769940"/>
                </a:lnTo>
                <a:lnTo>
                  <a:pt x="2185989" y="748732"/>
                </a:lnTo>
                <a:close/>
                <a:moveTo>
                  <a:pt x="880469" y="747615"/>
                </a:moveTo>
                <a:lnTo>
                  <a:pt x="895650" y="757884"/>
                </a:lnTo>
                <a:cubicBezTo>
                  <a:pt x="883297" y="775967"/>
                  <a:pt x="869680" y="792264"/>
                  <a:pt x="854797" y="806775"/>
                </a:cubicBezTo>
                <a:cubicBezTo>
                  <a:pt x="871837" y="820169"/>
                  <a:pt x="888506" y="833712"/>
                  <a:pt x="904803" y="847405"/>
                </a:cubicBezTo>
                <a:lnTo>
                  <a:pt x="891185" y="861915"/>
                </a:lnTo>
                <a:cubicBezTo>
                  <a:pt x="877418" y="848744"/>
                  <a:pt x="861233" y="834159"/>
                  <a:pt x="842630" y="818160"/>
                </a:cubicBezTo>
                <a:cubicBezTo>
                  <a:pt x="819934" y="838028"/>
                  <a:pt x="794595" y="854251"/>
                  <a:pt x="766616" y="866827"/>
                </a:cubicBezTo>
                <a:cubicBezTo>
                  <a:pt x="763788" y="862808"/>
                  <a:pt x="759844" y="857897"/>
                  <a:pt x="754784" y="852093"/>
                </a:cubicBezTo>
                <a:cubicBezTo>
                  <a:pt x="805981" y="830661"/>
                  <a:pt x="847876" y="795836"/>
                  <a:pt x="880469" y="747615"/>
                </a:cubicBezTo>
                <a:close/>
                <a:moveTo>
                  <a:pt x="10951138" y="746276"/>
                </a:moveTo>
                <a:lnTo>
                  <a:pt x="11104059" y="746276"/>
                </a:lnTo>
                <a:lnTo>
                  <a:pt x="11104059" y="814811"/>
                </a:lnTo>
                <a:lnTo>
                  <a:pt x="11088879" y="814811"/>
                </a:lnTo>
                <a:lnTo>
                  <a:pt x="11088879" y="809007"/>
                </a:lnTo>
                <a:lnTo>
                  <a:pt x="11035077" y="809007"/>
                </a:lnTo>
                <a:lnTo>
                  <a:pt x="11035077" y="821732"/>
                </a:lnTo>
                <a:lnTo>
                  <a:pt x="11124821" y="821732"/>
                </a:lnTo>
                <a:lnTo>
                  <a:pt x="11124821" y="833340"/>
                </a:lnTo>
                <a:lnTo>
                  <a:pt x="11035077" y="833340"/>
                </a:lnTo>
                <a:lnTo>
                  <a:pt x="11035077" y="846065"/>
                </a:lnTo>
                <a:lnTo>
                  <a:pt x="11137545" y="846065"/>
                </a:lnTo>
                <a:lnTo>
                  <a:pt x="11137545" y="858120"/>
                </a:lnTo>
                <a:lnTo>
                  <a:pt x="10916982" y="858120"/>
                </a:lnTo>
                <a:lnTo>
                  <a:pt x="10916982" y="846065"/>
                </a:lnTo>
                <a:lnTo>
                  <a:pt x="11019450" y="846065"/>
                </a:lnTo>
                <a:lnTo>
                  <a:pt x="11019450" y="833340"/>
                </a:lnTo>
                <a:lnTo>
                  <a:pt x="10929930" y="833340"/>
                </a:lnTo>
                <a:lnTo>
                  <a:pt x="10929930" y="821732"/>
                </a:lnTo>
                <a:lnTo>
                  <a:pt x="11019450" y="821732"/>
                </a:lnTo>
                <a:lnTo>
                  <a:pt x="11019450" y="809007"/>
                </a:lnTo>
                <a:lnTo>
                  <a:pt x="10966319" y="809007"/>
                </a:lnTo>
                <a:lnTo>
                  <a:pt x="10966319" y="814811"/>
                </a:lnTo>
                <a:lnTo>
                  <a:pt x="10951138" y="814811"/>
                </a:lnTo>
                <a:close/>
                <a:moveTo>
                  <a:pt x="10768973" y="745160"/>
                </a:moveTo>
                <a:lnTo>
                  <a:pt x="10768973" y="791371"/>
                </a:lnTo>
                <a:lnTo>
                  <a:pt x="10827462" y="791371"/>
                </a:lnTo>
                <a:lnTo>
                  <a:pt x="10827462" y="745160"/>
                </a:lnTo>
                <a:close/>
                <a:moveTo>
                  <a:pt x="1258418" y="744713"/>
                </a:moveTo>
                <a:lnTo>
                  <a:pt x="1274268" y="752080"/>
                </a:lnTo>
                <a:cubicBezTo>
                  <a:pt x="1264967" y="771800"/>
                  <a:pt x="1253730" y="789696"/>
                  <a:pt x="1240559" y="805770"/>
                </a:cubicBezTo>
                <a:cubicBezTo>
                  <a:pt x="1254773" y="818941"/>
                  <a:pt x="1268910" y="832596"/>
                  <a:pt x="1282976" y="846735"/>
                </a:cubicBezTo>
                <a:lnTo>
                  <a:pt x="1269134" y="859906"/>
                </a:lnTo>
                <a:cubicBezTo>
                  <a:pt x="1258493" y="847405"/>
                  <a:pt x="1245470" y="833378"/>
                  <a:pt x="1230066" y="817825"/>
                </a:cubicBezTo>
                <a:cubicBezTo>
                  <a:pt x="1212059" y="837247"/>
                  <a:pt x="1190851" y="853804"/>
                  <a:pt x="1166442" y="867496"/>
                </a:cubicBezTo>
                <a:cubicBezTo>
                  <a:pt x="1162871" y="862585"/>
                  <a:pt x="1158778" y="857823"/>
                  <a:pt x="1154164" y="853209"/>
                </a:cubicBezTo>
                <a:cubicBezTo>
                  <a:pt x="1201045" y="828950"/>
                  <a:pt x="1235796" y="792785"/>
                  <a:pt x="1258418" y="744713"/>
                </a:cubicBezTo>
                <a:close/>
                <a:moveTo>
                  <a:pt x="276153" y="742034"/>
                </a:moveTo>
                <a:lnTo>
                  <a:pt x="276153" y="756992"/>
                </a:lnTo>
                <a:lnTo>
                  <a:pt x="405857" y="756992"/>
                </a:lnTo>
                <a:lnTo>
                  <a:pt x="405857" y="742034"/>
                </a:lnTo>
                <a:close/>
                <a:moveTo>
                  <a:pt x="5571597" y="741811"/>
                </a:moveTo>
                <a:lnTo>
                  <a:pt x="5585884" y="741811"/>
                </a:lnTo>
                <a:lnTo>
                  <a:pt x="5585884" y="823071"/>
                </a:lnTo>
                <a:lnTo>
                  <a:pt x="5571597" y="823071"/>
                </a:lnTo>
                <a:close/>
                <a:moveTo>
                  <a:pt x="2218807" y="741811"/>
                </a:moveTo>
                <a:lnTo>
                  <a:pt x="2233094" y="741811"/>
                </a:lnTo>
                <a:lnTo>
                  <a:pt x="2233094" y="823071"/>
                </a:lnTo>
                <a:lnTo>
                  <a:pt x="2218807" y="823071"/>
                </a:lnTo>
                <a:close/>
                <a:moveTo>
                  <a:pt x="9123232" y="739802"/>
                </a:moveTo>
                <a:lnTo>
                  <a:pt x="9123232" y="776414"/>
                </a:lnTo>
                <a:lnTo>
                  <a:pt x="9171451" y="776414"/>
                </a:lnTo>
                <a:lnTo>
                  <a:pt x="9171451" y="739802"/>
                </a:lnTo>
                <a:close/>
                <a:moveTo>
                  <a:pt x="5493685" y="735114"/>
                </a:moveTo>
                <a:lnTo>
                  <a:pt x="5553067" y="735114"/>
                </a:lnTo>
                <a:lnTo>
                  <a:pt x="5553067" y="844949"/>
                </a:lnTo>
                <a:cubicBezTo>
                  <a:pt x="5553067" y="858046"/>
                  <a:pt x="5547040" y="864594"/>
                  <a:pt x="5534985" y="864594"/>
                </a:cubicBezTo>
                <a:cubicBezTo>
                  <a:pt x="5530371" y="864594"/>
                  <a:pt x="5524567" y="864520"/>
                  <a:pt x="5517572" y="864371"/>
                </a:cubicBezTo>
                <a:cubicBezTo>
                  <a:pt x="5516828" y="861097"/>
                  <a:pt x="5515786" y="856483"/>
                  <a:pt x="5514447" y="850530"/>
                </a:cubicBezTo>
                <a:cubicBezTo>
                  <a:pt x="5520400" y="850976"/>
                  <a:pt x="5525832" y="851200"/>
                  <a:pt x="5530743" y="851200"/>
                </a:cubicBezTo>
                <a:cubicBezTo>
                  <a:pt x="5536101" y="851200"/>
                  <a:pt x="5538780" y="848223"/>
                  <a:pt x="5538780" y="842270"/>
                </a:cubicBezTo>
                <a:lnTo>
                  <a:pt x="5538780" y="816374"/>
                </a:lnTo>
                <a:lnTo>
                  <a:pt x="5507973" y="816374"/>
                </a:lnTo>
                <a:lnTo>
                  <a:pt x="5507973" y="866603"/>
                </a:lnTo>
                <a:lnTo>
                  <a:pt x="5493685" y="866603"/>
                </a:lnTo>
                <a:close/>
                <a:moveTo>
                  <a:pt x="2140895" y="735114"/>
                </a:moveTo>
                <a:lnTo>
                  <a:pt x="2200277" y="735114"/>
                </a:lnTo>
                <a:lnTo>
                  <a:pt x="2200277" y="844949"/>
                </a:lnTo>
                <a:cubicBezTo>
                  <a:pt x="2200277" y="858046"/>
                  <a:pt x="2194249" y="864594"/>
                  <a:pt x="2182194" y="864594"/>
                </a:cubicBezTo>
                <a:cubicBezTo>
                  <a:pt x="2177581" y="864594"/>
                  <a:pt x="2171777" y="864520"/>
                  <a:pt x="2164782" y="864371"/>
                </a:cubicBezTo>
                <a:cubicBezTo>
                  <a:pt x="2164039" y="861097"/>
                  <a:pt x="2162996" y="856483"/>
                  <a:pt x="2161654" y="850530"/>
                </a:cubicBezTo>
                <a:cubicBezTo>
                  <a:pt x="2167609" y="850976"/>
                  <a:pt x="2173041" y="851200"/>
                  <a:pt x="2177954" y="851200"/>
                </a:cubicBezTo>
                <a:cubicBezTo>
                  <a:pt x="2183311" y="851200"/>
                  <a:pt x="2185989" y="848223"/>
                  <a:pt x="2185989" y="842270"/>
                </a:cubicBezTo>
                <a:lnTo>
                  <a:pt x="2185989" y="816374"/>
                </a:lnTo>
                <a:lnTo>
                  <a:pt x="2155181" y="816374"/>
                </a:lnTo>
                <a:lnTo>
                  <a:pt x="2155181" y="866603"/>
                </a:lnTo>
                <a:lnTo>
                  <a:pt x="2140895" y="866603"/>
                </a:lnTo>
                <a:close/>
                <a:moveTo>
                  <a:pt x="10133849" y="733998"/>
                </a:moveTo>
                <a:cubicBezTo>
                  <a:pt x="10150368" y="753494"/>
                  <a:pt x="10163540" y="770386"/>
                  <a:pt x="10173362" y="784674"/>
                </a:cubicBezTo>
                <a:lnTo>
                  <a:pt x="10156842" y="796282"/>
                </a:lnTo>
                <a:cubicBezTo>
                  <a:pt x="10146276" y="779018"/>
                  <a:pt x="10134072" y="761605"/>
                  <a:pt x="10120231" y="744043"/>
                </a:cubicBezTo>
                <a:close/>
                <a:moveTo>
                  <a:pt x="5999998" y="733998"/>
                </a:moveTo>
                <a:cubicBezTo>
                  <a:pt x="6016518" y="753494"/>
                  <a:pt x="6029689" y="770386"/>
                  <a:pt x="6039512" y="784674"/>
                </a:cubicBezTo>
                <a:lnTo>
                  <a:pt x="6022992" y="796282"/>
                </a:lnTo>
                <a:cubicBezTo>
                  <a:pt x="6012425" y="779018"/>
                  <a:pt x="6000222" y="761605"/>
                  <a:pt x="5986381" y="744043"/>
                </a:cubicBezTo>
                <a:close/>
                <a:moveTo>
                  <a:pt x="1504209" y="733998"/>
                </a:moveTo>
                <a:cubicBezTo>
                  <a:pt x="1520729" y="753494"/>
                  <a:pt x="1533902" y="770386"/>
                  <a:pt x="1543721" y="784674"/>
                </a:cubicBezTo>
                <a:lnTo>
                  <a:pt x="1527202" y="796282"/>
                </a:lnTo>
                <a:cubicBezTo>
                  <a:pt x="1516636" y="779018"/>
                  <a:pt x="1504432" y="761605"/>
                  <a:pt x="1490591" y="744043"/>
                </a:cubicBezTo>
                <a:close/>
                <a:moveTo>
                  <a:pt x="1033390" y="733328"/>
                </a:moveTo>
                <a:cubicBezTo>
                  <a:pt x="1045297" y="755057"/>
                  <a:pt x="1054300" y="772395"/>
                  <a:pt x="1060403" y="785343"/>
                </a:cubicBezTo>
                <a:cubicBezTo>
                  <a:pt x="1056533" y="787129"/>
                  <a:pt x="1050580" y="790106"/>
                  <a:pt x="1042543" y="794273"/>
                </a:cubicBezTo>
                <a:cubicBezTo>
                  <a:pt x="1036739" y="780134"/>
                  <a:pt x="1028405" y="762498"/>
                  <a:pt x="1017540" y="741365"/>
                </a:cubicBezTo>
                <a:close/>
                <a:moveTo>
                  <a:pt x="5605753" y="731095"/>
                </a:moveTo>
                <a:lnTo>
                  <a:pt x="5620933" y="731095"/>
                </a:lnTo>
                <a:lnTo>
                  <a:pt x="5620933" y="839814"/>
                </a:lnTo>
                <a:cubicBezTo>
                  <a:pt x="5620933" y="856334"/>
                  <a:pt x="5613938" y="864669"/>
                  <a:pt x="5599948" y="864817"/>
                </a:cubicBezTo>
                <a:cubicBezTo>
                  <a:pt x="5592358" y="864966"/>
                  <a:pt x="5583652" y="864817"/>
                  <a:pt x="5573829" y="864371"/>
                </a:cubicBezTo>
                <a:cubicBezTo>
                  <a:pt x="5573085" y="858864"/>
                  <a:pt x="5572043" y="853283"/>
                  <a:pt x="5570704" y="847628"/>
                </a:cubicBezTo>
                <a:cubicBezTo>
                  <a:pt x="5580080" y="848818"/>
                  <a:pt x="5588116" y="849414"/>
                  <a:pt x="5594814" y="849414"/>
                </a:cubicBezTo>
                <a:cubicBezTo>
                  <a:pt x="5602106" y="849414"/>
                  <a:pt x="5605753" y="845544"/>
                  <a:pt x="5605753" y="837805"/>
                </a:cubicBezTo>
                <a:close/>
                <a:moveTo>
                  <a:pt x="2252961" y="731095"/>
                </a:moveTo>
                <a:lnTo>
                  <a:pt x="2268143" y="731095"/>
                </a:lnTo>
                <a:lnTo>
                  <a:pt x="2268143" y="839814"/>
                </a:lnTo>
                <a:cubicBezTo>
                  <a:pt x="2268143" y="856334"/>
                  <a:pt x="2261147" y="864669"/>
                  <a:pt x="2247158" y="864817"/>
                </a:cubicBezTo>
                <a:cubicBezTo>
                  <a:pt x="2239567" y="864966"/>
                  <a:pt x="2230862" y="864817"/>
                  <a:pt x="2221038" y="864371"/>
                </a:cubicBezTo>
                <a:cubicBezTo>
                  <a:pt x="2220294" y="858864"/>
                  <a:pt x="2219252" y="853283"/>
                  <a:pt x="2217912" y="847628"/>
                </a:cubicBezTo>
                <a:cubicBezTo>
                  <a:pt x="2227289" y="848818"/>
                  <a:pt x="2235326" y="849414"/>
                  <a:pt x="2242023" y="849414"/>
                </a:cubicBezTo>
                <a:cubicBezTo>
                  <a:pt x="2249316" y="849414"/>
                  <a:pt x="2252961" y="845544"/>
                  <a:pt x="2252961" y="837805"/>
                </a:cubicBezTo>
                <a:close/>
                <a:moveTo>
                  <a:pt x="7067543" y="730872"/>
                </a:moveTo>
                <a:lnTo>
                  <a:pt x="7067543" y="754982"/>
                </a:lnTo>
                <a:lnTo>
                  <a:pt x="7176485" y="754982"/>
                </a:lnTo>
                <a:lnTo>
                  <a:pt x="7176485" y="730872"/>
                </a:lnTo>
                <a:close/>
                <a:moveTo>
                  <a:pt x="9359421" y="730202"/>
                </a:moveTo>
                <a:lnTo>
                  <a:pt x="9359421" y="786683"/>
                </a:lnTo>
                <a:lnTo>
                  <a:pt x="9422599" y="786683"/>
                </a:lnTo>
                <a:lnTo>
                  <a:pt x="9422599" y="730202"/>
                </a:lnTo>
                <a:close/>
                <a:moveTo>
                  <a:pt x="8445022" y="730202"/>
                </a:moveTo>
                <a:lnTo>
                  <a:pt x="8445022" y="786683"/>
                </a:lnTo>
                <a:lnTo>
                  <a:pt x="8508200" y="786683"/>
                </a:lnTo>
                <a:lnTo>
                  <a:pt x="8508200" y="730202"/>
                </a:lnTo>
                <a:close/>
                <a:moveTo>
                  <a:pt x="10752006" y="729086"/>
                </a:moveTo>
                <a:lnTo>
                  <a:pt x="10844428" y="729086"/>
                </a:lnTo>
                <a:lnTo>
                  <a:pt x="10844428" y="807444"/>
                </a:lnTo>
                <a:lnTo>
                  <a:pt x="10768973" y="807444"/>
                </a:lnTo>
                <a:lnTo>
                  <a:pt x="10768973" y="822848"/>
                </a:lnTo>
                <a:lnTo>
                  <a:pt x="10752006" y="822848"/>
                </a:lnTo>
                <a:close/>
                <a:moveTo>
                  <a:pt x="6244895" y="727970"/>
                </a:moveTo>
                <a:lnTo>
                  <a:pt x="6261415" y="727970"/>
                </a:lnTo>
                <a:lnTo>
                  <a:pt x="6261415" y="761233"/>
                </a:lnTo>
                <a:cubicBezTo>
                  <a:pt x="6261415" y="778646"/>
                  <a:pt x="6259182" y="793603"/>
                  <a:pt x="6254718" y="806105"/>
                </a:cubicBezTo>
                <a:cubicBezTo>
                  <a:pt x="6278084" y="821732"/>
                  <a:pt x="6299366" y="836987"/>
                  <a:pt x="6318565" y="851869"/>
                </a:cubicBezTo>
                <a:lnTo>
                  <a:pt x="6306287" y="866380"/>
                </a:lnTo>
                <a:cubicBezTo>
                  <a:pt x="6288130" y="850902"/>
                  <a:pt x="6268633" y="835722"/>
                  <a:pt x="6247797" y="820839"/>
                </a:cubicBezTo>
                <a:cubicBezTo>
                  <a:pt x="6246309" y="823071"/>
                  <a:pt x="6244821" y="825229"/>
                  <a:pt x="6243332" y="827313"/>
                </a:cubicBezTo>
                <a:cubicBezTo>
                  <a:pt x="6231277" y="842642"/>
                  <a:pt x="6212376" y="856260"/>
                  <a:pt x="6186629" y="868166"/>
                </a:cubicBezTo>
                <a:cubicBezTo>
                  <a:pt x="6181866" y="862064"/>
                  <a:pt x="6177699" y="857153"/>
                  <a:pt x="6174127" y="853432"/>
                </a:cubicBezTo>
                <a:cubicBezTo>
                  <a:pt x="6200767" y="842419"/>
                  <a:pt x="6219445" y="829843"/>
                  <a:pt x="6230161" y="815704"/>
                </a:cubicBezTo>
                <a:cubicBezTo>
                  <a:pt x="6239984" y="802905"/>
                  <a:pt x="6244895" y="784376"/>
                  <a:pt x="6244895" y="760117"/>
                </a:cubicBezTo>
                <a:close/>
                <a:moveTo>
                  <a:pt x="4528387" y="725961"/>
                </a:moveTo>
                <a:lnTo>
                  <a:pt x="4528387" y="758331"/>
                </a:lnTo>
                <a:lnTo>
                  <a:pt x="4585536" y="758331"/>
                </a:lnTo>
                <a:lnTo>
                  <a:pt x="4585536" y="725961"/>
                </a:lnTo>
                <a:close/>
                <a:moveTo>
                  <a:pt x="9107158" y="724175"/>
                </a:moveTo>
                <a:lnTo>
                  <a:pt x="9187525" y="724175"/>
                </a:lnTo>
                <a:lnTo>
                  <a:pt x="9187525" y="802310"/>
                </a:lnTo>
                <a:lnTo>
                  <a:pt x="9171451" y="802310"/>
                </a:lnTo>
                <a:lnTo>
                  <a:pt x="9171451" y="792041"/>
                </a:lnTo>
                <a:lnTo>
                  <a:pt x="9123232" y="792041"/>
                </a:lnTo>
                <a:lnTo>
                  <a:pt x="9123232" y="807667"/>
                </a:lnTo>
                <a:lnTo>
                  <a:pt x="9107158" y="807667"/>
                </a:lnTo>
                <a:close/>
                <a:moveTo>
                  <a:pt x="10918768" y="723505"/>
                </a:moveTo>
                <a:lnTo>
                  <a:pt x="11136652" y="723505"/>
                </a:lnTo>
                <a:lnTo>
                  <a:pt x="11136652" y="735560"/>
                </a:lnTo>
                <a:lnTo>
                  <a:pt x="10918768" y="735560"/>
                </a:lnTo>
                <a:close/>
                <a:moveTo>
                  <a:pt x="9773536" y="722166"/>
                </a:moveTo>
                <a:lnTo>
                  <a:pt x="9823095" y="722166"/>
                </a:lnTo>
                <a:lnTo>
                  <a:pt x="9823095" y="830661"/>
                </a:lnTo>
                <a:cubicBezTo>
                  <a:pt x="9836043" y="822774"/>
                  <a:pt x="9850182" y="813844"/>
                  <a:pt x="9865511" y="803872"/>
                </a:cubicBezTo>
                <a:cubicBezTo>
                  <a:pt x="9865958" y="811611"/>
                  <a:pt x="9866479" y="818085"/>
                  <a:pt x="9867074" y="823294"/>
                </a:cubicBezTo>
                <a:cubicBezTo>
                  <a:pt x="9843262" y="838177"/>
                  <a:pt x="9823616" y="851125"/>
                  <a:pt x="9808138" y="862139"/>
                </a:cubicBezTo>
                <a:lnTo>
                  <a:pt x="9797423" y="846958"/>
                </a:lnTo>
                <a:cubicBezTo>
                  <a:pt x="9802632" y="842493"/>
                  <a:pt x="9805236" y="835722"/>
                  <a:pt x="9805236" y="826643"/>
                </a:cubicBezTo>
                <a:lnTo>
                  <a:pt x="9805236" y="738239"/>
                </a:lnTo>
                <a:lnTo>
                  <a:pt x="9773536" y="738239"/>
                </a:lnTo>
                <a:close/>
                <a:moveTo>
                  <a:pt x="896" y="722166"/>
                </a:moveTo>
                <a:lnTo>
                  <a:pt x="50455" y="722166"/>
                </a:lnTo>
                <a:lnTo>
                  <a:pt x="50455" y="830661"/>
                </a:lnTo>
                <a:cubicBezTo>
                  <a:pt x="63403" y="822774"/>
                  <a:pt x="77542" y="813844"/>
                  <a:pt x="92871" y="803872"/>
                </a:cubicBezTo>
                <a:cubicBezTo>
                  <a:pt x="93318" y="811611"/>
                  <a:pt x="93840" y="818085"/>
                  <a:pt x="94434" y="823294"/>
                </a:cubicBezTo>
                <a:cubicBezTo>
                  <a:pt x="70622" y="838177"/>
                  <a:pt x="50976" y="851125"/>
                  <a:pt x="35498" y="862139"/>
                </a:cubicBezTo>
                <a:lnTo>
                  <a:pt x="24783" y="846958"/>
                </a:lnTo>
                <a:cubicBezTo>
                  <a:pt x="29991" y="842493"/>
                  <a:pt x="32596" y="835722"/>
                  <a:pt x="32596" y="826643"/>
                </a:cubicBezTo>
                <a:lnTo>
                  <a:pt x="32596" y="738239"/>
                </a:lnTo>
                <a:lnTo>
                  <a:pt x="896" y="738239"/>
                </a:lnTo>
                <a:close/>
                <a:moveTo>
                  <a:pt x="2905648" y="721161"/>
                </a:moveTo>
                <a:lnTo>
                  <a:pt x="3013699" y="721161"/>
                </a:lnTo>
                <a:lnTo>
                  <a:pt x="3013699" y="739913"/>
                </a:lnTo>
                <a:lnTo>
                  <a:pt x="2905648" y="739913"/>
                </a:lnTo>
                <a:close/>
                <a:moveTo>
                  <a:pt x="686249" y="720826"/>
                </a:moveTo>
                <a:lnTo>
                  <a:pt x="728888" y="720826"/>
                </a:lnTo>
                <a:lnTo>
                  <a:pt x="728888" y="827983"/>
                </a:lnTo>
                <a:cubicBezTo>
                  <a:pt x="736776" y="821583"/>
                  <a:pt x="744664" y="815109"/>
                  <a:pt x="752551" y="808560"/>
                </a:cubicBezTo>
                <a:cubicBezTo>
                  <a:pt x="753147" y="815407"/>
                  <a:pt x="753966" y="821657"/>
                  <a:pt x="755007" y="827313"/>
                </a:cubicBezTo>
                <a:cubicBezTo>
                  <a:pt x="745780" y="834457"/>
                  <a:pt x="736552" y="841824"/>
                  <a:pt x="727325" y="849414"/>
                </a:cubicBezTo>
                <a:cubicBezTo>
                  <a:pt x="723604" y="852688"/>
                  <a:pt x="720256" y="856037"/>
                  <a:pt x="717279" y="859460"/>
                </a:cubicBezTo>
                <a:lnTo>
                  <a:pt x="704554" y="845395"/>
                </a:lnTo>
                <a:cubicBezTo>
                  <a:pt x="709169" y="840633"/>
                  <a:pt x="711475" y="833638"/>
                  <a:pt x="711475" y="824411"/>
                </a:cubicBezTo>
                <a:lnTo>
                  <a:pt x="711475" y="737123"/>
                </a:lnTo>
                <a:lnTo>
                  <a:pt x="686249" y="737123"/>
                </a:lnTo>
                <a:close/>
                <a:moveTo>
                  <a:pt x="6647401" y="720380"/>
                </a:moveTo>
                <a:lnTo>
                  <a:pt x="6647401" y="740472"/>
                </a:lnTo>
                <a:lnTo>
                  <a:pt x="6738037" y="740472"/>
                </a:lnTo>
                <a:lnTo>
                  <a:pt x="6738037" y="720380"/>
                </a:lnTo>
                <a:close/>
                <a:moveTo>
                  <a:pt x="1702896" y="720157"/>
                </a:moveTo>
                <a:lnTo>
                  <a:pt x="1702896" y="736900"/>
                </a:lnTo>
                <a:lnTo>
                  <a:pt x="1790180" y="736900"/>
                </a:lnTo>
                <a:lnTo>
                  <a:pt x="1790180" y="720157"/>
                </a:lnTo>
                <a:close/>
                <a:moveTo>
                  <a:pt x="2520853" y="717589"/>
                </a:moveTo>
                <a:lnTo>
                  <a:pt x="2617741" y="717589"/>
                </a:lnTo>
                <a:lnTo>
                  <a:pt x="2617741" y="730872"/>
                </a:lnTo>
                <a:lnTo>
                  <a:pt x="2553558" y="806105"/>
                </a:lnTo>
                <a:lnTo>
                  <a:pt x="2541168" y="819834"/>
                </a:lnTo>
                <a:cubicBezTo>
                  <a:pt x="2550173" y="819164"/>
                  <a:pt x="2558617" y="818830"/>
                  <a:pt x="2566507" y="818830"/>
                </a:cubicBezTo>
                <a:lnTo>
                  <a:pt x="2621311" y="818830"/>
                </a:lnTo>
                <a:lnTo>
                  <a:pt x="2621311" y="836131"/>
                </a:lnTo>
                <a:lnTo>
                  <a:pt x="2516388" y="836131"/>
                </a:lnTo>
                <a:lnTo>
                  <a:pt x="2516388" y="819834"/>
                </a:lnTo>
                <a:lnTo>
                  <a:pt x="2591843" y="733216"/>
                </a:lnTo>
                <a:cubicBezTo>
                  <a:pt x="2583286" y="733663"/>
                  <a:pt x="2575732" y="733886"/>
                  <a:pt x="2569185" y="733886"/>
                </a:cubicBezTo>
                <a:lnTo>
                  <a:pt x="2520853" y="733886"/>
                </a:lnTo>
                <a:close/>
                <a:moveTo>
                  <a:pt x="276153" y="715468"/>
                </a:moveTo>
                <a:lnTo>
                  <a:pt x="276153" y="730426"/>
                </a:lnTo>
                <a:lnTo>
                  <a:pt x="405857" y="730426"/>
                </a:lnTo>
                <a:lnTo>
                  <a:pt x="405857" y="715468"/>
                </a:lnTo>
                <a:close/>
                <a:moveTo>
                  <a:pt x="9341785" y="714352"/>
                </a:moveTo>
                <a:lnTo>
                  <a:pt x="9440235" y="714352"/>
                </a:lnTo>
                <a:lnTo>
                  <a:pt x="9440235" y="802533"/>
                </a:lnTo>
                <a:lnTo>
                  <a:pt x="9359421" y="802533"/>
                </a:lnTo>
                <a:lnTo>
                  <a:pt x="9359421" y="818383"/>
                </a:lnTo>
                <a:lnTo>
                  <a:pt x="9341785" y="818383"/>
                </a:lnTo>
                <a:close/>
                <a:moveTo>
                  <a:pt x="8427385" y="714352"/>
                </a:moveTo>
                <a:lnTo>
                  <a:pt x="8525835" y="714352"/>
                </a:lnTo>
                <a:lnTo>
                  <a:pt x="8525835" y="802533"/>
                </a:lnTo>
                <a:lnTo>
                  <a:pt x="8445022" y="802533"/>
                </a:lnTo>
                <a:lnTo>
                  <a:pt x="8445022" y="818383"/>
                </a:lnTo>
                <a:lnTo>
                  <a:pt x="8427385" y="818383"/>
                </a:lnTo>
                <a:close/>
                <a:moveTo>
                  <a:pt x="4512759" y="711227"/>
                </a:moveTo>
                <a:lnTo>
                  <a:pt x="4601163" y="711227"/>
                </a:lnTo>
                <a:lnTo>
                  <a:pt x="4601163" y="778423"/>
                </a:lnTo>
                <a:lnTo>
                  <a:pt x="4585536" y="778423"/>
                </a:lnTo>
                <a:lnTo>
                  <a:pt x="4585536" y="773065"/>
                </a:lnTo>
                <a:lnTo>
                  <a:pt x="4564775" y="773065"/>
                </a:lnTo>
                <a:lnTo>
                  <a:pt x="4564775" y="839145"/>
                </a:lnTo>
                <a:cubicBezTo>
                  <a:pt x="4564775" y="854325"/>
                  <a:pt x="4557184" y="861915"/>
                  <a:pt x="4542004" y="861915"/>
                </a:cubicBezTo>
                <a:cubicBezTo>
                  <a:pt x="4535307" y="861915"/>
                  <a:pt x="4528759" y="861767"/>
                  <a:pt x="4522359" y="861469"/>
                </a:cubicBezTo>
                <a:cubicBezTo>
                  <a:pt x="4521763" y="855665"/>
                  <a:pt x="4520573" y="849935"/>
                  <a:pt x="4518787" y="844279"/>
                </a:cubicBezTo>
                <a:cubicBezTo>
                  <a:pt x="4525484" y="845321"/>
                  <a:pt x="4532331" y="845842"/>
                  <a:pt x="4539325" y="845842"/>
                </a:cubicBezTo>
                <a:cubicBezTo>
                  <a:pt x="4545873" y="845842"/>
                  <a:pt x="4549148" y="842493"/>
                  <a:pt x="4549148" y="835796"/>
                </a:cubicBezTo>
                <a:lnTo>
                  <a:pt x="4549148" y="773065"/>
                </a:lnTo>
                <a:lnTo>
                  <a:pt x="4528387" y="773065"/>
                </a:lnTo>
                <a:lnTo>
                  <a:pt x="4528387" y="778423"/>
                </a:lnTo>
                <a:lnTo>
                  <a:pt x="4512759" y="778423"/>
                </a:lnTo>
                <a:close/>
                <a:moveTo>
                  <a:pt x="7360213" y="710780"/>
                </a:moveTo>
                <a:lnTo>
                  <a:pt x="7360213" y="767484"/>
                </a:lnTo>
                <a:lnTo>
                  <a:pt x="7428749" y="767484"/>
                </a:lnTo>
                <a:lnTo>
                  <a:pt x="7428749" y="710780"/>
                </a:lnTo>
                <a:close/>
                <a:moveTo>
                  <a:pt x="7273372" y="710780"/>
                </a:moveTo>
                <a:lnTo>
                  <a:pt x="7273372" y="767484"/>
                </a:lnTo>
                <a:lnTo>
                  <a:pt x="7341015" y="767484"/>
                </a:lnTo>
                <a:lnTo>
                  <a:pt x="7341015" y="710780"/>
                </a:lnTo>
                <a:close/>
                <a:moveTo>
                  <a:pt x="8868289" y="708994"/>
                </a:moveTo>
                <a:cubicBezTo>
                  <a:pt x="8880790" y="719115"/>
                  <a:pt x="8892623" y="729161"/>
                  <a:pt x="8903785" y="739132"/>
                </a:cubicBezTo>
                <a:cubicBezTo>
                  <a:pt x="8899915" y="743151"/>
                  <a:pt x="8895599" y="747839"/>
                  <a:pt x="8890837" y="753196"/>
                </a:cubicBezTo>
                <a:cubicBezTo>
                  <a:pt x="8877442" y="739951"/>
                  <a:pt x="8866279" y="729309"/>
                  <a:pt x="8857350" y="721273"/>
                </a:cubicBezTo>
                <a:close/>
                <a:moveTo>
                  <a:pt x="1686821" y="706316"/>
                </a:moveTo>
                <a:lnTo>
                  <a:pt x="1806255" y="706316"/>
                </a:lnTo>
                <a:lnTo>
                  <a:pt x="1806255" y="787129"/>
                </a:lnTo>
                <a:lnTo>
                  <a:pt x="1790180" y="787129"/>
                </a:lnTo>
                <a:lnTo>
                  <a:pt x="1790180" y="780878"/>
                </a:lnTo>
                <a:lnTo>
                  <a:pt x="1752678" y="780878"/>
                </a:lnTo>
                <a:cubicBezTo>
                  <a:pt x="1752230" y="789064"/>
                  <a:pt x="1751561" y="795761"/>
                  <a:pt x="1750667" y="800970"/>
                </a:cubicBezTo>
                <a:lnTo>
                  <a:pt x="1820766" y="800970"/>
                </a:lnTo>
                <a:lnTo>
                  <a:pt x="1820766" y="815258"/>
                </a:lnTo>
                <a:lnTo>
                  <a:pt x="1759151" y="815258"/>
                </a:lnTo>
                <a:cubicBezTo>
                  <a:pt x="1775298" y="833340"/>
                  <a:pt x="1796655" y="844354"/>
                  <a:pt x="1823222" y="848298"/>
                </a:cubicBezTo>
                <a:cubicBezTo>
                  <a:pt x="1819055" y="853804"/>
                  <a:pt x="1815407" y="859385"/>
                  <a:pt x="1812282" y="865041"/>
                </a:cubicBezTo>
                <a:cubicBezTo>
                  <a:pt x="1783484" y="856632"/>
                  <a:pt x="1761048" y="841451"/>
                  <a:pt x="1744976" y="819499"/>
                </a:cubicBezTo>
                <a:cubicBezTo>
                  <a:pt x="1734336" y="840856"/>
                  <a:pt x="1709889" y="856483"/>
                  <a:pt x="1671640" y="866380"/>
                </a:cubicBezTo>
                <a:cubicBezTo>
                  <a:pt x="1669110" y="861171"/>
                  <a:pt x="1666206" y="856037"/>
                  <a:pt x="1662936" y="850976"/>
                </a:cubicBezTo>
                <a:cubicBezTo>
                  <a:pt x="1697982" y="843609"/>
                  <a:pt x="1720381" y="831703"/>
                  <a:pt x="1730129" y="815258"/>
                </a:cubicBezTo>
                <a:lnTo>
                  <a:pt x="1670749" y="815258"/>
                </a:lnTo>
                <a:lnTo>
                  <a:pt x="1670749" y="800970"/>
                </a:lnTo>
                <a:lnTo>
                  <a:pt x="1735376" y="800970"/>
                </a:lnTo>
                <a:cubicBezTo>
                  <a:pt x="1736345" y="795538"/>
                  <a:pt x="1736974" y="788841"/>
                  <a:pt x="1737274" y="780878"/>
                </a:cubicBezTo>
                <a:lnTo>
                  <a:pt x="1702896" y="780878"/>
                </a:lnTo>
                <a:lnTo>
                  <a:pt x="1702896" y="787129"/>
                </a:lnTo>
                <a:lnTo>
                  <a:pt x="1686821" y="787129"/>
                </a:lnTo>
                <a:close/>
                <a:moveTo>
                  <a:pt x="10377852" y="704976"/>
                </a:moveTo>
                <a:cubicBezTo>
                  <a:pt x="10377108" y="706911"/>
                  <a:pt x="10376290" y="708771"/>
                  <a:pt x="10375397" y="710557"/>
                </a:cubicBezTo>
                <a:cubicBezTo>
                  <a:pt x="10378075" y="742109"/>
                  <a:pt x="10385517" y="769121"/>
                  <a:pt x="10397721" y="791594"/>
                </a:cubicBezTo>
                <a:cubicBezTo>
                  <a:pt x="10409627" y="769865"/>
                  <a:pt x="10416920" y="740992"/>
                  <a:pt x="10419599" y="704976"/>
                </a:cubicBezTo>
                <a:close/>
                <a:moveTo>
                  <a:pt x="8225575" y="704083"/>
                </a:moveTo>
                <a:lnTo>
                  <a:pt x="8225575" y="723728"/>
                </a:lnTo>
                <a:lnTo>
                  <a:pt x="8343447" y="723728"/>
                </a:lnTo>
                <a:lnTo>
                  <a:pt x="8343447" y="704083"/>
                </a:lnTo>
                <a:close/>
                <a:moveTo>
                  <a:pt x="4777524" y="704083"/>
                </a:moveTo>
                <a:lnTo>
                  <a:pt x="4777524" y="723728"/>
                </a:lnTo>
                <a:lnTo>
                  <a:pt x="4895397" y="723728"/>
                </a:lnTo>
                <a:lnTo>
                  <a:pt x="4895397" y="704083"/>
                </a:lnTo>
                <a:close/>
                <a:moveTo>
                  <a:pt x="10029148" y="699842"/>
                </a:moveTo>
                <a:lnTo>
                  <a:pt x="10029148" y="754089"/>
                </a:lnTo>
                <a:lnTo>
                  <a:pt x="10079377" y="754089"/>
                </a:lnTo>
                <a:lnTo>
                  <a:pt x="10079377" y="699842"/>
                </a:lnTo>
                <a:close/>
                <a:moveTo>
                  <a:pt x="5895298" y="699842"/>
                </a:moveTo>
                <a:lnTo>
                  <a:pt x="5895298" y="754089"/>
                </a:lnTo>
                <a:lnTo>
                  <a:pt x="5945527" y="754089"/>
                </a:lnTo>
                <a:lnTo>
                  <a:pt x="5945527" y="699842"/>
                </a:lnTo>
                <a:close/>
                <a:moveTo>
                  <a:pt x="1399508" y="699842"/>
                </a:moveTo>
                <a:lnTo>
                  <a:pt x="1399508" y="754089"/>
                </a:lnTo>
                <a:lnTo>
                  <a:pt x="1449737" y="754089"/>
                </a:lnTo>
                <a:lnTo>
                  <a:pt x="1449737" y="699842"/>
                </a:lnTo>
                <a:close/>
                <a:moveTo>
                  <a:pt x="8951335" y="694484"/>
                </a:moveTo>
                <a:lnTo>
                  <a:pt x="8967632" y="694484"/>
                </a:lnTo>
                <a:lnTo>
                  <a:pt x="8967632" y="749848"/>
                </a:lnTo>
                <a:cubicBezTo>
                  <a:pt x="8967632" y="772470"/>
                  <a:pt x="8965548" y="790627"/>
                  <a:pt x="8961381" y="804319"/>
                </a:cubicBezTo>
                <a:cubicBezTo>
                  <a:pt x="8980729" y="819202"/>
                  <a:pt x="8997546" y="832596"/>
                  <a:pt x="9011834" y="844502"/>
                </a:cubicBezTo>
                <a:lnTo>
                  <a:pt x="8999778" y="858120"/>
                </a:lnTo>
                <a:cubicBezTo>
                  <a:pt x="8987873" y="846809"/>
                  <a:pt x="8973138" y="833861"/>
                  <a:pt x="8955577" y="819276"/>
                </a:cubicBezTo>
                <a:cubicBezTo>
                  <a:pt x="8946349" y="837582"/>
                  <a:pt x="8929755" y="853730"/>
                  <a:pt x="8905793" y="867720"/>
                </a:cubicBezTo>
                <a:cubicBezTo>
                  <a:pt x="8902520" y="862957"/>
                  <a:pt x="8898873" y="858195"/>
                  <a:pt x="8894855" y="853432"/>
                </a:cubicBezTo>
                <a:cubicBezTo>
                  <a:pt x="8917030" y="840633"/>
                  <a:pt x="8932211" y="826420"/>
                  <a:pt x="8940396" y="810793"/>
                </a:cubicBezTo>
                <a:cubicBezTo>
                  <a:pt x="8947689" y="797250"/>
                  <a:pt x="8951335" y="777083"/>
                  <a:pt x="8951335" y="750294"/>
                </a:cubicBezTo>
                <a:close/>
                <a:moveTo>
                  <a:pt x="7067543" y="691135"/>
                </a:moveTo>
                <a:lnTo>
                  <a:pt x="7067543" y="715245"/>
                </a:lnTo>
                <a:lnTo>
                  <a:pt x="7176485" y="715245"/>
                </a:lnTo>
                <a:lnTo>
                  <a:pt x="7176485" y="691135"/>
                </a:lnTo>
                <a:close/>
                <a:moveTo>
                  <a:pt x="10968105" y="689126"/>
                </a:moveTo>
                <a:lnTo>
                  <a:pt x="10968105" y="701181"/>
                </a:lnTo>
                <a:lnTo>
                  <a:pt x="11087316" y="701181"/>
                </a:lnTo>
                <a:lnTo>
                  <a:pt x="11087316" y="689126"/>
                </a:lnTo>
                <a:close/>
                <a:moveTo>
                  <a:pt x="3679805" y="688679"/>
                </a:moveTo>
                <a:cubicBezTo>
                  <a:pt x="3671099" y="688679"/>
                  <a:pt x="3663044" y="694186"/>
                  <a:pt x="3655639" y="705199"/>
                </a:cubicBezTo>
                <a:cubicBezTo>
                  <a:pt x="3648235" y="716213"/>
                  <a:pt x="3641929" y="731988"/>
                  <a:pt x="3636720" y="752527"/>
                </a:cubicBezTo>
                <a:lnTo>
                  <a:pt x="3690186" y="752527"/>
                </a:lnTo>
                <a:cubicBezTo>
                  <a:pt x="3693684" y="736825"/>
                  <a:pt x="3695432" y="723319"/>
                  <a:pt x="3695432" y="712008"/>
                </a:cubicBezTo>
                <a:cubicBezTo>
                  <a:pt x="3695432" y="704195"/>
                  <a:pt x="3694167" y="698353"/>
                  <a:pt x="3691637" y="694484"/>
                </a:cubicBezTo>
                <a:cubicBezTo>
                  <a:pt x="3689107" y="690614"/>
                  <a:pt x="3685163" y="688679"/>
                  <a:pt x="3679805" y="688679"/>
                </a:cubicBezTo>
                <a:close/>
                <a:moveTo>
                  <a:pt x="8770956" y="688233"/>
                </a:moveTo>
                <a:lnTo>
                  <a:pt x="8787922" y="688233"/>
                </a:lnTo>
                <a:lnTo>
                  <a:pt x="8787922" y="728640"/>
                </a:lnTo>
                <a:cubicBezTo>
                  <a:pt x="8787922" y="746574"/>
                  <a:pt x="8786583" y="762424"/>
                  <a:pt x="8783903" y="776190"/>
                </a:cubicBezTo>
                <a:lnTo>
                  <a:pt x="8797298" y="776190"/>
                </a:lnTo>
                <a:lnTo>
                  <a:pt x="8797298" y="829322"/>
                </a:lnTo>
                <a:cubicBezTo>
                  <a:pt x="8797298" y="838698"/>
                  <a:pt x="8801168" y="843386"/>
                  <a:pt x="8808906" y="843386"/>
                </a:cubicBezTo>
                <a:lnTo>
                  <a:pt x="8819622" y="843386"/>
                </a:lnTo>
                <a:cubicBezTo>
                  <a:pt x="8827213" y="843386"/>
                  <a:pt x="8831528" y="839368"/>
                  <a:pt x="8832570" y="831331"/>
                </a:cubicBezTo>
                <a:cubicBezTo>
                  <a:pt x="8833463" y="824039"/>
                  <a:pt x="8834208" y="814142"/>
                  <a:pt x="8834803" y="801640"/>
                </a:cubicBezTo>
                <a:cubicBezTo>
                  <a:pt x="8839714" y="803724"/>
                  <a:pt x="8845593" y="806030"/>
                  <a:pt x="8852438" y="808560"/>
                </a:cubicBezTo>
                <a:cubicBezTo>
                  <a:pt x="8851248" y="821806"/>
                  <a:pt x="8850057" y="832075"/>
                  <a:pt x="8848867" y="839368"/>
                </a:cubicBezTo>
                <a:cubicBezTo>
                  <a:pt x="8846634" y="853060"/>
                  <a:pt x="8838151" y="859906"/>
                  <a:pt x="8823417" y="859906"/>
                </a:cubicBezTo>
                <a:lnTo>
                  <a:pt x="8806228" y="859906"/>
                </a:lnTo>
                <a:cubicBezTo>
                  <a:pt x="8789261" y="859906"/>
                  <a:pt x="8780778" y="851125"/>
                  <a:pt x="8780778" y="833564"/>
                </a:cubicBezTo>
                <a:lnTo>
                  <a:pt x="8780778" y="789250"/>
                </a:lnTo>
                <a:cubicBezTo>
                  <a:pt x="8778248" y="797808"/>
                  <a:pt x="8775123" y="805361"/>
                  <a:pt x="8771402" y="811909"/>
                </a:cubicBezTo>
                <a:cubicBezTo>
                  <a:pt x="8760835" y="830810"/>
                  <a:pt x="8741041" y="848670"/>
                  <a:pt x="8712019" y="865487"/>
                </a:cubicBezTo>
                <a:cubicBezTo>
                  <a:pt x="8708894" y="861022"/>
                  <a:pt x="8704801" y="856111"/>
                  <a:pt x="8699741" y="850753"/>
                </a:cubicBezTo>
                <a:cubicBezTo>
                  <a:pt x="8727572" y="835870"/>
                  <a:pt x="8746473" y="819797"/>
                  <a:pt x="8756445" y="802533"/>
                </a:cubicBezTo>
                <a:cubicBezTo>
                  <a:pt x="8766119" y="787204"/>
                  <a:pt x="8770956" y="762945"/>
                  <a:pt x="8770956" y="729756"/>
                </a:cubicBezTo>
                <a:close/>
                <a:moveTo>
                  <a:pt x="941637" y="683768"/>
                </a:moveTo>
                <a:lnTo>
                  <a:pt x="941637" y="740248"/>
                </a:lnTo>
                <a:lnTo>
                  <a:pt x="983384" y="740248"/>
                </a:lnTo>
                <a:lnTo>
                  <a:pt x="983384" y="683768"/>
                </a:lnTo>
                <a:close/>
                <a:moveTo>
                  <a:pt x="3681145" y="679638"/>
                </a:moveTo>
                <a:cubicBezTo>
                  <a:pt x="3702725" y="679638"/>
                  <a:pt x="3713516" y="693330"/>
                  <a:pt x="3713516" y="720715"/>
                </a:cubicBezTo>
                <a:cubicBezTo>
                  <a:pt x="3713516" y="728454"/>
                  <a:pt x="3712641" y="737700"/>
                  <a:pt x="3710892" y="748453"/>
                </a:cubicBezTo>
                <a:cubicBezTo>
                  <a:pt x="3709143" y="759205"/>
                  <a:pt x="3706371" y="770163"/>
                  <a:pt x="3702576" y="781325"/>
                </a:cubicBezTo>
                <a:cubicBezTo>
                  <a:pt x="3698781" y="792487"/>
                  <a:pt x="3693981" y="802365"/>
                  <a:pt x="3688178" y="810960"/>
                </a:cubicBezTo>
                <a:cubicBezTo>
                  <a:pt x="3682373" y="819555"/>
                  <a:pt x="3675675" y="826197"/>
                  <a:pt x="3668085" y="830885"/>
                </a:cubicBezTo>
                <a:cubicBezTo>
                  <a:pt x="3660495" y="835573"/>
                  <a:pt x="3652309" y="837917"/>
                  <a:pt x="3643529" y="837917"/>
                </a:cubicBezTo>
                <a:cubicBezTo>
                  <a:pt x="3632441" y="837917"/>
                  <a:pt x="3624181" y="834531"/>
                  <a:pt x="3618749" y="827759"/>
                </a:cubicBezTo>
                <a:cubicBezTo>
                  <a:pt x="3613316" y="820988"/>
                  <a:pt x="3610600" y="810830"/>
                  <a:pt x="3610600" y="797287"/>
                </a:cubicBezTo>
                <a:cubicBezTo>
                  <a:pt x="3610600" y="789920"/>
                  <a:pt x="3611419" y="780841"/>
                  <a:pt x="3613056" y="770051"/>
                </a:cubicBezTo>
                <a:cubicBezTo>
                  <a:pt x="3614693" y="759261"/>
                  <a:pt x="3617391" y="748229"/>
                  <a:pt x="3621149" y="736956"/>
                </a:cubicBezTo>
                <a:cubicBezTo>
                  <a:pt x="3624906" y="725682"/>
                  <a:pt x="3629743" y="715673"/>
                  <a:pt x="3635659" y="706929"/>
                </a:cubicBezTo>
                <a:cubicBezTo>
                  <a:pt x="3641575" y="698186"/>
                  <a:pt x="3648384" y="691451"/>
                  <a:pt x="3656086" y="686726"/>
                </a:cubicBezTo>
                <a:cubicBezTo>
                  <a:pt x="3663788" y="682001"/>
                  <a:pt x="3672141" y="679638"/>
                  <a:pt x="3681145" y="679638"/>
                </a:cubicBezTo>
                <a:close/>
                <a:moveTo>
                  <a:pt x="3427329" y="676513"/>
                </a:moveTo>
                <a:lnTo>
                  <a:pt x="3433803" y="676513"/>
                </a:lnTo>
                <a:lnTo>
                  <a:pt x="3411925" y="773958"/>
                </a:lnTo>
                <a:lnTo>
                  <a:pt x="3415498" y="773958"/>
                </a:lnTo>
                <a:cubicBezTo>
                  <a:pt x="3421079" y="773958"/>
                  <a:pt x="3427348" y="771521"/>
                  <a:pt x="3434305" y="766647"/>
                </a:cubicBezTo>
                <a:cubicBezTo>
                  <a:pt x="3441264" y="761773"/>
                  <a:pt x="3446826" y="757252"/>
                  <a:pt x="3450993" y="753085"/>
                </a:cubicBezTo>
                <a:cubicBezTo>
                  <a:pt x="3455160" y="748918"/>
                  <a:pt x="3457242" y="744899"/>
                  <a:pt x="3457242" y="741030"/>
                </a:cubicBezTo>
                <a:cubicBezTo>
                  <a:pt x="3457242" y="737383"/>
                  <a:pt x="3454713" y="735337"/>
                  <a:pt x="3449652" y="734891"/>
                </a:cubicBezTo>
                <a:lnTo>
                  <a:pt x="3450881" y="729421"/>
                </a:lnTo>
                <a:lnTo>
                  <a:pt x="3487046" y="729421"/>
                </a:lnTo>
                <a:lnTo>
                  <a:pt x="3489167" y="734891"/>
                </a:lnTo>
                <a:cubicBezTo>
                  <a:pt x="3482990" y="740472"/>
                  <a:pt x="3476442" y="745941"/>
                  <a:pt x="3469522" y="751299"/>
                </a:cubicBezTo>
                <a:lnTo>
                  <a:pt x="3441839" y="772730"/>
                </a:lnTo>
                <a:lnTo>
                  <a:pt x="3452780" y="813025"/>
                </a:lnTo>
                <a:cubicBezTo>
                  <a:pt x="3453673" y="816448"/>
                  <a:pt x="3454471" y="818923"/>
                  <a:pt x="3455179" y="820448"/>
                </a:cubicBezTo>
                <a:cubicBezTo>
                  <a:pt x="3455885" y="821974"/>
                  <a:pt x="3456704" y="823108"/>
                  <a:pt x="3457634" y="823853"/>
                </a:cubicBezTo>
                <a:cubicBezTo>
                  <a:pt x="3458565" y="824597"/>
                  <a:pt x="3459810" y="824969"/>
                  <a:pt x="3461373" y="824969"/>
                </a:cubicBezTo>
                <a:cubicBezTo>
                  <a:pt x="3463309" y="824969"/>
                  <a:pt x="3465616" y="823927"/>
                  <a:pt x="3468293" y="821843"/>
                </a:cubicBezTo>
                <a:cubicBezTo>
                  <a:pt x="3470974" y="819760"/>
                  <a:pt x="3474023" y="816746"/>
                  <a:pt x="3477446" y="812802"/>
                </a:cubicBezTo>
                <a:lnTo>
                  <a:pt x="3483809" y="819053"/>
                </a:lnTo>
                <a:cubicBezTo>
                  <a:pt x="3477112" y="826122"/>
                  <a:pt x="3471568" y="831034"/>
                  <a:pt x="3467177" y="833787"/>
                </a:cubicBezTo>
                <a:cubicBezTo>
                  <a:pt x="3462787" y="836540"/>
                  <a:pt x="3458545" y="837917"/>
                  <a:pt x="3454453" y="837917"/>
                </a:cubicBezTo>
                <a:cubicBezTo>
                  <a:pt x="3449392" y="837917"/>
                  <a:pt x="3445375" y="836484"/>
                  <a:pt x="3442397" y="833619"/>
                </a:cubicBezTo>
                <a:cubicBezTo>
                  <a:pt x="3439422" y="830754"/>
                  <a:pt x="3437077" y="825973"/>
                  <a:pt x="3435365" y="819276"/>
                </a:cubicBezTo>
                <a:lnTo>
                  <a:pt x="3427999" y="790255"/>
                </a:lnTo>
                <a:cubicBezTo>
                  <a:pt x="3427254" y="787352"/>
                  <a:pt x="3426510" y="785343"/>
                  <a:pt x="3425767" y="784227"/>
                </a:cubicBezTo>
                <a:cubicBezTo>
                  <a:pt x="3425022" y="783111"/>
                  <a:pt x="3424167" y="782367"/>
                  <a:pt x="3423200" y="781995"/>
                </a:cubicBezTo>
                <a:cubicBezTo>
                  <a:pt x="3422232" y="781623"/>
                  <a:pt x="3420521" y="781437"/>
                  <a:pt x="3418065" y="781437"/>
                </a:cubicBezTo>
                <a:lnTo>
                  <a:pt x="3410362" y="781437"/>
                </a:lnTo>
                <a:lnTo>
                  <a:pt x="3398755" y="836131"/>
                </a:lnTo>
                <a:lnTo>
                  <a:pt x="3379443" y="836131"/>
                </a:lnTo>
                <a:lnTo>
                  <a:pt x="3408131" y="708548"/>
                </a:lnTo>
                <a:cubicBezTo>
                  <a:pt x="3409098" y="704232"/>
                  <a:pt x="3409787" y="700865"/>
                  <a:pt x="3410196" y="698446"/>
                </a:cubicBezTo>
                <a:cubicBezTo>
                  <a:pt x="3410605" y="696028"/>
                  <a:pt x="3410810" y="693888"/>
                  <a:pt x="3410810" y="692028"/>
                </a:cubicBezTo>
                <a:cubicBezTo>
                  <a:pt x="3410810" y="688903"/>
                  <a:pt x="3409861" y="686707"/>
                  <a:pt x="3407962" y="685442"/>
                </a:cubicBezTo>
                <a:cubicBezTo>
                  <a:pt x="3406064" y="684177"/>
                  <a:pt x="3402661" y="683470"/>
                  <a:pt x="3397749" y="683322"/>
                </a:cubicBezTo>
                <a:lnTo>
                  <a:pt x="3399088" y="677517"/>
                </a:lnTo>
                <a:close/>
                <a:moveTo>
                  <a:pt x="3084428" y="676513"/>
                </a:moveTo>
                <a:lnTo>
                  <a:pt x="3090903" y="676513"/>
                </a:lnTo>
                <a:lnTo>
                  <a:pt x="3071705" y="753866"/>
                </a:lnTo>
                <a:lnTo>
                  <a:pt x="3073045" y="754313"/>
                </a:lnTo>
                <a:cubicBezTo>
                  <a:pt x="3080112" y="744936"/>
                  <a:pt x="3086791" y="738146"/>
                  <a:pt x="3093079" y="733942"/>
                </a:cubicBezTo>
                <a:cubicBezTo>
                  <a:pt x="3099368" y="729737"/>
                  <a:pt x="3105710" y="727635"/>
                  <a:pt x="3112110" y="727635"/>
                </a:cubicBezTo>
                <a:cubicBezTo>
                  <a:pt x="3119031" y="727635"/>
                  <a:pt x="3124352" y="729626"/>
                  <a:pt x="3128072" y="733607"/>
                </a:cubicBezTo>
                <a:cubicBezTo>
                  <a:pt x="3131793" y="737588"/>
                  <a:pt x="3133653" y="743113"/>
                  <a:pt x="3133653" y="750183"/>
                </a:cubicBezTo>
                <a:cubicBezTo>
                  <a:pt x="3133653" y="754871"/>
                  <a:pt x="3132574" y="761531"/>
                  <a:pt x="3130418" y="770163"/>
                </a:cubicBezTo>
                <a:lnTo>
                  <a:pt x="3123162" y="799408"/>
                </a:lnTo>
                <a:cubicBezTo>
                  <a:pt x="3121152" y="807519"/>
                  <a:pt x="3120148" y="813249"/>
                  <a:pt x="3120148" y="816597"/>
                </a:cubicBezTo>
                <a:cubicBezTo>
                  <a:pt x="3120148" y="819574"/>
                  <a:pt x="3120631" y="821732"/>
                  <a:pt x="3121598" y="823071"/>
                </a:cubicBezTo>
                <a:cubicBezTo>
                  <a:pt x="3122565" y="824411"/>
                  <a:pt x="3124091" y="825080"/>
                  <a:pt x="3126175" y="825080"/>
                </a:cubicBezTo>
                <a:cubicBezTo>
                  <a:pt x="3128407" y="825080"/>
                  <a:pt x="3130789" y="824169"/>
                  <a:pt x="3133319" y="822346"/>
                </a:cubicBezTo>
                <a:cubicBezTo>
                  <a:pt x="3135849" y="820523"/>
                  <a:pt x="3139421" y="817044"/>
                  <a:pt x="3144036" y="811909"/>
                </a:cubicBezTo>
                <a:lnTo>
                  <a:pt x="3150398" y="818160"/>
                </a:lnTo>
                <a:cubicBezTo>
                  <a:pt x="3143253" y="825676"/>
                  <a:pt x="3137394" y="830847"/>
                  <a:pt x="3132816" y="833675"/>
                </a:cubicBezTo>
                <a:cubicBezTo>
                  <a:pt x="3128239" y="836503"/>
                  <a:pt x="3123088" y="837917"/>
                  <a:pt x="3117356" y="837917"/>
                </a:cubicBezTo>
                <a:cubicBezTo>
                  <a:pt x="3112519" y="837917"/>
                  <a:pt x="3108669" y="836205"/>
                  <a:pt x="3105804" y="832782"/>
                </a:cubicBezTo>
                <a:cubicBezTo>
                  <a:pt x="3102939" y="829359"/>
                  <a:pt x="3101506" y="824932"/>
                  <a:pt x="3101506" y="819499"/>
                </a:cubicBezTo>
                <a:cubicBezTo>
                  <a:pt x="3101506" y="814662"/>
                  <a:pt x="3102734" y="807556"/>
                  <a:pt x="3105191" y="798180"/>
                </a:cubicBezTo>
                <a:lnTo>
                  <a:pt x="3109989" y="778869"/>
                </a:lnTo>
                <a:cubicBezTo>
                  <a:pt x="3111701" y="771949"/>
                  <a:pt x="3112856" y="766758"/>
                  <a:pt x="3113450" y="763298"/>
                </a:cubicBezTo>
                <a:cubicBezTo>
                  <a:pt x="3114046" y="759838"/>
                  <a:pt x="3114342" y="757140"/>
                  <a:pt x="3114342" y="755206"/>
                </a:cubicBezTo>
                <a:cubicBezTo>
                  <a:pt x="3114342" y="749922"/>
                  <a:pt x="3113487" y="746183"/>
                  <a:pt x="3111776" y="743988"/>
                </a:cubicBezTo>
                <a:cubicBezTo>
                  <a:pt x="3110064" y="741792"/>
                  <a:pt x="3107275" y="740695"/>
                  <a:pt x="3103405" y="740695"/>
                </a:cubicBezTo>
                <a:cubicBezTo>
                  <a:pt x="3100354" y="740695"/>
                  <a:pt x="3096967" y="741960"/>
                  <a:pt x="3093247" y="744490"/>
                </a:cubicBezTo>
                <a:cubicBezTo>
                  <a:pt x="3089526" y="747020"/>
                  <a:pt x="3085619" y="750871"/>
                  <a:pt x="3081528" y="756043"/>
                </a:cubicBezTo>
                <a:cubicBezTo>
                  <a:pt x="3077434" y="761215"/>
                  <a:pt x="3074179" y="766163"/>
                  <a:pt x="3071759" y="770888"/>
                </a:cubicBezTo>
                <a:cubicBezTo>
                  <a:pt x="3069343" y="775614"/>
                  <a:pt x="3067427" y="781251"/>
                  <a:pt x="3066010" y="787799"/>
                </a:cubicBezTo>
                <a:lnTo>
                  <a:pt x="3055854" y="836131"/>
                </a:lnTo>
                <a:lnTo>
                  <a:pt x="3036543" y="836131"/>
                </a:lnTo>
                <a:lnTo>
                  <a:pt x="3065232" y="708548"/>
                </a:lnTo>
                <a:cubicBezTo>
                  <a:pt x="3067018" y="700586"/>
                  <a:pt x="3067910" y="695079"/>
                  <a:pt x="3067910" y="692028"/>
                </a:cubicBezTo>
                <a:cubicBezTo>
                  <a:pt x="3067910" y="688903"/>
                  <a:pt x="3066961" y="686707"/>
                  <a:pt x="3065062" y="685442"/>
                </a:cubicBezTo>
                <a:cubicBezTo>
                  <a:pt x="3063164" y="684177"/>
                  <a:pt x="3059761" y="683470"/>
                  <a:pt x="3054849" y="683322"/>
                </a:cubicBezTo>
                <a:lnTo>
                  <a:pt x="3056188" y="677517"/>
                </a:lnTo>
                <a:close/>
                <a:moveTo>
                  <a:pt x="3509779" y="674838"/>
                </a:moveTo>
                <a:cubicBezTo>
                  <a:pt x="3531508" y="680568"/>
                  <a:pt x="3548196" y="692940"/>
                  <a:pt x="3559841" y="711952"/>
                </a:cubicBezTo>
                <a:cubicBezTo>
                  <a:pt x="3571488" y="730965"/>
                  <a:pt x="3577310" y="753903"/>
                  <a:pt x="3577310" y="780767"/>
                </a:cubicBezTo>
                <a:cubicBezTo>
                  <a:pt x="3577310" y="807705"/>
                  <a:pt x="3571506" y="830643"/>
                  <a:pt x="3559897" y="849581"/>
                </a:cubicBezTo>
                <a:cubicBezTo>
                  <a:pt x="3548289" y="868520"/>
                  <a:pt x="3531582" y="880854"/>
                  <a:pt x="3509779" y="886584"/>
                </a:cubicBezTo>
                <a:lnTo>
                  <a:pt x="3507100" y="877989"/>
                </a:lnTo>
                <a:cubicBezTo>
                  <a:pt x="3524290" y="872259"/>
                  <a:pt x="3537071" y="860948"/>
                  <a:pt x="3545442" y="844056"/>
                </a:cubicBezTo>
                <a:cubicBezTo>
                  <a:pt x="3553814" y="827164"/>
                  <a:pt x="3558000" y="805696"/>
                  <a:pt x="3558000" y="779651"/>
                </a:cubicBezTo>
                <a:cubicBezTo>
                  <a:pt x="3558000" y="754499"/>
                  <a:pt x="3553833" y="733607"/>
                  <a:pt x="3545498" y="716975"/>
                </a:cubicBezTo>
                <a:cubicBezTo>
                  <a:pt x="3537163" y="700344"/>
                  <a:pt x="3524253" y="689163"/>
                  <a:pt x="3506766" y="683433"/>
                </a:cubicBezTo>
                <a:close/>
                <a:moveTo>
                  <a:pt x="3361546" y="674838"/>
                </a:moveTo>
                <a:lnTo>
                  <a:pt x="3364560" y="683433"/>
                </a:lnTo>
                <a:cubicBezTo>
                  <a:pt x="3347149" y="689163"/>
                  <a:pt x="3334255" y="700344"/>
                  <a:pt x="3325884" y="716975"/>
                </a:cubicBezTo>
                <a:cubicBezTo>
                  <a:pt x="3317512" y="733607"/>
                  <a:pt x="3313327" y="754499"/>
                  <a:pt x="3313327" y="779651"/>
                </a:cubicBezTo>
                <a:cubicBezTo>
                  <a:pt x="3313327" y="805696"/>
                  <a:pt x="3317512" y="827164"/>
                  <a:pt x="3325884" y="844056"/>
                </a:cubicBezTo>
                <a:cubicBezTo>
                  <a:pt x="3334255" y="860948"/>
                  <a:pt x="3347035" y="872259"/>
                  <a:pt x="3364227" y="877989"/>
                </a:cubicBezTo>
                <a:lnTo>
                  <a:pt x="3361546" y="886584"/>
                </a:lnTo>
                <a:cubicBezTo>
                  <a:pt x="3339744" y="880854"/>
                  <a:pt x="3323038" y="868520"/>
                  <a:pt x="3311429" y="849581"/>
                </a:cubicBezTo>
                <a:cubicBezTo>
                  <a:pt x="3299820" y="830643"/>
                  <a:pt x="3294017" y="807705"/>
                  <a:pt x="3294017" y="780767"/>
                </a:cubicBezTo>
                <a:cubicBezTo>
                  <a:pt x="3294017" y="753903"/>
                  <a:pt x="3299840" y="730965"/>
                  <a:pt x="3311485" y="711952"/>
                </a:cubicBezTo>
                <a:cubicBezTo>
                  <a:pt x="3323130" y="692940"/>
                  <a:pt x="3339819" y="680568"/>
                  <a:pt x="3361546" y="674838"/>
                </a:cubicBezTo>
                <a:close/>
                <a:moveTo>
                  <a:pt x="10553544" y="674169"/>
                </a:moveTo>
                <a:lnTo>
                  <a:pt x="10553544" y="702520"/>
                </a:lnTo>
                <a:lnTo>
                  <a:pt x="10653110" y="702520"/>
                </a:lnTo>
                <a:lnTo>
                  <a:pt x="10653110" y="674169"/>
                </a:lnTo>
                <a:close/>
                <a:moveTo>
                  <a:pt x="1881934" y="673722"/>
                </a:moveTo>
                <a:cubicBezTo>
                  <a:pt x="1881934" y="691730"/>
                  <a:pt x="1881860" y="704158"/>
                  <a:pt x="1881711" y="711004"/>
                </a:cubicBezTo>
                <a:lnTo>
                  <a:pt x="1916759" y="711004"/>
                </a:lnTo>
                <a:lnTo>
                  <a:pt x="1916759" y="673722"/>
                </a:lnTo>
                <a:close/>
                <a:moveTo>
                  <a:pt x="7842044" y="672494"/>
                </a:moveTo>
                <a:lnTo>
                  <a:pt x="7862136" y="672494"/>
                </a:lnTo>
                <a:lnTo>
                  <a:pt x="7862136" y="765810"/>
                </a:lnTo>
                <a:lnTo>
                  <a:pt x="7909687" y="717589"/>
                </a:lnTo>
                <a:lnTo>
                  <a:pt x="7935695" y="717589"/>
                </a:lnTo>
                <a:lnTo>
                  <a:pt x="7890376" y="761568"/>
                </a:lnTo>
                <a:lnTo>
                  <a:pt x="7940271" y="836131"/>
                </a:lnTo>
                <a:lnTo>
                  <a:pt x="7915491" y="836131"/>
                </a:lnTo>
                <a:lnTo>
                  <a:pt x="7876312" y="775521"/>
                </a:lnTo>
                <a:lnTo>
                  <a:pt x="7862136" y="789138"/>
                </a:lnTo>
                <a:lnTo>
                  <a:pt x="7862136" y="836131"/>
                </a:lnTo>
                <a:lnTo>
                  <a:pt x="7842044" y="836131"/>
                </a:lnTo>
                <a:close/>
                <a:moveTo>
                  <a:pt x="7479983" y="672494"/>
                </a:moveTo>
                <a:lnTo>
                  <a:pt x="7500075" y="672494"/>
                </a:lnTo>
                <a:lnTo>
                  <a:pt x="7500075" y="731207"/>
                </a:lnTo>
                <a:cubicBezTo>
                  <a:pt x="7509451" y="720343"/>
                  <a:pt x="7521283" y="714910"/>
                  <a:pt x="7535570" y="714910"/>
                </a:cubicBezTo>
                <a:cubicBezTo>
                  <a:pt x="7544351" y="714910"/>
                  <a:pt x="7551978" y="716640"/>
                  <a:pt x="7558452" y="720101"/>
                </a:cubicBezTo>
                <a:cubicBezTo>
                  <a:pt x="7564927" y="723561"/>
                  <a:pt x="7569559" y="728342"/>
                  <a:pt x="7572349" y="734444"/>
                </a:cubicBezTo>
                <a:cubicBezTo>
                  <a:pt x="7575140" y="740546"/>
                  <a:pt x="7576535" y="749401"/>
                  <a:pt x="7576535" y="761010"/>
                </a:cubicBezTo>
                <a:lnTo>
                  <a:pt x="7576535" y="836131"/>
                </a:lnTo>
                <a:lnTo>
                  <a:pt x="7556443" y="836131"/>
                </a:lnTo>
                <a:lnTo>
                  <a:pt x="7556443" y="761010"/>
                </a:lnTo>
                <a:cubicBezTo>
                  <a:pt x="7556443" y="750964"/>
                  <a:pt x="7554267" y="743653"/>
                  <a:pt x="7549913" y="739076"/>
                </a:cubicBezTo>
                <a:cubicBezTo>
                  <a:pt x="7545560" y="734500"/>
                  <a:pt x="7539402" y="732212"/>
                  <a:pt x="7531440" y="732212"/>
                </a:cubicBezTo>
                <a:cubicBezTo>
                  <a:pt x="7525487" y="732212"/>
                  <a:pt x="7519887" y="733756"/>
                  <a:pt x="7514641" y="736844"/>
                </a:cubicBezTo>
                <a:cubicBezTo>
                  <a:pt x="7509395" y="739932"/>
                  <a:pt x="7505656" y="744118"/>
                  <a:pt x="7503423" y="749401"/>
                </a:cubicBezTo>
                <a:cubicBezTo>
                  <a:pt x="7501191" y="754685"/>
                  <a:pt x="7500075" y="761977"/>
                  <a:pt x="7500075" y="771279"/>
                </a:cubicBezTo>
                <a:lnTo>
                  <a:pt x="7500075" y="836131"/>
                </a:lnTo>
                <a:lnTo>
                  <a:pt x="7479983" y="836131"/>
                </a:lnTo>
                <a:close/>
                <a:moveTo>
                  <a:pt x="3822494" y="672494"/>
                </a:moveTo>
                <a:lnTo>
                  <a:pt x="3842586" y="672494"/>
                </a:lnTo>
                <a:lnTo>
                  <a:pt x="3842586" y="765810"/>
                </a:lnTo>
                <a:lnTo>
                  <a:pt x="3890137" y="717589"/>
                </a:lnTo>
                <a:lnTo>
                  <a:pt x="3916144" y="717589"/>
                </a:lnTo>
                <a:lnTo>
                  <a:pt x="3870826" y="761568"/>
                </a:lnTo>
                <a:lnTo>
                  <a:pt x="3920721" y="836131"/>
                </a:lnTo>
                <a:lnTo>
                  <a:pt x="3895941" y="836131"/>
                </a:lnTo>
                <a:lnTo>
                  <a:pt x="3856762" y="775521"/>
                </a:lnTo>
                <a:lnTo>
                  <a:pt x="3842586" y="789138"/>
                </a:lnTo>
                <a:lnTo>
                  <a:pt x="3842586" y="836131"/>
                </a:lnTo>
                <a:lnTo>
                  <a:pt x="3822494" y="836131"/>
                </a:lnTo>
                <a:close/>
                <a:moveTo>
                  <a:pt x="2717604" y="672494"/>
                </a:moveTo>
                <a:lnTo>
                  <a:pt x="2737696" y="672494"/>
                </a:lnTo>
                <a:lnTo>
                  <a:pt x="2737696" y="765810"/>
                </a:lnTo>
                <a:lnTo>
                  <a:pt x="2785248" y="717589"/>
                </a:lnTo>
                <a:lnTo>
                  <a:pt x="2811254" y="717589"/>
                </a:lnTo>
                <a:lnTo>
                  <a:pt x="2765936" y="761568"/>
                </a:lnTo>
                <a:lnTo>
                  <a:pt x="2815831" y="836131"/>
                </a:lnTo>
                <a:lnTo>
                  <a:pt x="2791051" y="836131"/>
                </a:lnTo>
                <a:lnTo>
                  <a:pt x="2751872" y="775521"/>
                </a:lnTo>
                <a:lnTo>
                  <a:pt x="2737696" y="789138"/>
                </a:lnTo>
                <a:lnTo>
                  <a:pt x="2737696" y="836131"/>
                </a:lnTo>
                <a:lnTo>
                  <a:pt x="2717604" y="836131"/>
                </a:lnTo>
                <a:close/>
                <a:moveTo>
                  <a:pt x="1292798" y="672383"/>
                </a:moveTo>
                <a:lnTo>
                  <a:pt x="1309541" y="672383"/>
                </a:lnTo>
                <a:lnTo>
                  <a:pt x="1309541" y="813472"/>
                </a:lnTo>
                <a:lnTo>
                  <a:pt x="1292798" y="813472"/>
                </a:lnTo>
                <a:close/>
                <a:moveTo>
                  <a:pt x="4070033" y="671825"/>
                </a:moveTo>
                <a:lnTo>
                  <a:pt x="4082981" y="671825"/>
                </a:lnTo>
                <a:lnTo>
                  <a:pt x="4082981" y="836131"/>
                </a:lnTo>
                <a:lnTo>
                  <a:pt x="4062889" y="836131"/>
                </a:lnTo>
                <a:lnTo>
                  <a:pt x="4062889" y="708101"/>
                </a:lnTo>
                <a:cubicBezTo>
                  <a:pt x="4058052" y="712715"/>
                  <a:pt x="4051708" y="717329"/>
                  <a:pt x="4043858" y="721942"/>
                </a:cubicBezTo>
                <a:cubicBezTo>
                  <a:pt x="4036007" y="726556"/>
                  <a:pt x="4028956" y="730016"/>
                  <a:pt x="4022705" y="732323"/>
                </a:cubicBezTo>
                <a:lnTo>
                  <a:pt x="4022705" y="712901"/>
                </a:lnTo>
                <a:cubicBezTo>
                  <a:pt x="4033942" y="707618"/>
                  <a:pt x="4043765" y="701218"/>
                  <a:pt x="4052173" y="693702"/>
                </a:cubicBezTo>
                <a:cubicBezTo>
                  <a:pt x="4060582" y="686187"/>
                  <a:pt x="4066535" y="678894"/>
                  <a:pt x="4070033" y="671825"/>
                </a:cubicBezTo>
                <a:close/>
                <a:moveTo>
                  <a:pt x="8225575" y="669927"/>
                </a:moveTo>
                <a:lnTo>
                  <a:pt x="8225575" y="689349"/>
                </a:lnTo>
                <a:lnTo>
                  <a:pt x="8343447" y="689349"/>
                </a:lnTo>
                <a:lnTo>
                  <a:pt x="8343447" y="669927"/>
                </a:lnTo>
                <a:close/>
                <a:moveTo>
                  <a:pt x="4777524" y="669927"/>
                </a:moveTo>
                <a:lnTo>
                  <a:pt x="4777524" y="689349"/>
                </a:lnTo>
                <a:lnTo>
                  <a:pt x="4895397" y="689349"/>
                </a:lnTo>
                <a:lnTo>
                  <a:pt x="4895397" y="669927"/>
                </a:lnTo>
                <a:close/>
                <a:moveTo>
                  <a:pt x="4135480" y="669704"/>
                </a:moveTo>
                <a:lnTo>
                  <a:pt x="4149879" y="669704"/>
                </a:lnTo>
                <a:cubicBezTo>
                  <a:pt x="4163869" y="688382"/>
                  <a:pt x="4174212" y="707134"/>
                  <a:pt x="4180910" y="725961"/>
                </a:cubicBezTo>
                <a:cubicBezTo>
                  <a:pt x="4186639" y="742183"/>
                  <a:pt x="4189504" y="759150"/>
                  <a:pt x="4189504" y="776860"/>
                </a:cubicBezTo>
                <a:cubicBezTo>
                  <a:pt x="4189504" y="796952"/>
                  <a:pt x="4185654" y="816374"/>
                  <a:pt x="4177952" y="835126"/>
                </a:cubicBezTo>
                <a:cubicBezTo>
                  <a:pt x="4170250" y="853879"/>
                  <a:pt x="4160892" y="870250"/>
                  <a:pt x="4149879" y="884240"/>
                </a:cubicBezTo>
                <a:lnTo>
                  <a:pt x="4135480" y="884240"/>
                </a:lnTo>
                <a:cubicBezTo>
                  <a:pt x="4157730" y="848521"/>
                  <a:pt x="4168855" y="812765"/>
                  <a:pt x="4168855" y="776972"/>
                </a:cubicBezTo>
                <a:cubicBezTo>
                  <a:pt x="4168855" y="762982"/>
                  <a:pt x="4167255" y="749104"/>
                  <a:pt x="4164055" y="735337"/>
                </a:cubicBezTo>
                <a:cubicBezTo>
                  <a:pt x="4161525" y="724175"/>
                  <a:pt x="4157990" y="713459"/>
                  <a:pt x="4153451" y="703190"/>
                </a:cubicBezTo>
                <a:cubicBezTo>
                  <a:pt x="4150549" y="696493"/>
                  <a:pt x="4144558" y="685331"/>
                  <a:pt x="4135480" y="669704"/>
                </a:cubicBezTo>
                <a:close/>
                <a:moveTo>
                  <a:pt x="3784580" y="669704"/>
                </a:moveTo>
                <a:lnTo>
                  <a:pt x="3798980" y="669704"/>
                </a:lnTo>
                <a:cubicBezTo>
                  <a:pt x="3789976" y="685182"/>
                  <a:pt x="3784022" y="696232"/>
                  <a:pt x="3781120" y="702855"/>
                </a:cubicBezTo>
                <a:cubicBezTo>
                  <a:pt x="3776581" y="713124"/>
                  <a:pt x="3773009" y="723840"/>
                  <a:pt x="3770405" y="735002"/>
                </a:cubicBezTo>
                <a:cubicBezTo>
                  <a:pt x="3767205" y="748918"/>
                  <a:pt x="3765605" y="762907"/>
                  <a:pt x="3765605" y="776972"/>
                </a:cubicBezTo>
                <a:cubicBezTo>
                  <a:pt x="3765605" y="812765"/>
                  <a:pt x="3776730" y="848521"/>
                  <a:pt x="3798980" y="884240"/>
                </a:cubicBezTo>
                <a:lnTo>
                  <a:pt x="3784580" y="884240"/>
                </a:lnTo>
                <a:cubicBezTo>
                  <a:pt x="3773494" y="870250"/>
                  <a:pt x="3764117" y="853879"/>
                  <a:pt x="3756452" y="835126"/>
                </a:cubicBezTo>
                <a:cubicBezTo>
                  <a:pt x="3748787" y="816374"/>
                  <a:pt x="3744955" y="796952"/>
                  <a:pt x="3744955" y="776860"/>
                </a:cubicBezTo>
                <a:cubicBezTo>
                  <a:pt x="3744955" y="759150"/>
                  <a:pt x="3747820" y="742183"/>
                  <a:pt x="3753550" y="725961"/>
                </a:cubicBezTo>
                <a:cubicBezTo>
                  <a:pt x="3760247" y="707134"/>
                  <a:pt x="3770591" y="688382"/>
                  <a:pt x="3784580" y="669704"/>
                </a:cubicBezTo>
                <a:close/>
                <a:moveTo>
                  <a:pt x="2830565" y="669704"/>
                </a:moveTo>
                <a:lnTo>
                  <a:pt x="2844963" y="669704"/>
                </a:lnTo>
                <a:cubicBezTo>
                  <a:pt x="2858953" y="688382"/>
                  <a:pt x="2869298" y="707134"/>
                  <a:pt x="2875996" y="725961"/>
                </a:cubicBezTo>
                <a:cubicBezTo>
                  <a:pt x="2881724" y="742183"/>
                  <a:pt x="2884590" y="759150"/>
                  <a:pt x="2884590" y="776860"/>
                </a:cubicBezTo>
                <a:cubicBezTo>
                  <a:pt x="2884590" y="796952"/>
                  <a:pt x="2880738" y="816374"/>
                  <a:pt x="2873036" y="835126"/>
                </a:cubicBezTo>
                <a:cubicBezTo>
                  <a:pt x="2865334" y="853879"/>
                  <a:pt x="2855977" y="870250"/>
                  <a:pt x="2844963" y="884240"/>
                </a:cubicBezTo>
                <a:lnTo>
                  <a:pt x="2830565" y="884240"/>
                </a:lnTo>
                <a:cubicBezTo>
                  <a:pt x="2852816" y="848521"/>
                  <a:pt x="2863940" y="812765"/>
                  <a:pt x="2863940" y="776972"/>
                </a:cubicBezTo>
                <a:cubicBezTo>
                  <a:pt x="2863940" y="762982"/>
                  <a:pt x="2862339" y="749104"/>
                  <a:pt x="2859139" y="735337"/>
                </a:cubicBezTo>
                <a:cubicBezTo>
                  <a:pt x="2856609" y="724175"/>
                  <a:pt x="2853076" y="713459"/>
                  <a:pt x="2848536" y="703190"/>
                </a:cubicBezTo>
                <a:cubicBezTo>
                  <a:pt x="2845635" y="696493"/>
                  <a:pt x="2839644" y="685331"/>
                  <a:pt x="2830565" y="669704"/>
                </a:cubicBezTo>
                <a:close/>
                <a:moveTo>
                  <a:pt x="2679691" y="669704"/>
                </a:moveTo>
                <a:lnTo>
                  <a:pt x="2694089" y="669704"/>
                </a:lnTo>
                <a:cubicBezTo>
                  <a:pt x="2685085" y="685182"/>
                  <a:pt x="2679133" y="696232"/>
                  <a:pt x="2676230" y="702855"/>
                </a:cubicBezTo>
                <a:cubicBezTo>
                  <a:pt x="2671690" y="713124"/>
                  <a:pt x="2668121" y="723840"/>
                  <a:pt x="2665516" y="735002"/>
                </a:cubicBezTo>
                <a:cubicBezTo>
                  <a:pt x="2662314" y="748918"/>
                  <a:pt x="2660714" y="762907"/>
                  <a:pt x="2660714" y="776972"/>
                </a:cubicBezTo>
                <a:cubicBezTo>
                  <a:pt x="2660714" y="812765"/>
                  <a:pt x="2671839" y="848521"/>
                  <a:pt x="2694089" y="884240"/>
                </a:cubicBezTo>
                <a:lnTo>
                  <a:pt x="2679691" y="884240"/>
                </a:lnTo>
                <a:cubicBezTo>
                  <a:pt x="2668603" y="870250"/>
                  <a:pt x="2659226" y="853879"/>
                  <a:pt x="2651561" y="835126"/>
                </a:cubicBezTo>
                <a:cubicBezTo>
                  <a:pt x="2643897" y="816374"/>
                  <a:pt x="2640064" y="796952"/>
                  <a:pt x="2640064" y="776860"/>
                </a:cubicBezTo>
                <a:cubicBezTo>
                  <a:pt x="2640064" y="759150"/>
                  <a:pt x="2642931" y="742183"/>
                  <a:pt x="2648659" y="725961"/>
                </a:cubicBezTo>
                <a:cubicBezTo>
                  <a:pt x="2655357" y="707134"/>
                  <a:pt x="2665699" y="688382"/>
                  <a:pt x="2679691" y="669704"/>
                </a:cubicBezTo>
                <a:close/>
                <a:moveTo>
                  <a:pt x="924002" y="667248"/>
                </a:moveTo>
                <a:lnTo>
                  <a:pt x="1001020" y="667248"/>
                </a:lnTo>
                <a:lnTo>
                  <a:pt x="1001020" y="849191"/>
                </a:lnTo>
                <a:lnTo>
                  <a:pt x="983384" y="849191"/>
                </a:lnTo>
                <a:lnTo>
                  <a:pt x="983384" y="830661"/>
                </a:lnTo>
                <a:lnTo>
                  <a:pt x="941637" y="830661"/>
                </a:lnTo>
                <a:lnTo>
                  <a:pt x="941637" y="851869"/>
                </a:lnTo>
                <a:lnTo>
                  <a:pt x="924002" y="851869"/>
                </a:lnTo>
                <a:close/>
                <a:moveTo>
                  <a:pt x="8635894" y="666802"/>
                </a:moveTo>
                <a:lnTo>
                  <a:pt x="8708894" y="666802"/>
                </a:lnTo>
                <a:lnTo>
                  <a:pt x="8708894" y="683098"/>
                </a:lnTo>
                <a:cubicBezTo>
                  <a:pt x="8706215" y="716808"/>
                  <a:pt x="8700151" y="747020"/>
                  <a:pt x="8690700" y="773735"/>
                </a:cubicBezTo>
                <a:cubicBezTo>
                  <a:pt x="8699630" y="791073"/>
                  <a:pt x="8708671" y="808709"/>
                  <a:pt x="8717823" y="826643"/>
                </a:cubicBezTo>
                <a:lnTo>
                  <a:pt x="8701304" y="835796"/>
                </a:lnTo>
                <a:cubicBezTo>
                  <a:pt x="8695574" y="823294"/>
                  <a:pt x="8689175" y="809751"/>
                  <a:pt x="8682105" y="795166"/>
                </a:cubicBezTo>
                <a:cubicBezTo>
                  <a:pt x="8671389" y="818606"/>
                  <a:pt x="8657697" y="838921"/>
                  <a:pt x="8641029" y="856111"/>
                </a:cubicBezTo>
                <a:cubicBezTo>
                  <a:pt x="8638052" y="851497"/>
                  <a:pt x="8634331" y="846065"/>
                  <a:pt x="8629866" y="839814"/>
                </a:cubicBezTo>
                <a:cubicBezTo>
                  <a:pt x="8647576" y="821657"/>
                  <a:pt x="8661529" y="799705"/>
                  <a:pt x="8671724" y="773958"/>
                </a:cubicBezTo>
                <a:cubicBezTo>
                  <a:pt x="8662348" y="754982"/>
                  <a:pt x="8651967" y="734444"/>
                  <a:pt x="8640582" y="712343"/>
                </a:cubicBezTo>
                <a:lnTo>
                  <a:pt x="8655092" y="704976"/>
                </a:lnTo>
                <a:cubicBezTo>
                  <a:pt x="8663130" y="720380"/>
                  <a:pt x="8671241" y="736007"/>
                  <a:pt x="8679426" y="751857"/>
                </a:cubicBezTo>
                <a:cubicBezTo>
                  <a:pt x="8685454" y="731244"/>
                  <a:pt x="8689472" y="708548"/>
                  <a:pt x="8691481" y="683768"/>
                </a:cubicBezTo>
                <a:lnTo>
                  <a:pt x="8635894" y="683768"/>
                </a:lnTo>
                <a:close/>
                <a:moveTo>
                  <a:pt x="10968105" y="666578"/>
                </a:moveTo>
                <a:lnTo>
                  <a:pt x="10968105" y="678410"/>
                </a:lnTo>
                <a:lnTo>
                  <a:pt x="11087316" y="678410"/>
                </a:lnTo>
                <a:lnTo>
                  <a:pt x="11087316" y="666578"/>
                </a:lnTo>
                <a:close/>
                <a:moveTo>
                  <a:pt x="9019871" y="665462"/>
                </a:moveTo>
                <a:lnTo>
                  <a:pt x="9035498" y="665462"/>
                </a:lnTo>
                <a:lnTo>
                  <a:pt x="9035498" y="813472"/>
                </a:lnTo>
                <a:lnTo>
                  <a:pt x="9019871" y="813472"/>
                </a:lnTo>
                <a:close/>
                <a:moveTo>
                  <a:pt x="5557756" y="665016"/>
                </a:moveTo>
                <a:cubicBezTo>
                  <a:pt x="5546593" y="679006"/>
                  <a:pt x="5534538" y="691656"/>
                  <a:pt x="5521590" y="702967"/>
                </a:cubicBezTo>
                <a:lnTo>
                  <a:pt x="5590796" y="702967"/>
                </a:lnTo>
                <a:cubicBezTo>
                  <a:pt x="5578145" y="691954"/>
                  <a:pt x="5567132" y="679303"/>
                  <a:pt x="5557756" y="665016"/>
                </a:cubicBezTo>
                <a:close/>
                <a:moveTo>
                  <a:pt x="2204965" y="665016"/>
                </a:moveTo>
                <a:cubicBezTo>
                  <a:pt x="2193803" y="679006"/>
                  <a:pt x="2181748" y="691656"/>
                  <a:pt x="2168799" y="702967"/>
                </a:cubicBezTo>
                <a:lnTo>
                  <a:pt x="2238005" y="702967"/>
                </a:lnTo>
                <a:cubicBezTo>
                  <a:pt x="2225354" y="691954"/>
                  <a:pt x="2214341" y="679303"/>
                  <a:pt x="2204965" y="665016"/>
                </a:cubicBezTo>
                <a:close/>
                <a:moveTo>
                  <a:pt x="9317005" y="664346"/>
                </a:moveTo>
                <a:lnTo>
                  <a:pt x="9537569" y="664346"/>
                </a:lnTo>
                <a:lnTo>
                  <a:pt x="9537569" y="681312"/>
                </a:lnTo>
                <a:lnTo>
                  <a:pt x="9500510" y="681312"/>
                </a:lnTo>
                <a:lnTo>
                  <a:pt x="9500510" y="832447"/>
                </a:lnTo>
                <a:cubicBezTo>
                  <a:pt x="9500510" y="852539"/>
                  <a:pt x="9490762" y="862659"/>
                  <a:pt x="9471266" y="862808"/>
                </a:cubicBezTo>
                <a:cubicBezTo>
                  <a:pt x="9457276" y="862808"/>
                  <a:pt x="9443658" y="862734"/>
                  <a:pt x="9430412" y="862585"/>
                </a:cubicBezTo>
                <a:cubicBezTo>
                  <a:pt x="9429668" y="855739"/>
                  <a:pt x="9428478" y="848967"/>
                  <a:pt x="9426841" y="842270"/>
                </a:cubicBezTo>
                <a:cubicBezTo>
                  <a:pt x="9443658" y="843461"/>
                  <a:pt x="9456457" y="844056"/>
                  <a:pt x="9465238" y="844056"/>
                </a:cubicBezTo>
                <a:cubicBezTo>
                  <a:pt x="9476251" y="844056"/>
                  <a:pt x="9481758" y="838103"/>
                  <a:pt x="9481758" y="826197"/>
                </a:cubicBezTo>
                <a:lnTo>
                  <a:pt x="9481758" y="681312"/>
                </a:lnTo>
                <a:lnTo>
                  <a:pt x="9317005" y="681312"/>
                </a:lnTo>
                <a:close/>
                <a:moveTo>
                  <a:pt x="8402606" y="664346"/>
                </a:moveTo>
                <a:lnTo>
                  <a:pt x="8623169" y="664346"/>
                </a:lnTo>
                <a:lnTo>
                  <a:pt x="8623169" y="681312"/>
                </a:lnTo>
                <a:lnTo>
                  <a:pt x="8586110" y="681312"/>
                </a:lnTo>
                <a:lnTo>
                  <a:pt x="8586110" y="832447"/>
                </a:lnTo>
                <a:cubicBezTo>
                  <a:pt x="8586110" y="852539"/>
                  <a:pt x="8576363" y="862659"/>
                  <a:pt x="8556866" y="862808"/>
                </a:cubicBezTo>
                <a:cubicBezTo>
                  <a:pt x="8542876" y="862808"/>
                  <a:pt x="8529258" y="862734"/>
                  <a:pt x="8516012" y="862585"/>
                </a:cubicBezTo>
                <a:cubicBezTo>
                  <a:pt x="8515268" y="855739"/>
                  <a:pt x="8514078" y="848967"/>
                  <a:pt x="8512441" y="842270"/>
                </a:cubicBezTo>
                <a:cubicBezTo>
                  <a:pt x="8529258" y="843461"/>
                  <a:pt x="8542057" y="844056"/>
                  <a:pt x="8550839" y="844056"/>
                </a:cubicBezTo>
                <a:cubicBezTo>
                  <a:pt x="8561852" y="844056"/>
                  <a:pt x="8567359" y="838103"/>
                  <a:pt x="8567359" y="826197"/>
                </a:cubicBezTo>
                <a:lnTo>
                  <a:pt x="8567359" y="681312"/>
                </a:lnTo>
                <a:lnTo>
                  <a:pt x="8402606" y="681312"/>
                </a:lnTo>
                <a:close/>
                <a:moveTo>
                  <a:pt x="8019076" y="663341"/>
                </a:moveTo>
                <a:lnTo>
                  <a:pt x="8038051" y="663341"/>
                </a:lnTo>
                <a:cubicBezTo>
                  <a:pt x="8064468" y="692140"/>
                  <a:pt x="8077677" y="727263"/>
                  <a:pt x="8077677" y="768712"/>
                </a:cubicBezTo>
                <a:cubicBezTo>
                  <a:pt x="8077677" y="810607"/>
                  <a:pt x="8064468" y="846177"/>
                  <a:pt x="8038051" y="875421"/>
                </a:cubicBezTo>
                <a:lnTo>
                  <a:pt x="8018852" y="875421"/>
                </a:lnTo>
                <a:cubicBezTo>
                  <a:pt x="8045269" y="845358"/>
                  <a:pt x="8058477" y="809788"/>
                  <a:pt x="8058477" y="768712"/>
                </a:cubicBezTo>
                <a:cubicBezTo>
                  <a:pt x="8058477" y="728379"/>
                  <a:pt x="8045343" y="693256"/>
                  <a:pt x="8019076" y="663341"/>
                </a:cubicBezTo>
                <a:close/>
                <a:moveTo>
                  <a:pt x="7729977" y="663341"/>
                </a:moveTo>
                <a:lnTo>
                  <a:pt x="7749176" y="663341"/>
                </a:lnTo>
                <a:cubicBezTo>
                  <a:pt x="7722759" y="693479"/>
                  <a:pt x="7709550" y="728975"/>
                  <a:pt x="7709550" y="769828"/>
                </a:cubicBezTo>
                <a:cubicBezTo>
                  <a:pt x="7709550" y="810086"/>
                  <a:pt x="7722684" y="845284"/>
                  <a:pt x="7748952" y="875421"/>
                </a:cubicBezTo>
                <a:lnTo>
                  <a:pt x="7729977" y="875421"/>
                </a:lnTo>
                <a:cubicBezTo>
                  <a:pt x="7703411" y="846400"/>
                  <a:pt x="7690128" y="811277"/>
                  <a:pt x="7690128" y="770051"/>
                </a:cubicBezTo>
                <a:cubicBezTo>
                  <a:pt x="7690128" y="728305"/>
                  <a:pt x="7703411" y="692735"/>
                  <a:pt x="7729977" y="663341"/>
                </a:cubicBezTo>
                <a:close/>
                <a:moveTo>
                  <a:pt x="1973910" y="662560"/>
                </a:moveTo>
                <a:lnTo>
                  <a:pt x="1989983" y="662560"/>
                </a:lnTo>
                <a:lnTo>
                  <a:pt x="1989983" y="739802"/>
                </a:lnTo>
                <a:lnTo>
                  <a:pt x="1973910" y="739802"/>
                </a:lnTo>
                <a:close/>
                <a:moveTo>
                  <a:pt x="8916509" y="659658"/>
                </a:moveTo>
                <a:lnTo>
                  <a:pt x="9000672" y="659658"/>
                </a:lnTo>
                <a:lnTo>
                  <a:pt x="9000672" y="800747"/>
                </a:lnTo>
                <a:lnTo>
                  <a:pt x="8984598" y="800747"/>
                </a:lnTo>
                <a:lnTo>
                  <a:pt x="8984598" y="675285"/>
                </a:lnTo>
                <a:lnTo>
                  <a:pt x="8932583" y="675285"/>
                </a:lnTo>
                <a:lnTo>
                  <a:pt x="8932583" y="800747"/>
                </a:lnTo>
                <a:lnTo>
                  <a:pt x="8916509" y="800747"/>
                </a:lnTo>
                <a:close/>
                <a:moveTo>
                  <a:pt x="10537470" y="659435"/>
                </a:moveTo>
                <a:lnTo>
                  <a:pt x="10669183" y="659435"/>
                </a:lnTo>
                <a:lnTo>
                  <a:pt x="10669183" y="724175"/>
                </a:lnTo>
                <a:lnTo>
                  <a:pt x="10653110" y="724175"/>
                </a:lnTo>
                <a:lnTo>
                  <a:pt x="10653110" y="717254"/>
                </a:lnTo>
                <a:lnTo>
                  <a:pt x="10553544" y="717254"/>
                </a:lnTo>
                <a:lnTo>
                  <a:pt x="10553544" y="744936"/>
                </a:lnTo>
                <a:lnTo>
                  <a:pt x="10605336" y="744936"/>
                </a:lnTo>
                <a:lnTo>
                  <a:pt x="10605336" y="721496"/>
                </a:lnTo>
                <a:lnTo>
                  <a:pt x="10621409" y="721496"/>
                </a:lnTo>
                <a:lnTo>
                  <a:pt x="10621409" y="744936"/>
                </a:lnTo>
                <a:lnTo>
                  <a:pt x="10680345" y="744936"/>
                </a:lnTo>
                <a:lnTo>
                  <a:pt x="10680345" y="760117"/>
                </a:lnTo>
                <a:lnTo>
                  <a:pt x="10621409" y="760117"/>
                </a:lnTo>
                <a:lnTo>
                  <a:pt x="10621409" y="788469"/>
                </a:lnTo>
                <a:lnTo>
                  <a:pt x="10667844" y="788469"/>
                </a:lnTo>
                <a:lnTo>
                  <a:pt x="10667844" y="863925"/>
                </a:lnTo>
                <a:lnTo>
                  <a:pt x="10651770" y="863925"/>
                </a:lnTo>
                <a:lnTo>
                  <a:pt x="10651770" y="850976"/>
                </a:lnTo>
                <a:lnTo>
                  <a:pt x="10575422" y="850976"/>
                </a:lnTo>
                <a:lnTo>
                  <a:pt x="10575422" y="863925"/>
                </a:lnTo>
                <a:lnTo>
                  <a:pt x="10559348" y="863925"/>
                </a:lnTo>
                <a:lnTo>
                  <a:pt x="10559348" y="788469"/>
                </a:lnTo>
                <a:lnTo>
                  <a:pt x="10605336" y="788469"/>
                </a:lnTo>
                <a:lnTo>
                  <a:pt x="10605336" y="760117"/>
                </a:lnTo>
                <a:lnTo>
                  <a:pt x="10553321" y="760117"/>
                </a:lnTo>
                <a:cubicBezTo>
                  <a:pt x="10551683" y="805882"/>
                  <a:pt x="10541117" y="841228"/>
                  <a:pt x="10521620" y="866157"/>
                </a:cubicBezTo>
                <a:cubicBezTo>
                  <a:pt x="10518048" y="861543"/>
                  <a:pt x="10514030" y="856855"/>
                  <a:pt x="10509565" y="852093"/>
                </a:cubicBezTo>
                <a:cubicBezTo>
                  <a:pt x="10528169" y="829173"/>
                  <a:pt x="10537470" y="793975"/>
                  <a:pt x="10537470" y="746499"/>
                </a:cubicBezTo>
                <a:close/>
                <a:moveTo>
                  <a:pt x="1840858" y="658988"/>
                </a:moveTo>
                <a:lnTo>
                  <a:pt x="1957388" y="658988"/>
                </a:lnTo>
                <a:lnTo>
                  <a:pt x="1957388" y="673722"/>
                </a:lnTo>
                <a:lnTo>
                  <a:pt x="1933056" y="673722"/>
                </a:lnTo>
                <a:lnTo>
                  <a:pt x="1933056" y="711004"/>
                </a:lnTo>
                <a:lnTo>
                  <a:pt x="1964757" y="711004"/>
                </a:lnTo>
                <a:lnTo>
                  <a:pt x="1964757" y="725738"/>
                </a:lnTo>
                <a:lnTo>
                  <a:pt x="1933056" y="725738"/>
                </a:lnTo>
                <a:lnTo>
                  <a:pt x="1933056" y="773735"/>
                </a:lnTo>
                <a:lnTo>
                  <a:pt x="1916759" y="773735"/>
                </a:lnTo>
                <a:lnTo>
                  <a:pt x="1916759" y="725738"/>
                </a:lnTo>
                <a:lnTo>
                  <a:pt x="1880706" y="725738"/>
                </a:lnTo>
                <a:cubicBezTo>
                  <a:pt x="1878846" y="747169"/>
                  <a:pt x="1868242" y="765698"/>
                  <a:pt x="1848895" y="781325"/>
                </a:cubicBezTo>
                <a:cubicBezTo>
                  <a:pt x="1845024" y="777009"/>
                  <a:pt x="1840932" y="772693"/>
                  <a:pt x="1836617" y="768377"/>
                </a:cubicBezTo>
                <a:cubicBezTo>
                  <a:pt x="1853731" y="755131"/>
                  <a:pt x="1862921" y="740918"/>
                  <a:pt x="1864186" y="725738"/>
                </a:cubicBezTo>
                <a:lnTo>
                  <a:pt x="1831483" y="725738"/>
                </a:lnTo>
                <a:lnTo>
                  <a:pt x="1831483" y="711004"/>
                </a:lnTo>
                <a:lnTo>
                  <a:pt x="1865413" y="711004"/>
                </a:lnTo>
                <a:cubicBezTo>
                  <a:pt x="1865562" y="707804"/>
                  <a:pt x="1865638" y="695377"/>
                  <a:pt x="1865638" y="673722"/>
                </a:cubicBezTo>
                <a:lnTo>
                  <a:pt x="1840858" y="673722"/>
                </a:lnTo>
                <a:close/>
                <a:moveTo>
                  <a:pt x="6410094" y="658095"/>
                </a:moveTo>
                <a:lnTo>
                  <a:pt x="6533547" y="658095"/>
                </a:lnTo>
                <a:cubicBezTo>
                  <a:pt x="6532803" y="673276"/>
                  <a:pt x="6532133" y="684735"/>
                  <a:pt x="6531538" y="692475"/>
                </a:cubicBezTo>
                <a:cubicBezTo>
                  <a:pt x="6530496" y="710929"/>
                  <a:pt x="6519632" y="720157"/>
                  <a:pt x="6498945" y="720157"/>
                </a:cubicBezTo>
                <a:cubicBezTo>
                  <a:pt x="6490313" y="720157"/>
                  <a:pt x="6477737" y="720008"/>
                  <a:pt x="6461217" y="719710"/>
                </a:cubicBezTo>
                <a:cubicBezTo>
                  <a:pt x="6460175" y="714055"/>
                  <a:pt x="6458984" y="708101"/>
                  <a:pt x="6457645" y="701851"/>
                </a:cubicBezTo>
                <a:cubicBezTo>
                  <a:pt x="6474016" y="703339"/>
                  <a:pt x="6487113" y="704083"/>
                  <a:pt x="6496935" y="704083"/>
                </a:cubicBezTo>
                <a:cubicBezTo>
                  <a:pt x="6508098" y="704083"/>
                  <a:pt x="6514051" y="699544"/>
                  <a:pt x="6514795" y="690465"/>
                </a:cubicBezTo>
                <a:cubicBezTo>
                  <a:pt x="6515241" y="685703"/>
                  <a:pt x="6515539" y="680122"/>
                  <a:pt x="6515688" y="673722"/>
                </a:cubicBezTo>
                <a:lnTo>
                  <a:pt x="6427507" y="673722"/>
                </a:lnTo>
                <a:lnTo>
                  <a:pt x="6427507" y="737569"/>
                </a:lnTo>
                <a:lnTo>
                  <a:pt x="6534887" y="737569"/>
                </a:lnTo>
                <a:lnTo>
                  <a:pt x="6534887" y="752973"/>
                </a:lnTo>
                <a:cubicBezTo>
                  <a:pt x="6527668" y="779613"/>
                  <a:pt x="6515576" y="802086"/>
                  <a:pt x="6498610" y="820392"/>
                </a:cubicBezTo>
                <a:cubicBezTo>
                  <a:pt x="6512227" y="831480"/>
                  <a:pt x="6528636" y="840335"/>
                  <a:pt x="6547835" y="846958"/>
                </a:cubicBezTo>
                <a:cubicBezTo>
                  <a:pt x="6542626" y="853507"/>
                  <a:pt x="6538310" y="859013"/>
                  <a:pt x="6534887" y="863478"/>
                </a:cubicBezTo>
                <a:cubicBezTo>
                  <a:pt x="6515837" y="854325"/>
                  <a:pt x="6499503" y="843907"/>
                  <a:pt x="6485885" y="832224"/>
                </a:cubicBezTo>
                <a:cubicBezTo>
                  <a:pt x="6471969" y="843758"/>
                  <a:pt x="6455933" y="854772"/>
                  <a:pt x="6437776" y="865264"/>
                </a:cubicBezTo>
                <a:cubicBezTo>
                  <a:pt x="6435097" y="860799"/>
                  <a:pt x="6431823" y="855739"/>
                  <a:pt x="6427954" y="850084"/>
                </a:cubicBezTo>
                <a:cubicBezTo>
                  <a:pt x="6445515" y="840559"/>
                  <a:pt x="6460659" y="830587"/>
                  <a:pt x="6473383" y="820169"/>
                </a:cubicBezTo>
                <a:cubicBezTo>
                  <a:pt x="6458054" y="802979"/>
                  <a:pt x="6447264" y="780655"/>
                  <a:pt x="6441013" y="753196"/>
                </a:cubicBezTo>
                <a:lnTo>
                  <a:pt x="6427507" y="753196"/>
                </a:lnTo>
                <a:lnTo>
                  <a:pt x="6427507" y="866827"/>
                </a:lnTo>
                <a:lnTo>
                  <a:pt x="6410094" y="866827"/>
                </a:lnTo>
                <a:close/>
                <a:moveTo>
                  <a:pt x="6099564" y="657872"/>
                </a:moveTo>
                <a:lnTo>
                  <a:pt x="6183057" y="657872"/>
                </a:lnTo>
                <a:lnTo>
                  <a:pt x="6183057" y="673499"/>
                </a:lnTo>
                <a:lnTo>
                  <a:pt x="6150017" y="713459"/>
                </a:lnTo>
                <a:cubicBezTo>
                  <a:pt x="6152547" y="716138"/>
                  <a:pt x="6155003" y="718743"/>
                  <a:pt x="6157384" y="721273"/>
                </a:cubicBezTo>
                <a:lnTo>
                  <a:pt x="6148454" y="729086"/>
                </a:lnTo>
                <a:lnTo>
                  <a:pt x="6189084" y="729086"/>
                </a:lnTo>
                <a:lnTo>
                  <a:pt x="6189084" y="744043"/>
                </a:lnTo>
                <a:cubicBezTo>
                  <a:pt x="6186703" y="755503"/>
                  <a:pt x="6182982" y="768749"/>
                  <a:pt x="6177922" y="783781"/>
                </a:cubicBezTo>
                <a:cubicBezTo>
                  <a:pt x="6173309" y="782143"/>
                  <a:pt x="6168174" y="780432"/>
                  <a:pt x="6162519" y="778646"/>
                </a:cubicBezTo>
                <a:cubicBezTo>
                  <a:pt x="6166239" y="769270"/>
                  <a:pt x="6169514" y="757959"/>
                  <a:pt x="6172341" y="744713"/>
                </a:cubicBezTo>
                <a:lnTo>
                  <a:pt x="6150017" y="744713"/>
                </a:lnTo>
                <a:lnTo>
                  <a:pt x="6150017" y="838698"/>
                </a:lnTo>
                <a:cubicBezTo>
                  <a:pt x="6150017" y="855665"/>
                  <a:pt x="6141683" y="864148"/>
                  <a:pt x="6125014" y="864148"/>
                </a:cubicBezTo>
                <a:lnTo>
                  <a:pt x="6101350" y="864148"/>
                </a:lnTo>
                <a:cubicBezTo>
                  <a:pt x="6100606" y="858790"/>
                  <a:pt x="6099564" y="852762"/>
                  <a:pt x="6098225" y="846065"/>
                </a:cubicBezTo>
                <a:cubicBezTo>
                  <a:pt x="6105666" y="846958"/>
                  <a:pt x="6113182" y="847405"/>
                  <a:pt x="6120772" y="847405"/>
                </a:cubicBezTo>
                <a:cubicBezTo>
                  <a:pt x="6129107" y="847405"/>
                  <a:pt x="6133274" y="842642"/>
                  <a:pt x="6133274" y="833117"/>
                </a:cubicBezTo>
                <a:lnTo>
                  <a:pt x="6133274" y="744713"/>
                </a:lnTo>
                <a:lnTo>
                  <a:pt x="6097332" y="744713"/>
                </a:lnTo>
                <a:lnTo>
                  <a:pt x="6097332" y="729086"/>
                </a:lnTo>
                <a:lnTo>
                  <a:pt x="6141311" y="729086"/>
                </a:lnTo>
                <a:cubicBezTo>
                  <a:pt x="6131637" y="717478"/>
                  <a:pt x="6121963" y="707060"/>
                  <a:pt x="6112289" y="697832"/>
                </a:cubicBezTo>
                <a:lnTo>
                  <a:pt x="6123451" y="688010"/>
                </a:lnTo>
                <a:cubicBezTo>
                  <a:pt x="6128809" y="692772"/>
                  <a:pt x="6133944" y="697535"/>
                  <a:pt x="6138855" y="702297"/>
                </a:cubicBezTo>
                <a:lnTo>
                  <a:pt x="6162519" y="673499"/>
                </a:lnTo>
                <a:lnTo>
                  <a:pt x="6099564" y="673499"/>
                </a:lnTo>
                <a:close/>
                <a:moveTo>
                  <a:pt x="4670145" y="657426"/>
                </a:moveTo>
                <a:cubicBezTo>
                  <a:pt x="4681902" y="665760"/>
                  <a:pt x="4693288" y="674466"/>
                  <a:pt x="4704301" y="683545"/>
                </a:cubicBezTo>
                <a:lnTo>
                  <a:pt x="4692693" y="696493"/>
                </a:lnTo>
                <a:cubicBezTo>
                  <a:pt x="4685846" y="689944"/>
                  <a:pt x="4674833" y="680792"/>
                  <a:pt x="4659653" y="669034"/>
                </a:cubicBezTo>
                <a:close/>
                <a:moveTo>
                  <a:pt x="6191317" y="657202"/>
                </a:moveTo>
                <a:lnTo>
                  <a:pt x="6318118" y="657202"/>
                </a:lnTo>
                <a:lnTo>
                  <a:pt x="6318118" y="672829"/>
                </a:lnTo>
                <a:lnTo>
                  <a:pt x="6260745" y="672829"/>
                </a:lnTo>
                <a:lnTo>
                  <a:pt x="6254271" y="703413"/>
                </a:lnTo>
                <a:lnTo>
                  <a:pt x="6307849" y="703413"/>
                </a:lnTo>
                <a:lnTo>
                  <a:pt x="6307849" y="813249"/>
                </a:lnTo>
                <a:lnTo>
                  <a:pt x="6291553" y="813249"/>
                </a:lnTo>
                <a:lnTo>
                  <a:pt x="6291553" y="718817"/>
                </a:lnTo>
                <a:lnTo>
                  <a:pt x="6215650" y="718817"/>
                </a:lnTo>
                <a:lnTo>
                  <a:pt x="6215650" y="813249"/>
                </a:lnTo>
                <a:lnTo>
                  <a:pt x="6199354" y="813249"/>
                </a:lnTo>
                <a:lnTo>
                  <a:pt x="6199354" y="703413"/>
                </a:lnTo>
                <a:lnTo>
                  <a:pt x="6237081" y="703413"/>
                </a:lnTo>
                <a:lnTo>
                  <a:pt x="6242663" y="672829"/>
                </a:lnTo>
                <a:lnTo>
                  <a:pt x="6191317" y="672829"/>
                </a:lnTo>
                <a:close/>
                <a:moveTo>
                  <a:pt x="8724968" y="656309"/>
                </a:moveTo>
                <a:lnTo>
                  <a:pt x="8833910" y="656309"/>
                </a:lnTo>
                <a:lnTo>
                  <a:pt x="8833910" y="790255"/>
                </a:lnTo>
                <a:lnTo>
                  <a:pt x="8816943" y="790255"/>
                </a:lnTo>
                <a:lnTo>
                  <a:pt x="8816943" y="672829"/>
                </a:lnTo>
                <a:lnTo>
                  <a:pt x="8741934" y="672829"/>
                </a:lnTo>
                <a:lnTo>
                  <a:pt x="8741934" y="793380"/>
                </a:lnTo>
                <a:lnTo>
                  <a:pt x="8724968" y="793380"/>
                </a:lnTo>
                <a:close/>
                <a:moveTo>
                  <a:pt x="10253506" y="655416"/>
                </a:moveTo>
                <a:cubicBezTo>
                  <a:pt x="10260204" y="663602"/>
                  <a:pt x="10267124" y="672383"/>
                  <a:pt x="10274268" y="681759"/>
                </a:cubicBezTo>
                <a:lnTo>
                  <a:pt x="10260427" y="691582"/>
                </a:lnTo>
                <a:cubicBezTo>
                  <a:pt x="10253878" y="681908"/>
                  <a:pt x="10247330" y="672755"/>
                  <a:pt x="10240782" y="664123"/>
                </a:cubicBezTo>
                <a:close/>
                <a:moveTo>
                  <a:pt x="10952924" y="654970"/>
                </a:moveTo>
                <a:lnTo>
                  <a:pt x="11102496" y="654970"/>
                </a:lnTo>
                <a:lnTo>
                  <a:pt x="11102496" y="718817"/>
                </a:lnTo>
                <a:lnTo>
                  <a:pt x="11087316" y="718817"/>
                </a:lnTo>
                <a:lnTo>
                  <a:pt x="11087316" y="712790"/>
                </a:lnTo>
                <a:lnTo>
                  <a:pt x="10968105" y="712790"/>
                </a:lnTo>
                <a:lnTo>
                  <a:pt x="10968105" y="718817"/>
                </a:lnTo>
                <a:lnTo>
                  <a:pt x="10952924" y="718817"/>
                </a:lnTo>
                <a:close/>
                <a:moveTo>
                  <a:pt x="8208608" y="654747"/>
                </a:moveTo>
                <a:lnTo>
                  <a:pt x="8360413" y="654747"/>
                </a:lnTo>
                <a:lnTo>
                  <a:pt x="8360413" y="747839"/>
                </a:lnTo>
                <a:lnTo>
                  <a:pt x="8343447" y="747839"/>
                </a:lnTo>
                <a:lnTo>
                  <a:pt x="8343447" y="738909"/>
                </a:lnTo>
                <a:lnTo>
                  <a:pt x="8225575" y="738909"/>
                </a:lnTo>
                <a:lnTo>
                  <a:pt x="8225575" y="747839"/>
                </a:lnTo>
                <a:lnTo>
                  <a:pt x="8208608" y="747839"/>
                </a:lnTo>
                <a:close/>
                <a:moveTo>
                  <a:pt x="4760558" y="654747"/>
                </a:moveTo>
                <a:lnTo>
                  <a:pt x="4912363" y="654747"/>
                </a:lnTo>
                <a:lnTo>
                  <a:pt x="4912363" y="747839"/>
                </a:lnTo>
                <a:lnTo>
                  <a:pt x="4895397" y="747839"/>
                </a:lnTo>
                <a:lnTo>
                  <a:pt x="4895397" y="738909"/>
                </a:lnTo>
                <a:lnTo>
                  <a:pt x="4777524" y="738909"/>
                </a:lnTo>
                <a:lnTo>
                  <a:pt x="4777524" y="747839"/>
                </a:lnTo>
                <a:lnTo>
                  <a:pt x="4760558" y="747839"/>
                </a:lnTo>
                <a:close/>
                <a:moveTo>
                  <a:pt x="10335659" y="654300"/>
                </a:moveTo>
                <a:lnTo>
                  <a:pt x="10349500" y="663453"/>
                </a:lnTo>
                <a:cubicBezTo>
                  <a:pt x="10341315" y="674169"/>
                  <a:pt x="10333129" y="684066"/>
                  <a:pt x="10324944" y="693144"/>
                </a:cubicBezTo>
                <a:cubicBezTo>
                  <a:pt x="10321521" y="690168"/>
                  <a:pt x="10317502" y="687042"/>
                  <a:pt x="10312889" y="683768"/>
                </a:cubicBezTo>
                <a:cubicBezTo>
                  <a:pt x="10320628" y="674690"/>
                  <a:pt x="10328218" y="664867"/>
                  <a:pt x="10335659" y="654300"/>
                </a:cubicBezTo>
                <a:close/>
                <a:moveTo>
                  <a:pt x="5155921" y="652737"/>
                </a:moveTo>
                <a:lnTo>
                  <a:pt x="5159269" y="668588"/>
                </a:lnTo>
                <a:cubicBezTo>
                  <a:pt x="5126973" y="671267"/>
                  <a:pt x="5094194" y="673685"/>
                  <a:pt x="5060931" y="675843"/>
                </a:cubicBezTo>
                <a:lnTo>
                  <a:pt x="5069972" y="682205"/>
                </a:lnTo>
                <a:cubicBezTo>
                  <a:pt x="5046606" y="697832"/>
                  <a:pt x="5025025" y="711004"/>
                  <a:pt x="5005232" y="721719"/>
                </a:cubicBezTo>
                <a:cubicBezTo>
                  <a:pt x="5038569" y="719859"/>
                  <a:pt x="5066177" y="718073"/>
                  <a:pt x="5088055" y="716361"/>
                </a:cubicBezTo>
                <a:cubicBezTo>
                  <a:pt x="5102938" y="706836"/>
                  <a:pt x="5116704" y="697237"/>
                  <a:pt x="5129354" y="687563"/>
                </a:cubicBezTo>
                <a:lnTo>
                  <a:pt x="5143866" y="699395"/>
                </a:lnTo>
                <a:cubicBezTo>
                  <a:pt x="5106509" y="726035"/>
                  <a:pt x="5063126" y="750964"/>
                  <a:pt x="5013715" y="774181"/>
                </a:cubicBezTo>
                <a:cubicBezTo>
                  <a:pt x="5043331" y="773139"/>
                  <a:pt x="5079236" y="771577"/>
                  <a:pt x="5121429" y="769493"/>
                </a:cubicBezTo>
                <a:cubicBezTo>
                  <a:pt x="5113988" y="762647"/>
                  <a:pt x="5106509" y="755950"/>
                  <a:pt x="5098993" y="749401"/>
                </a:cubicBezTo>
                <a:lnTo>
                  <a:pt x="5110826" y="738016"/>
                </a:lnTo>
                <a:cubicBezTo>
                  <a:pt x="5129875" y="753345"/>
                  <a:pt x="5149372" y="770163"/>
                  <a:pt x="5169315" y="788469"/>
                </a:cubicBezTo>
                <a:cubicBezTo>
                  <a:pt x="5164403" y="793231"/>
                  <a:pt x="5159864" y="797770"/>
                  <a:pt x="5155696" y="802086"/>
                </a:cubicBezTo>
                <a:cubicBezTo>
                  <a:pt x="5149522" y="795984"/>
                  <a:pt x="5143270" y="789957"/>
                  <a:pt x="5136945" y="784004"/>
                </a:cubicBezTo>
                <a:cubicBezTo>
                  <a:pt x="5117076" y="784822"/>
                  <a:pt x="5096761" y="785790"/>
                  <a:pt x="5075999" y="786906"/>
                </a:cubicBezTo>
                <a:lnTo>
                  <a:pt x="5075999" y="837135"/>
                </a:lnTo>
                <a:cubicBezTo>
                  <a:pt x="5075999" y="854102"/>
                  <a:pt x="5067070" y="862585"/>
                  <a:pt x="5049210" y="862585"/>
                </a:cubicBezTo>
                <a:cubicBezTo>
                  <a:pt x="5041918" y="862585"/>
                  <a:pt x="5032318" y="862436"/>
                  <a:pt x="5020412" y="862139"/>
                </a:cubicBezTo>
                <a:cubicBezTo>
                  <a:pt x="5019667" y="856632"/>
                  <a:pt x="5018701" y="850530"/>
                  <a:pt x="5017510" y="843833"/>
                </a:cubicBezTo>
                <a:cubicBezTo>
                  <a:pt x="5030011" y="845172"/>
                  <a:pt x="5039611" y="845842"/>
                  <a:pt x="5046308" y="845842"/>
                </a:cubicBezTo>
                <a:cubicBezTo>
                  <a:pt x="5054494" y="845842"/>
                  <a:pt x="5058587" y="841824"/>
                  <a:pt x="5058587" y="833787"/>
                </a:cubicBezTo>
                <a:lnTo>
                  <a:pt x="5058587" y="787799"/>
                </a:lnTo>
                <a:cubicBezTo>
                  <a:pt x="5040504" y="788766"/>
                  <a:pt x="5022124" y="789808"/>
                  <a:pt x="5003446" y="790924"/>
                </a:cubicBezTo>
                <a:cubicBezTo>
                  <a:pt x="4994963" y="791371"/>
                  <a:pt x="4986554" y="792338"/>
                  <a:pt x="4978219" y="793826"/>
                </a:cubicBezTo>
                <a:lnTo>
                  <a:pt x="4970853" y="774628"/>
                </a:lnTo>
                <a:cubicBezTo>
                  <a:pt x="4980675" y="772842"/>
                  <a:pt x="4989977" y="769940"/>
                  <a:pt x="4998758" y="765921"/>
                </a:cubicBezTo>
                <a:cubicBezTo>
                  <a:pt x="5021528" y="754759"/>
                  <a:pt x="5042662" y="743523"/>
                  <a:pt x="5062158" y="732212"/>
                </a:cubicBezTo>
                <a:cubicBezTo>
                  <a:pt x="5036262" y="734221"/>
                  <a:pt x="5014533" y="736007"/>
                  <a:pt x="4996972" y="737569"/>
                </a:cubicBezTo>
                <a:cubicBezTo>
                  <a:pt x="4989232" y="738314"/>
                  <a:pt x="4983353" y="739132"/>
                  <a:pt x="4979336" y="740025"/>
                </a:cubicBezTo>
                <a:lnTo>
                  <a:pt x="4972192" y="721273"/>
                </a:lnTo>
                <a:cubicBezTo>
                  <a:pt x="4979336" y="719487"/>
                  <a:pt x="4986033" y="716882"/>
                  <a:pt x="4992284" y="713459"/>
                </a:cubicBezTo>
                <a:cubicBezTo>
                  <a:pt x="5010962" y="703041"/>
                  <a:pt x="5029677" y="690726"/>
                  <a:pt x="5048428" y="676513"/>
                </a:cubicBezTo>
                <a:cubicBezTo>
                  <a:pt x="5022905" y="678075"/>
                  <a:pt x="4997046" y="679452"/>
                  <a:pt x="4970853" y="680643"/>
                </a:cubicBezTo>
                <a:cubicBezTo>
                  <a:pt x="4969811" y="675434"/>
                  <a:pt x="4968471" y="670225"/>
                  <a:pt x="4966834" y="665016"/>
                </a:cubicBezTo>
                <a:cubicBezTo>
                  <a:pt x="5037825" y="662337"/>
                  <a:pt x="5100854" y="658244"/>
                  <a:pt x="5155921" y="652737"/>
                </a:cubicBezTo>
                <a:close/>
                <a:moveTo>
                  <a:pt x="8878335" y="651621"/>
                </a:moveTo>
                <a:cubicBezTo>
                  <a:pt x="8887414" y="659211"/>
                  <a:pt x="8898725" y="669481"/>
                  <a:pt x="8912268" y="682429"/>
                </a:cubicBezTo>
                <a:cubicBezTo>
                  <a:pt x="8907357" y="687191"/>
                  <a:pt x="8902891" y="691656"/>
                  <a:pt x="8898873" y="695823"/>
                </a:cubicBezTo>
                <a:cubicBezTo>
                  <a:pt x="8888009" y="683768"/>
                  <a:pt x="8877293" y="672755"/>
                  <a:pt x="8866726" y="662783"/>
                </a:cubicBezTo>
                <a:close/>
                <a:moveTo>
                  <a:pt x="709912" y="650505"/>
                </a:moveTo>
                <a:cubicBezTo>
                  <a:pt x="722414" y="663007"/>
                  <a:pt x="733204" y="674466"/>
                  <a:pt x="742282" y="684884"/>
                </a:cubicBezTo>
                <a:lnTo>
                  <a:pt x="727772" y="697386"/>
                </a:lnTo>
                <a:cubicBezTo>
                  <a:pt x="717056" y="684289"/>
                  <a:pt x="706787" y="672383"/>
                  <a:pt x="696964" y="661667"/>
                </a:cubicBezTo>
                <a:close/>
                <a:moveTo>
                  <a:pt x="2019004" y="650059"/>
                </a:moveTo>
                <a:lnTo>
                  <a:pt x="2035302" y="650059"/>
                </a:lnTo>
                <a:lnTo>
                  <a:pt x="2035302" y="752750"/>
                </a:lnTo>
                <a:cubicBezTo>
                  <a:pt x="2035302" y="768526"/>
                  <a:pt x="2027488" y="776562"/>
                  <a:pt x="2011862" y="776860"/>
                </a:cubicBezTo>
                <a:cubicBezTo>
                  <a:pt x="2002930" y="777158"/>
                  <a:pt x="1992588" y="777158"/>
                  <a:pt x="1980830" y="776860"/>
                </a:cubicBezTo>
                <a:cubicBezTo>
                  <a:pt x="1980235" y="771205"/>
                  <a:pt x="1979342" y="765326"/>
                  <a:pt x="1978150" y="759224"/>
                </a:cubicBezTo>
                <a:cubicBezTo>
                  <a:pt x="1990653" y="759968"/>
                  <a:pt x="2000028" y="760340"/>
                  <a:pt x="2006281" y="760340"/>
                </a:cubicBezTo>
                <a:cubicBezTo>
                  <a:pt x="2014763" y="760340"/>
                  <a:pt x="2019004" y="755652"/>
                  <a:pt x="2019004" y="746276"/>
                </a:cubicBezTo>
                <a:close/>
                <a:moveTo>
                  <a:pt x="1335883" y="649835"/>
                </a:moveTo>
                <a:lnTo>
                  <a:pt x="1353296" y="649835"/>
                </a:lnTo>
                <a:lnTo>
                  <a:pt x="1353296" y="835126"/>
                </a:lnTo>
                <a:cubicBezTo>
                  <a:pt x="1353296" y="852986"/>
                  <a:pt x="1344218" y="861990"/>
                  <a:pt x="1326060" y="862139"/>
                </a:cubicBezTo>
                <a:cubicBezTo>
                  <a:pt x="1317578" y="862287"/>
                  <a:pt x="1307309" y="862213"/>
                  <a:pt x="1295254" y="861915"/>
                </a:cubicBezTo>
                <a:cubicBezTo>
                  <a:pt x="1294509" y="856111"/>
                  <a:pt x="1293393" y="850009"/>
                  <a:pt x="1291905" y="843609"/>
                </a:cubicBezTo>
                <a:cubicBezTo>
                  <a:pt x="1303514" y="844949"/>
                  <a:pt x="1312890" y="845619"/>
                  <a:pt x="1320034" y="845619"/>
                </a:cubicBezTo>
                <a:cubicBezTo>
                  <a:pt x="1330600" y="845619"/>
                  <a:pt x="1335883" y="840410"/>
                  <a:pt x="1335883" y="829992"/>
                </a:cubicBezTo>
                <a:close/>
                <a:moveTo>
                  <a:pt x="9796306" y="649612"/>
                </a:moveTo>
                <a:cubicBezTo>
                  <a:pt x="9812529" y="666281"/>
                  <a:pt x="9824286" y="678634"/>
                  <a:pt x="9831579" y="686670"/>
                </a:cubicBezTo>
                <a:lnTo>
                  <a:pt x="9815952" y="699842"/>
                </a:lnTo>
                <a:cubicBezTo>
                  <a:pt x="9806575" y="687489"/>
                  <a:pt x="9795488" y="674690"/>
                  <a:pt x="9782689" y="661444"/>
                </a:cubicBezTo>
                <a:close/>
                <a:moveTo>
                  <a:pt x="5740144" y="649612"/>
                </a:moveTo>
                <a:lnTo>
                  <a:pt x="5759566" y="649612"/>
                </a:lnTo>
                <a:lnTo>
                  <a:pt x="5759566" y="733328"/>
                </a:lnTo>
                <a:lnTo>
                  <a:pt x="5818279" y="733328"/>
                </a:lnTo>
                <a:lnTo>
                  <a:pt x="5818279" y="670150"/>
                </a:lnTo>
                <a:lnTo>
                  <a:pt x="5837255" y="670150"/>
                </a:lnTo>
                <a:lnTo>
                  <a:pt x="5837255" y="758554"/>
                </a:lnTo>
                <a:lnTo>
                  <a:pt x="5818279" y="758554"/>
                </a:lnTo>
                <a:lnTo>
                  <a:pt x="5818279" y="750294"/>
                </a:lnTo>
                <a:lnTo>
                  <a:pt x="5759566" y="750294"/>
                </a:lnTo>
                <a:lnTo>
                  <a:pt x="5759566" y="837805"/>
                </a:lnTo>
                <a:lnTo>
                  <a:pt x="5824976" y="837805"/>
                </a:lnTo>
                <a:lnTo>
                  <a:pt x="5824976" y="774181"/>
                </a:lnTo>
                <a:lnTo>
                  <a:pt x="5843729" y="774181"/>
                </a:lnTo>
                <a:lnTo>
                  <a:pt x="5843729" y="862808"/>
                </a:lnTo>
                <a:lnTo>
                  <a:pt x="5824976" y="862808"/>
                </a:lnTo>
                <a:lnTo>
                  <a:pt x="5824976" y="854772"/>
                </a:lnTo>
                <a:lnTo>
                  <a:pt x="5657098" y="854772"/>
                </a:lnTo>
                <a:lnTo>
                  <a:pt x="5657098" y="774181"/>
                </a:lnTo>
                <a:lnTo>
                  <a:pt x="5676074" y="774181"/>
                </a:lnTo>
                <a:lnTo>
                  <a:pt x="5676074" y="837805"/>
                </a:lnTo>
                <a:lnTo>
                  <a:pt x="5740144" y="837805"/>
                </a:lnTo>
                <a:lnTo>
                  <a:pt x="5740144" y="750294"/>
                </a:lnTo>
                <a:lnTo>
                  <a:pt x="5663126" y="750294"/>
                </a:lnTo>
                <a:lnTo>
                  <a:pt x="5663126" y="670150"/>
                </a:lnTo>
                <a:lnTo>
                  <a:pt x="5682101" y="670150"/>
                </a:lnTo>
                <a:lnTo>
                  <a:pt x="5682101" y="733328"/>
                </a:lnTo>
                <a:lnTo>
                  <a:pt x="5740144" y="733328"/>
                </a:lnTo>
                <a:close/>
                <a:moveTo>
                  <a:pt x="2387354" y="649612"/>
                </a:moveTo>
                <a:lnTo>
                  <a:pt x="2406775" y="649612"/>
                </a:lnTo>
                <a:lnTo>
                  <a:pt x="2406775" y="733328"/>
                </a:lnTo>
                <a:lnTo>
                  <a:pt x="2465490" y="733328"/>
                </a:lnTo>
                <a:lnTo>
                  <a:pt x="2465490" y="670150"/>
                </a:lnTo>
                <a:lnTo>
                  <a:pt x="2484464" y="670150"/>
                </a:lnTo>
                <a:lnTo>
                  <a:pt x="2484464" y="758554"/>
                </a:lnTo>
                <a:lnTo>
                  <a:pt x="2465490" y="758554"/>
                </a:lnTo>
                <a:lnTo>
                  <a:pt x="2465490" y="750294"/>
                </a:lnTo>
                <a:lnTo>
                  <a:pt x="2406775" y="750294"/>
                </a:lnTo>
                <a:lnTo>
                  <a:pt x="2406775" y="837805"/>
                </a:lnTo>
                <a:lnTo>
                  <a:pt x="2472186" y="837805"/>
                </a:lnTo>
                <a:lnTo>
                  <a:pt x="2472186" y="774181"/>
                </a:lnTo>
                <a:lnTo>
                  <a:pt x="2490939" y="774181"/>
                </a:lnTo>
                <a:lnTo>
                  <a:pt x="2490939" y="862808"/>
                </a:lnTo>
                <a:lnTo>
                  <a:pt x="2472186" y="862808"/>
                </a:lnTo>
                <a:lnTo>
                  <a:pt x="2472186" y="854772"/>
                </a:lnTo>
                <a:lnTo>
                  <a:pt x="2304309" y="854772"/>
                </a:lnTo>
                <a:lnTo>
                  <a:pt x="2304309" y="774181"/>
                </a:lnTo>
                <a:lnTo>
                  <a:pt x="2323282" y="774181"/>
                </a:lnTo>
                <a:lnTo>
                  <a:pt x="2323282" y="837805"/>
                </a:lnTo>
                <a:lnTo>
                  <a:pt x="2387354" y="837805"/>
                </a:lnTo>
                <a:lnTo>
                  <a:pt x="2387354" y="750294"/>
                </a:lnTo>
                <a:lnTo>
                  <a:pt x="2310336" y="750294"/>
                </a:lnTo>
                <a:lnTo>
                  <a:pt x="2310336" y="670150"/>
                </a:lnTo>
                <a:lnTo>
                  <a:pt x="2329312" y="670150"/>
                </a:lnTo>
                <a:lnTo>
                  <a:pt x="2329312" y="733328"/>
                </a:lnTo>
                <a:lnTo>
                  <a:pt x="2387354" y="733328"/>
                </a:lnTo>
                <a:close/>
                <a:moveTo>
                  <a:pt x="558554" y="649612"/>
                </a:moveTo>
                <a:lnTo>
                  <a:pt x="577976" y="649612"/>
                </a:lnTo>
                <a:lnTo>
                  <a:pt x="577976" y="733328"/>
                </a:lnTo>
                <a:lnTo>
                  <a:pt x="636689" y="733328"/>
                </a:lnTo>
                <a:lnTo>
                  <a:pt x="636689" y="670150"/>
                </a:lnTo>
                <a:lnTo>
                  <a:pt x="655664" y="670150"/>
                </a:lnTo>
                <a:lnTo>
                  <a:pt x="655664" y="758554"/>
                </a:lnTo>
                <a:lnTo>
                  <a:pt x="636689" y="758554"/>
                </a:lnTo>
                <a:lnTo>
                  <a:pt x="636689" y="750294"/>
                </a:lnTo>
                <a:lnTo>
                  <a:pt x="577976" y="750294"/>
                </a:lnTo>
                <a:lnTo>
                  <a:pt x="577976" y="837805"/>
                </a:lnTo>
                <a:lnTo>
                  <a:pt x="643386" y="837805"/>
                </a:lnTo>
                <a:lnTo>
                  <a:pt x="643386" y="774181"/>
                </a:lnTo>
                <a:lnTo>
                  <a:pt x="662139" y="774181"/>
                </a:lnTo>
                <a:lnTo>
                  <a:pt x="662139" y="862808"/>
                </a:lnTo>
                <a:lnTo>
                  <a:pt x="643386" y="862808"/>
                </a:lnTo>
                <a:lnTo>
                  <a:pt x="643386" y="854772"/>
                </a:lnTo>
                <a:lnTo>
                  <a:pt x="475508" y="854772"/>
                </a:lnTo>
                <a:lnTo>
                  <a:pt x="475508" y="774181"/>
                </a:lnTo>
                <a:lnTo>
                  <a:pt x="494484" y="774181"/>
                </a:lnTo>
                <a:lnTo>
                  <a:pt x="494484" y="837805"/>
                </a:lnTo>
                <a:lnTo>
                  <a:pt x="558554" y="837805"/>
                </a:lnTo>
                <a:lnTo>
                  <a:pt x="558554" y="750294"/>
                </a:lnTo>
                <a:lnTo>
                  <a:pt x="481536" y="750294"/>
                </a:lnTo>
                <a:lnTo>
                  <a:pt x="481536" y="670150"/>
                </a:lnTo>
                <a:lnTo>
                  <a:pt x="500511" y="670150"/>
                </a:lnTo>
                <a:lnTo>
                  <a:pt x="500511" y="733328"/>
                </a:lnTo>
                <a:lnTo>
                  <a:pt x="558554" y="733328"/>
                </a:lnTo>
                <a:close/>
                <a:moveTo>
                  <a:pt x="23666" y="649612"/>
                </a:moveTo>
                <a:cubicBezTo>
                  <a:pt x="39889" y="666281"/>
                  <a:pt x="51646" y="678634"/>
                  <a:pt x="58939" y="686670"/>
                </a:cubicBezTo>
                <a:lnTo>
                  <a:pt x="43312" y="699842"/>
                </a:lnTo>
                <a:cubicBezTo>
                  <a:pt x="33935" y="687489"/>
                  <a:pt x="22849" y="674690"/>
                  <a:pt x="10050" y="661444"/>
                </a:cubicBezTo>
                <a:close/>
                <a:moveTo>
                  <a:pt x="10286323" y="648719"/>
                </a:moveTo>
                <a:lnTo>
                  <a:pt x="10302843" y="648719"/>
                </a:lnTo>
                <a:lnTo>
                  <a:pt x="10302843" y="698725"/>
                </a:lnTo>
                <a:lnTo>
                  <a:pt x="10345705" y="698725"/>
                </a:lnTo>
                <a:lnTo>
                  <a:pt x="10345705" y="713459"/>
                </a:lnTo>
                <a:lnTo>
                  <a:pt x="10302843" y="713459"/>
                </a:lnTo>
                <a:lnTo>
                  <a:pt x="10302843" y="727077"/>
                </a:lnTo>
                <a:lnTo>
                  <a:pt x="10309540" y="719487"/>
                </a:lnTo>
                <a:cubicBezTo>
                  <a:pt x="10323381" y="729607"/>
                  <a:pt x="10334990" y="738537"/>
                  <a:pt x="10344366" y="746276"/>
                </a:cubicBezTo>
                <a:lnTo>
                  <a:pt x="10333650" y="758777"/>
                </a:lnTo>
                <a:cubicBezTo>
                  <a:pt x="10325465" y="751038"/>
                  <a:pt x="10315196" y="742332"/>
                  <a:pt x="10302843" y="732658"/>
                </a:cubicBezTo>
                <a:lnTo>
                  <a:pt x="10302843" y="758108"/>
                </a:lnTo>
                <a:lnTo>
                  <a:pt x="10286323" y="758108"/>
                </a:lnTo>
                <a:lnTo>
                  <a:pt x="10286323" y="726854"/>
                </a:lnTo>
                <a:cubicBezTo>
                  <a:pt x="10272780" y="740992"/>
                  <a:pt x="10257004" y="753420"/>
                  <a:pt x="10238996" y="764135"/>
                </a:cubicBezTo>
                <a:cubicBezTo>
                  <a:pt x="10236168" y="759819"/>
                  <a:pt x="10232968" y="755280"/>
                  <a:pt x="10229396" y="750517"/>
                </a:cubicBezTo>
                <a:cubicBezTo>
                  <a:pt x="10248149" y="740397"/>
                  <a:pt x="10265338" y="728044"/>
                  <a:pt x="10280965" y="713459"/>
                </a:cubicBezTo>
                <a:lnTo>
                  <a:pt x="10234977" y="713459"/>
                </a:lnTo>
                <a:lnTo>
                  <a:pt x="10234977" y="698725"/>
                </a:lnTo>
                <a:lnTo>
                  <a:pt x="10286323" y="698725"/>
                </a:lnTo>
                <a:close/>
                <a:moveTo>
                  <a:pt x="5549272" y="648496"/>
                </a:moveTo>
                <a:lnTo>
                  <a:pt x="5572489" y="648496"/>
                </a:lnTo>
                <a:lnTo>
                  <a:pt x="5568694" y="653407"/>
                </a:lnTo>
                <a:cubicBezTo>
                  <a:pt x="5586107" y="679601"/>
                  <a:pt x="5607911" y="698353"/>
                  <a:pt x="5634104" y="709664"/>
                </a:cubicBezTo>
                <a:cubicBezTo>
                  <a:pt x="5629044" y="715617"/>
                  <a:pt x="5625175" y="720752"/>
                  <a:pt x="5622496" y="725068"/>
                </a:cubicBezTo>
                <a:cubicBezTo>
                  <a:pt x="5612375" y="719412"/>
                  <a:pt x="5602999" y="713013"/>
                  <a:pt x="5594367" y="705869"/>
                </a:cubicBezTo>
                <a:lnTo>
                  <a:pt x="5594367" y="717031"/>
                </a:lnTo>
                <a:lnTo>
                  <a:pt x="5516902" y="717031"/>
                </a:lnTo>
                <a:lnTo>
                  <a:pt x="5516902" y="707209"/>
                </a:lnTo>
                <a:cubicBezTo>
                  <a:pt x="5508122" y="714501"/>
                  <a:pt x="5498968" y="721198"/>
                  <a:pt x="5489443" y="727300"/>
                </a:cubicBezTo>
                <a:cubicBezTo>
                  <a:pt x="5484979" y="721496"/>
                  <a:pt x="5481036" y="716957"/>
                  <a:pt x="5477612" y="713683"/>
                </a:cubicBezTo>
                <a:cubicBezTo>
                  <a:pt x="5507228" y="696418"/>
                  <a:pt x="5531115" y="674690"/>
                  <a:pt x="5549272" y="648496"/>
                </a:cubicBezTo>
                <a:close/>
                <a:moveTo>
                  <a:pt x="2196482" y="648496"/>
                </a:moveTo>
                <a:lnTo>
                  <a:pt x="2219699" y="648496"/>
                </a:lnTo>
                <a:lnTo>
                  <a:pt x="2215903" y="653407"/>
                </a:lnTo>
                <a:cubicBezTo>
                  <a:pt x="2233317" y="679601"/>
                  <a:pt x="2255121" y="698353"/>
                  <a:pt x="2281315" y="709664"/>
                </a:cubicBezTo>
                <a:cubicBezTo>
                  <a:pt x="2276253" y="715617"/>
                  <a:pt x="2272384" y="720752"/>
                  <a:pt x="2269705" y="725068"/>
                </a:cubicBezTo>
                <a:cubicBezTo>
                  <a:pt x="2259585" y="719412"/>
                  <a:pt x="2250208" y="713013"/>
                  <a:pt x="2241576" y="705869"/>
                </a:cubicBezTo>
                <a:lnTo>
                  <a:pt x="2241576" y="717031"/>
                </a:lnTo>
                <a:lnTo>
                  <a:pt x="2164111" y="717031"/>
                </a:lnTo>
                <a:lnTo>
                  <a:pt x="2164111" y="707209"/>
                </a:lnTo>
                <a:cubicBezTo>
                  <a:pt x="2155331" y="714501"/>
                  <a:pt x="2146178" y="721198"/>
                  <a:pt x="2136653" y="727300"/>
                </a:cubicBezTo>
                <a:cubicBezTo>
                  <a:pt x="2132187" y="721496"/>
                  <a:pt x="2128244" y="716957"/>
                  <a:pt x="2124821" y="713683"/>
                </a:cubicBezTo>
                <a:cubicBezTo>
                  <a:pt x="2154438" y="696418"/>
                  <a:pt x="2178324" y="674690"/>
                  <a:pt x="2196482" y="648496"/>
                </a:cubicBezTo>
                <a:close/>
                <a:moveTo>
                  <a:pt x="6357856" y="648273"/>
                </a:moveTo>
                <a:lnTo>
                  <a:pt x="6375045" y="648273"/>
                </a:lnTo>
                <a:lnTo>
                  <a:pt x="6375045" y="691805"/>
                </a:lnTo>
                <a:lnTo>
                  <a:pt x="6401611" y="691805"/>
                </a:lnTo>
                <a:lnTo>
                  <a:pt x="6401611" y="707209"/>
                </a:lnTo>
                <a:lnTo>
                  <a:pt x="6375045" y="707209"/>
                </a:lnTo>
                <a:lnTo>
                  <a:pt x="6375045" y="750294"/>
                </a:lnTo>
                <a:cubicBezTo>
                  <a:pt x="6384049" y="747467"/>
                  <a:pt x="6392756" y="744639"/>
                  <a:pt x="6401164" y="741811"/>
                </a:cubicBezTo>
                <a:cubicBezTo>
                  <a:pt x="6401164" y="748955"/>
                  <a:pt x="6401313" y="754759"/>
                  <a:pt x="6401611" y="759224"/>
                </a:cubicBezTo>
                <a:cubicBezTo>
                  <a:pt x="6392979" y="761977"/>
                  <a:pt x="6384124" y="764842"/>
                  <a:pt x="6375045" y="767819"/>
                </a:cubicBezTo>
                <a:lnTo>
                  <a:pt x="6375045" y="838475"/>
                </a:lnTo>
                <a:cubicBezTo>
                  <a:pt x="6375045" y="854548"/>
                  <a:pt x="6367827" y="862734"/>
                  <a:pt x="6353391" y="863032"/>
                </a:cubicBezTo>
                <a:cubicBezTo>
                  <a:pt x="6347438" y="863180"/>
                  <a:pt x="6340071" y="863180"/>
                  <a:pt x="6331290" y="863032"/>
                </a:cubicBezTo>
                <a:cubicBezTo>
                  <a:pt x="6330397" y="856781"/>
                  <a:pt x="6329429" y="850456"/>
                  <a:pt x="6328388" y="844056"/>
                </a:cubicBezTo>
                <a:cubicBezTo>
                  <a:pt x="6337168" y="844949"/>
                  <a:pt x="6343791" y="845395"/>
                  <a:pt x="6348256" y="845395"/>
                </a:cubicBezTo>
                <a:cubicBezTo>
                  <a:pt x="6354656" y="845395"/>
                  <a:pt x="6357856" y="841749"/>
                  <a:pt x="6357856" y="834457"/>
                </a:cubicBezTo>
                <a:lnTo>
                  <a:pt x="6357856" y="773400"/>
                </a:lnTo>
                <a:cubicBezTo>
                  <a:pt x="6347958" y="776600"/>
                  <a:pt x="6337838" y="779911"/>
                  <a:pt x="6327495" y="783334"/>
                </a:cubicBezTo>
                <a:lnTo>
                  <a:pt x="6325262" y="764805"/>
                </a:lnTo>
                <a:cubicBezTo>
                  <a:pt x="6336499" y="761680"/>
                  <a:pt x="6347363" y="758591"/>
                  <a:pt x="6357856" y="755540"/>
                </a:cubicBezTo>
                <a:lnTo>
                  <a:pt x="6357856" y="707209"/>
                </a:lnTo>
                <a:lnTo>
                  <a:pt x="6328164" y="707209"/>
                </a:lnTo>
                <a:lnTo>
                  <a:pt x="6328164" y="691805"/>
                </a:lnTo>
                <a:lnTo>
                  <a:pt x="6357856" y="691805"/>
                </a:lnTo>
                <a:close/>
                <a:moveTo>
                  <a:pt x="6599404" y="647603"/>
                </a:moveTo>
                <a:lnTo>
                  <a:pt x="6615923" y="652514"/>
                </a:lnTo>
                <a:cubicBezTo>
                  <a:pt x="6609970" y="671713"/>
                  <a:pt x="6603496" y="689721"/>
                  <a:pt x="6596501" y="706539"/>
                </a:cubicBezTo>
                <a:lnTo>
                  <a:pt x="6596501" y="865264"/>
                </a:lnTo>
                <a:lnTo>
                  <a:pt x="6580205" y="865264"/>
                </a:lnTo>
                <a:lnTo>
                  <a:pt x="6580205" y="740918"/>
                </a:lnTo>
                <a:cubicBezTo>
                  <a:pt x="6573805" y="752824"/>
                  <a:pt x="6567033" y="763912"/>
                  <a:pt x="6559890" y="774181"/>
                </a:cubicBezTo>
                <a:cubicBezTo>
                  <a:pt x="6557806" y="767930"/>
                  <a:pt x="6555499" y="761828"/>
                  <a:pt x="6552969" y="755875"/>
                </a:cubicBezTo>
                <a:cubicBezTo>
                  <a:pt x="6572912" y="726110"/>
                  <a:pt x="6588390" y="690019"/>
                  <a:pt x="6599404" y="647603"/>
                </a:cubicBezTo>
                <a:close/>
                <a:moveTo>
                  <a:pt x="10490143" y="647380"/>
                </a:moveTo>
                <a:lnTo>
                  <a:pt x="10506663" y="647380"/>
                </a:lnTo>
                <a:lnTo>
                  <a:pt x="10506663" y="690019"/>
                </a:lnTo>
                <a:lnTo>
                  <a:pt x="10530996" y="690019"/>
                </a:lnTo>
                <a:lnTo>
                  <a:pt x="10530996" y="706092"/>
                </a:lnTo>
                <a:lnTo>
                  <a:pt x="10506663" y="706092"/>
                </a:lnTo>
                <a:lnTo>
                  <a:pt x="10506663" y="751969"/>
                </a:lnTo>
                <a:cubicBezTo>
                  <a:pt x="10513732" y="749736"/>
                  <a:pt x="10520653" y="747467"/>
                  <a:pt x="10527425" y="745160"/>
                </a:cubicBezTo>
                <a:cubicBezTo>
                  <a:pt x="10527573" y="751857"/>
                  <a:pt x="10528020" y="757661"/>
                  <a:pt x="10528764" y="762573"/>
                </a:cubicBezTo>
                <a:cubicBezTo>
                  <a:pt x="10521099" y="765028"/>
                  <a:pt x="10513732" y="767447"/>
                  <a:pt x="10506663" y="769828"/>
                </a:cubicBezTo>
                <a:lnTo>
                  <a:pt x="10506663" y="837359"/>
                </a:lnTo>
                <a:cubicBezTo>
                  <a:pt x="10506663" y="854176"/>
                  <a:pt x="10499296" y="862734"/>
                  <a:pt x="10484562" y="863032"/>
                </a:cubicBezTo>
                <a:cubicBezTo>
                  <a:pt x="10479948" y="863180"/>
                  <a:pt x="10473102" y="863106"/>
                  <a:pt x="10464024" y="862808"/>
                </a:cubicBezTo>
                <a:cubicBezTo>
                  <a:pt x="10463428" y="856855"/>
                  <a:pt x="10462535" y="850679"/>
                  <a:pt x="10461345" y="844279"/>
                </a:cubicBezTo>
                <a:cubicBezTo>
                  <a:pt x="10469530" y="845172"/>
                  <a:pt x="10475781" y="845619"/>
                  <a:pt x="10480097" y="845619"/>
                </a:cubicBezTo>
                <a:cubicBezTo>
                  <a:pt x="10486794" y="845619"/>
                  <a:pt x="10490143" y="841824"/>
                  <a:pt x="10490143" y="834233"/>
                </a:cubicBezTo>
                <a:lnTo>
                  <a:pt x="10490143" y="775297"/>
                </a:lnTo>
                <a:cubicBezTo>
                  <a:pt x="10479948" y="778720"/>
                  <a:pt x="10470423" y="781995"/>
                  <a:pt x="10461568" y="785120"/>
                </a:cubicBezTo>
                <a:lnTo>
                  <a:pt x="10459336" y="765921"/>
                </a:lnTo>
                <a:cubicBezTo>
                  <a:pt x="10469902" y="763019"/>
                  <a:pt x="10480172" y="760080"/>
                  <a:pt x="10490143" y="757103"/>
                </a:cubicBezTo>
                <a:lnTo>
                  <a:pt x="10490143" y="706092"/>
                </a:lnTo>
                <a:lnTo>
                  <a:pt x="10462015" y="706092"/>
                </a:lnTo>
                <a:lnTo>
                  <a:pt x="10462015" y="690019"/>
                </a:lnTo>
                <a:lnTo>
                  <a:pt x="10490143" y="690019"/>
                </a:lnTo>
                <a:close/>
                <a:moveTo>
                  <a:pt x="9054696" y="647380"/>
                </a:moveTo>
                <a:lnTo>
                  <a:pt x="9070993" y="647380"/>
                </a:lnTo>
                <a:lnTo>
                  <a:pt x="9070993" y="837359"/>
                </a:lnTo>
                <a:cubicBezTo>
                  <a:pt x="9070993" y="854474"/>
                  <a:pt x="9062733" y="863032"/>
                  <a:pt x="9046213" y="863032"/>
                </a:cubicBezTo>
                <a:cubicBezTo>
                  <a:pt x="9039069" y="863032"/>
                  <a:pt x="9030586" y="862883"/>
                  <a:pt x="9020764" y="862585"/>
                </a:cubicBezTo>
                <a:cubicBezTo>
                  <a:pt x="9020168" y="857078"/>
                  <a:pt x="9019126" y="850976"/>
                  <a:pt x="9017638" y="844279"/>
                </a:cubicBezTo>
                <a:cubicBezTo>
                  <a:pt x="9027163" y="845321"/>
                  <a:pt x="9035274" y="845842"/>
                  <a:pt x="9041972" y="845842"/>
                </a:cubicBezTo>
                <a:cubicBezTo>
                  <a:pt x="9050455" y="845842"/>
                  <a:pt x="9054696" y="841600"/>
                  <a:pt x="9054696" y="833117"/>
                </a:cubicBezTo>
                <a:close/>
                <a:moveTo>
                  <a:pt x="7050353" y="647380"/>
                </a:moveTo>
                <a:lnTo>
                  <a:pt x="7067543" y="647380"/>
                </a:lnTo>
                <a:lnTo>
                  <a:pt x="7067543" y="675062"/>
                </a:lnTo>
                <a:lnTo>
                  <a:pt x="7176485" y="675062"/>
                </a:lnTo>
                <a:lnTo>
                  <a:pt x="7176485" y="647380"/>
                </a:lnTo>
                <a:lnTo>
                  <a:pt x="7193675" y="647380"/>
                </a:lnTo>
                <a:lnTo>
                  <a:pt x="7193675" y="675062"/>
                </a:lnTo>
                <a:lnTo>
                  <a:pt x="7227384" y="675062"/>
                </a:lnTo>
                <a:lnTo>
                  <a:pt x="7227384" y="691135"/>
                </a:lnTo>
                <a:lnTo>
                  <a:pt x="7193675" y="691135"/>
                </a:lnTo>
                <a:lnTo>
                  <a:pt x="7193675" y="794943"/>
                </a:lnTo>
                <a:lnTo>
                  <a:pt x="7232296" y="794943"/>
                </a:lnTo>
                <a:lnTo>
                  <a:pt x="7232296" y="811016"/>
                </a:lnTo>
                <a:lnTo>
                  <a:pt x="7012179" y="811016"/>
                </a:lnTo>
                <a:lnTo>
                  <a:pt x="7012179" y="794943"/>
                </a:lnTo>
                <a:lnTo>
                  <a:pt x="7050353" y="794943"/>
                </a:lnTo>
                <a:lnTo>
                  <a:pt x="7050353" y="691135"/>
                </a:lnTo>
                <a:lnTo>
                  <a:pt x="7016644" y="691135"/>
                </a:lnTo>
                <a:lnTo>
                  <a:pt x="7016644" y="675062"/>
                </a:lnTo>
                <a:lnTo>
                  <a:pt x="7050353" y="675062"/>
                </a:lnTo>
                <a:close/>
                <a:moveTo>
                  <a:pt x="9209403" y="647156"/>
                </a:moveTo>
                <a:lnTo>
                  <a:pt x="9227708" y="647156"/>
                </a:lnTo>
                <a:cubicBezTo>
                  <a:pt x="9227783" y="660625"/>
                  <a:pt x="9228006" y="673573"/>
                  <a:pt x="9228378" y="686001"/>
                </a:cubicBezTo>
                <a:lnTo>
                  <a:pt x="9307406" y="686001"/>
                </a:lnTo>
                <a:lnTo>
                  <a:pt x="9307406" y="702520"/>
                </a:lnTo>
                <a:lnTo>
                  <a:pt x="9228713" y="702520"/>
                </a:lnTo>
                <a:cubicBezTo>
                  <a:pt x="9229680" y="739504"/>
                  <a:pt x="9233848" y="769791"/>
                  <a:pt x="9241215" y="793380"/>
                </a:cubicBezTo>
                <a:cubicBezTo>
                  <a:pt x="9255577" y="773214"/>
                  <a:pt x="9266925" y="750592"/>
                  <a:pt x="9275259" y="725514"/>
                </a:cubicBezTo>
                <a:lnTo>
                  <a:pt x="9292895" y="732881"/>
                </a:lnTo>
                <a:cubicBezTo>
                  <a:pt x="9280766" y="763168"/>
                  <a:pt x="9265995" y="789734"/>
                  <a:pt x="9248582" y="812579"/>
                </a:cubicBezTo>
                <a:cubicBezTo>
                  <a:pt x="9255279" y="826866"/>
                  <a:pt x="9263278" y="836987"/>
                  <a:pt x="9272580" y="842940"/>
                </a:cubicBezTo>
                <a:cubicBezTo>
                  <a:pt x="9281510" y="848744"/>
                  <a:pt x="9287017" y="846288"/>
                  <a:pt x="9289100" y="835573"/>
                </a:cubicBezTo>
                <a:cubicBezTo>
                  <a:pt x="9291333" y="824411"/>
                  <a:pt x="9293044" y="812951"/>
                  <a:pt x="9294235" y="801193"/>
                </a:cubicBezTo>
                <a:cubicBezTo>
                  <a:pt x="9300337" y="803872"/>
                  <a:pt x="9306067" y="806030"/>
                  <a:pt x="9311424" y="807667"/>
                </a:cubicBezTo>
                <a:cubicBezTo>
                  <a:pt x="9308597" y="824783"/>
                  <a:pt x="9305918" y="837731"/>
                  <a:pt x="9303388" y="846512"/>
                </a:cubicBezTo>
                <a:cubicBezTo>
                  <a:pt x="9300262" y="858120"/>
                  <a:pt x="9293491" y="864073"/>
                  <a:pt x="9283073" y="864371"/>
                </a:cubicBezTo>
                <a:cubicBezTo>
                  <a:pt x="9274441" y="864371"/>
                  <a:pt x="9266032" y="861246"/>
                  <a:pt x="9257846" y="854995"/>
                </a:cubicBezTo>
                <a:cubicBezTo>
                  <a:pt x="9249512" y="848000"/>
                  <a:pt x="9242331" y="838810"/>
                  <a:pt x="9236303" y="827424"/>
                </a:cubicBezTo>
                <a:cubicBezTo>
                  <a:pt x="9223132" y="842382"/>
                  <a:pt x="9208584" y="855441"/>
                  <a:pt x="9192659" y="866603"/>
                </a:cubicBezTo>
                <a:cubicBezTo>
                  <a:pt x="9189236" y="862734"/>
                  <a:pt x="9184920" y="858343"/>
                  <a:pt x="9179711" y="853432"/>
                </a:cubicBezTo>
                <a:cubicBezTo>
                  <a:pt x="9198315" y="840707"/>
                  <a:pt x="9214612" y="826122"/>
                  <a:pt x="9228601" y="809677"/>
                </a:cubicBezTo>
                <a:cubicBezTo>
                  <a:pt x="9219076" y="783334"/>
                  <a:pt x="9213421" y="747615"/>
                  <a:pt x="9211635" y="702520"/>
                </a:cubicBezTo>
                <a:lnTo>
                  <a:pt x="9091308" y="702520"/>
                </a:lnTo>
                <a:lnTo>
                  <a:pt x="9091308" y="686001"/>
                </a:lnTo>
                <a:lnTo>
                  <a:pt x="9210965" y="686001"/>
                </a:lnTo>
                <a:cubicBezTo>
                  <a:pt x="9210370" y="673573"/>
                  <a:pt x="9209849" y="660625"/>
                  <a:pt x="9209403" y="647156"/>
                </a:cubicBezTo>
                <a:close/>
                <a:moveTo>
                  <a:pt x="5443233" y="646933"/>
                </a:moveTo>
                <a:lnTo>
                  <a:pt x="5459306" y="650505"/>
                </a:lnTo>
                <a:cubicBezTo>
                  <a:pt x="5456479" y="661369"/>
                  <a:pt x="5453800" y="671639"/>
                  <a:pt x="5451269" y="681312"/>
                </a:cubicBezTo>
                <a:lnTo>
                  <a:pt x="5491676" y="681312"/>
                </a:lnTo>
                <a:lnTo>
                  <a:pt x="5491676" y="695600"/>
                </a:lnTo>
                <a:lnTo>
                  <a:pt x="5447474" y="695600"/>
                </a:lnTo>
                <a:cubicBezTo>
                  <a:pt x="5440926" y="719710"/>
                  <a:pt x="5435047" y="740174"/>
                  <a:pt x="5429838" y="756992"/>
                </a:cubicBezTo>
                <a:lnTo>
                  <a:pt x="5449930" y="756992"/>
                </a:lnTo>
                <a:lnTo>
                  <a:pt x="5449930" y="716361"/>
                </a:lnTo>
                <a:lnTo>
                  <a:pt x="5464664" y="716361"/>
                </a:lnTo>
                <a:lnTo>
                  <a:pt x="5464664" y="756992"/>
                </a:lnTo>
                <a:lnTo>
                  <a:pt x="5486095" y="756992"/>
                </a:lnTo>
                <a:lnTo>
                  <a:pt x="5486095" y="771726"/>
                </a:lnTo>
                <a:lnTo>
                  <a:pt x="5464664" y="771726"/>
                </a:lnTo>
                <a:lnTo>
                  <a:pt x="5464664" y="802310"/>
                </a:lnTo>
                <a:cubicBezTo>
                  <a:pt x="5472552" y="801268"/>
                  <a:pt x="5480589" y="800077"/>
                  <a:pt x="5488774" y="798738"/>
                </a:cubicBezTo>
                <a:cubicBezTo>
                  <a:pt x="5488030" y="804393"/>
                  <a:pt x="5487509" y="809528"/>
                  <a:pt x="5487211" y="814142"/>
                </a:cubicBezTo>
                <a:cubicBezTo>
                  <a:pt x="5479621" y="815183"/>
                  <a:pt x="5472106" y="816225"/>
                  <a:pt x="5464664" y="817267"/>
                </a:cubicBezTo>
                <a:lnTo>
                  <a:pt x="5464664" y="867050"/>
                </a:lnTo>
                <a:lnTo>
                  <a:pt x="5449930" y="867050"/>
                </a:lnTo>
                <a:lnTo>
                  <a:pt x="5449930" y="819499"/>
                </a:lnTo>
                <a:cubicBezTo>
                  <a:pt x="5437875" y="821285"/>
                  <a:pt x="5425746" y="823146"/>
                  <a:pt x="5413542" y="825080"/>
                </a:cubicBezTo>
                <a:lnTo>
                  <a:pt x="5411086" y="808784"/>
                </a:lnTo>
                <a:cubicBezTo>
                  <a:pt x="5423885" y="807444"/>
                  <a:pt x="5436833" y="805956"/>
                  <a:pt x="5449930" y="804319"/>
                </a:cubicBezTo>
                <a:lnTo>
                  <a:pt x="5449930" y="771726"/>
                </a:lnTo>
                <a:lnTo>
                  <a:pt x="5414211" y="771726"/>
                </a:lnTo>
                <a:lnTo>
                  <a:pt x="5414211" y="756322"/>
                </a:lnTo>
                <a:cubicBezTo>
                  <a:pt x="5419867" y="740397"/>
                  <a:pt x="5425746" y="720157"/>
                  <a:pt x="5431848" y="695600"/>
                </a:cubicBezTo>
                <a:lnTo>
                  <a:pt x="5412202" y="695600"/>
                </a:lnTo>
                <a:lnTo>
                  <a:pt x="5412202" y="681312"/>
                </a:lnTo>
                <a:lnTo>
                  <a:pt x="5435419" y="681312"/>
                </a:lnTo>
                <a:cubicBezTo>
                  <a:pt x="5437949" y="670597"/>
                  <a:pt x="5440553" y="659137"/>
                  <a:pt x="5443233" y="646933"/>
                </a:cubicBezTo>
                <a:close/>
                <a:moveTo>
                  <a:pt x="2090441" y="646933"/>
                </a:moveTo>
                <a:lnTo>
                  <a:pt x="2106514" y="650505"/>
                </a:lnTo>
                <a:cubicBezTo>
                  <a:pt x="2103689" y="661369"/>
                  <a:pt x="2101007" y="671639"/>
                  <a:pt x="2098478" y="681312"/>
                </a:cubicBezTo>
                <a:lnTo>
                  <a:pt x="2138885" y="681312"/>
                </a:lnTo>
                <a:lnTo>
                  <a:pt x="2138885" y="695600"/>
                </a:lnTo>
                <a:lnTo>
                  <a:pt x="2094682" y="695600"/>
                </a:lnTo>
                <a:cubicBezTo>
                  <a:pt x="2088134" y="719710"/>
                  <a:pt x="2082255" y="740174"/>
                  <a:pt x="2077047" y="756992"/>
                </a:cubicBezTo>
                <a:lnTo>
                  <a:pt x="2097138" y="756992"/>
                </a:lnTo>
                <a:lnTo>
                  <a:pt x="2097138" y="716361"/>
                </a:lnTo>
                <a:lnTo>
                  <a:pt x="2111875" y="716361"/>
                </a:lnTo>
                <a:lnTo>
                  <a:pt x="2111875" y="756992"/>
                </a:lnTo>
                <a:lnTo>
                  <a:pt x="2133306" y="756992"/>
                </a:lnTo>
                <a:lnTo>
                  <a:pt x="2133306" y="771726"/>
                </a:lnTo>
                <a:lnTo>
                  <a:pt x="2111875" y="771726"/>
                </a:lnTo>
                <a:lnTo>
                  <a:pt x="2111875" y="802310"/>
                </a:lnTo>
                <a:cubicBezTo>
                  <a:pt x="2119760" y="801268"/>
                  <a:pt x="2127797" y="800077"/>
                  <a:pt x="2135982" y="798738"/>
                </a:cubicBezTo>
                <a:cubicBezTo>
                  <a:pt x="2135240" y="804393"/>
                  <a:pt x="2134717" y="809528"/>
                  <a:pt x="2134421" y="814142"/>
                </a:cubicBezTo>
                <a:cubicBezTo>
                  <a:pt x="2126831" y="815183"/>
                  <a:pt x="2119313" y="816225"/>
                  <a:pt x="2111875" y="817267"/>
                </a:cubicBezTo>
                <a:lnTo>
                  <a:pt x="2111875" y="867050"/>
                </a:lnTo>
                <a:lnTo>
                  <a:pt x="2097138" y="867050"/>
                </a:lnTo>
                <a:lnTo>
                  <a:pt x="2097138" y="819499"/>
                </a:lnTo>
                <a:cubicBezTo>
                  <a:pt x="2085083" y="821285"/>
                  <a:pt x="2072956" y="823146"/>
                  <a:pt x="2060750" y="825080"/>
                </a:cubicBezTo>
                <a:lnTo>
                  <a:pt x="2058295" y="808784"/>
                </a:lnTo>
                <a:cubicBezTo>
                  <a:pt x="2071094" y="807444"/>
                  <a:pt x="2084043" y="805956"/>
                  <a:pt x="2097138" y="804319"/>
                </a:cubicBezTo>
                <a:lnTo>
                  <a:pt x="2097138" y="771726"/>
                </a:lnTo>
                <a:lnTo>
                  <a:pt x="2061420" y="771726"/>
                </a:lnTo>
                <a:lnTo>
                  <a:pt x="2061420" y="756322"/>
                </a:lnTo>
                <a:cubicBezTo>
                  <a:pt x="2067076" y="740397"/>
                  <a:pt x="2072956" y="720157"/>
                  <a:pt x="2079057" y="695600"/>
                </a:cubicBezTo>
                <a:lnTo>
                  <a:pt x="2059412" y="695600"/>
                </a:lnTo>
                <a:lnTo>
                  <a:pt x="2059412" y="681312"/>
                </a:lnTo>
                <a:lnTo>
                  <a:pt x="2082627" y="681312"/>
                </a:lnTo>
                <a:cubicBezTo>
                  <a:pt x="2085157" y="670597"/>
                  <a:pt x="2087761" y="659137"/>
                  <a:pt x="2090441" y="646933"/>
                </a:cubicBezTo>
                <a:close/>
                <a:moveTo>
                  <a:pt x="10376290" y="646710"/>
                </a:moveTo>
                <a:lnTo>
                  <a:pt x="10394149" y="649389"/>
                </a:lnTo>
                <a:cubicBezTo>
                  <a:pt x="10391024" y="663825"/>
                  <a:pt x="10387377" y="677294"/>
                  <a:pt x="10383210" y="689796"/>
                </a:cubicBezTo>
                <a:lnTo>
                  <a:pt x="10451522" y="689796"/>
                </a:lnTo>
                <a:lnTo>
                  <a:pt x="10451522" y="704976"/>
                </a:lnTo>
                <a:lnTo>
                  <a:pt x="10437458" y="704976"/>
                </a:lnTo>
                <a:cubicBezTo>
                  <a:pt x="10433737" y="748732"/>
                  <a:pt x="10424212" y="783483"/>
                  <a:pt x="10408883" y="809230"/>
                </a:cubicBezTo>
                <a:cubicBezTo>
                  <a:pt x="10420938" y="825601"/>
                  <a:pt x="10436267" y="838996"/>
                  <a:pt x="10454871" y="849414"/>
                </a:cubicBezTo>
                <a:cubicBezTo>
                  <a:pt x="10450108" y="855962"/>
                  <a:pt x="10446090" y="861841"/>
                  <a:pt x="10442816" y="867050"/>
                </a:cubicBezTo>
                <a:cubicBezTo>
                  <a:pt x="10424659" y="855292"/>
                  <a:pt x="10409553" y="841303"/>
                  <a:pt x="10397498" y="825080"/>
                </a:cubicBezTo>
                <a:cubicBezTo>
                  <a:pt x="10383805" y="842047"/>
                  <a:pt x="10367509" y="856781"/>
                  <a:pt x="10348608" y="869282"/>
                </a:cubicBezTo>
                <a:cubicBezTo>
                  <a:pt x="10345333" y="864966"/>
                  <a:pt x="10341092" y="860278"/>
                  <a:pt x="10335883" y="855218"/>
                </a:cubicBezTo>
                <a:cubicBezTo>
                  <a:pt x="10356719" y="841526"/>
                  <a:pt x="10373611" y="825973"/>
                  <a:pt x="10386559" y="808560"/>
                </a:cubicBezTo>
                <a:cubicBezTo>
                  <a:pt x="10374504" y="787725"/>
                  <a:pt x="10366541" y="763689"/>
                  <a:pt x="10362672" y="736453"/>
                </a:cubicBezTo>
                <a:cubicBezTo>
                  <a:pt x="10359546" y="741960"/>
                  <a:pt x="10356272" y="747094"/>
                  <a:pt x="10352849" y="751857"/>
                </a:cubicBezTo>
                <a:cubicBezTo>
                  <a:pt x="10349873" y="747541"/>
                  <a:pt x="10346152" y="742778"/>
                  <a:pt x="10341687" y="737569"/>
                </a:cubicBezTo>
                <a:cubicBezTo>
                  <a:pt x="10358951" y="712715"/>
                  <a:pt x="10370485" y="682429"/>
                  <a:pt x="10376290" y="646710"/>
                </a:cubicBezTo>
                <a:close/>
                <a:moveTo>
                  <a:pt x="9909937" y="646710"/>
                </a:moveTo>
                <a:lnTo>
                  <a:pt x="9929135" y="646710"/>
                </a:lnTo>
                <a:lnTo>
                  <a:pt x="9929135" y="723505"/>
                </a:lnTo>
                <a:lnTo>
                  <a:pt x="9994545" y="723505"/>
                </a:lnTo>
                <a:lnTo>
                  <a:pt x="9994545" y="739579"/>
                </a:lnTo>
                <a:lnTo>
                  <a:pt x="9929135" y="739579"/>
                </a:lnTo>
                <a:lnTo>
                  <a:pt x="9929135" y="865487"/>
                </a:lnTo>
                <a:lnTo>
                  <a:pt x="9909937" y="865487"/>
                </a:lnTo>
                <a:lnTo>
                  <a:pt x="9909937" y="739579"/>
                </a:lnTo>
                <a:lnTo>
                  <a:pt x="9844973" y="739579"/>
                </a:lnTo>
                <a:lnTo>
                  <a:pt x="9844973" y="723505"/>
                </a:lnTo>
                <a:lnTo>
                  <a:pt x="9909937" y="723505"/>
                </a:lnTo>
                <a:close/>
                <a:moveTo>
                  <a:pt x="4370777" y="646710"/>
                </a:moveTo>
                <a:lnTo>
                  <a:pt x="4388413" y="646710"/>
                </a:lnTo>
                <a:lnTo>
                  <a:pt x="4388413" y="699283"/>
                </a:lnTo>
                <a:lnTo>
                  <a:pt x="4466325" y="684661"/>
                </a:lnTo>
                <a:cubicBezTo>
                  <a:pt x="4465134" y="716064"/>
                  <a:pt x="4464092" y="740323"/>
                  <a:pt x="4463199" y="757438"/>
                </a:cubicBezTo>
                <a:cubicBezTo>
                  <a:pt x="4462604" y="770833"/>
                  <a:pt x="4459776" y="780432"/>
                  <a:pt x="4454716" y="786236"/>
                </a:cubicBezTo>
                <a:cubicBezTo>
                  <a:pt x="4449656" y="791594"/>
                  <a:pt x="4440726" y="794273"/>
                  <a:pt x="4427927" y="794273"/>
                </a:cubicBezTo>
                <a:cubicBezTo>
                  <a:pt x="4420635" y="794273"/>
                  <a:pt x="4412673" y="794124"/>
                  <a:pt x="4404040" y="793826"/>
                </a:cubicBezTo>
                <a:cubicBezTo>
                  <a:pt x="4403147" y="788171"/>
                  <a:pt x="4401882" y="781920"/>
                  <a:pt x="4400245" y="775074"/>
                </a:cubicBezTo>
                <a:cubicBezTo>
                  <a:pt x="4407240" y="775967"/>
                  <a:pt x="4416170" y="776562"/>
                  <a:pt x="4427034" y="776860"/>
                </a:cubicBezTo>
                <a:cubicBezTo>
                  <a:pt x="4434327" y="777009"/>
                  <a:pt x="4439164" y="775595"/>
                  <a:pt x="4441545" y="772618"/>
                </a:cubicBezTo>
                <a:cubicBezTo>
                  <a:pt x="4443926" y="769791"/>
                  <a:pt x="4445340" y="764284"/>
                  <a:pt x="4445786" y="756099"/>
                </a:cubicBezTo>
                <a:cubicBezTo>
                  <a:pt x="4446828" y="738388"/>
                  <a:pt x="4447573" y="721570"/>
                  <a:pt x="4448019" y="705646"/>
                </a:cubicBezTo>
                <a:lnTo>
                  <a:pt x="4388413" y="716808"/>
                </a:lnTo>
                <a:lnTo>
                  <a:pt x="4388413" y="817267"/>
                </a:lnTo>
                <a:lnTo>
                  <a:pt x="4370777" y="817267"/>
                </a:lnTo>
                <a:lnTo>
                  <a:pt x="4370777" y="720157"/>
                </a:lnTo>
                <a:lnTo>
                  <a:pt x="4318092" y="729979"/>
                </a:lnTo>
                <a:lnTo>
                  <a:pt x="4318092" y="821062"/>
                </a:lnTo>
                <a:cubicBezTo>
                  <a:pt x="4318092" y="833564"/>
                  <a:pt x="4324566" y="839814"/>
                  <a:pt x="4337514" y="839814"/>
                </a:cubicBezTo>
                <a:lnTo>
                  <a:pt x="4441769" y="839814"/>
                </a:lnTo>
                <a:cubicBezTo>
                  <a:pt x="4456502" y="839814"/>
                  <a:pt x="4464762" y="834457"/>
                  <a:pt x="4466548" y="823741"/>
                </a:cubicBezTo>
                <a:cubicBezTo>
                  <a:pt x="4468483" y="813918"/>
                  <a:pt x="4469897" y="802756"/>
                  <a:pt x="4470790" y="790255"/>
                </a:cubicBezTo>
                <a:cubicBezTo>
                  <a:pt x="4477040" y="792785"/>
                  <a:pt x="4483440" y="795092"/>
                  <a:pt x="4489988" y="797175"/>
                </a:cubicBezTo>
                <a:cubicBezTo>
                  <a:pt x="4487905" y="811165"/>
                  <a:pt x="4485896" y="822327"/>
                  <a:pt x="4483961" y="830661"/>
                </a:cubicBezTo>
                <a:cubicBezTo>
                  <a:pt x="4480240" y="848223"/>
                  <a:pt x="4467515" y="857004"/>
                  <a:pt x="4445786" y="857004"/>
                </a:cubicBezTo>
                <a:lnTo>
                  <a:pt x="4333942" y="857004"/>
                </a:lnTo>
                <a:cubicBezTo>
                  <a:pt x="4311618" y="857004"/>
                  <a:pt x="4300456" y="846288"/>
                  <a:pt x="4300456" y="824857"/>
                </a:cubicBezTo>
                <a:lnTo>
                  <a:pt x="4300456" y="733328"/>
                </a:lnTo>
                <a:lnTo>
                  <a:pt x="4270318" y="738909"/>
                </a:lnTo>
                <a:lnTo>
                  <a:pt x="4267416" y="721942"/>
                </a:lnTo>
                <a:lnTo>
                  <a:pt x="4300456" y="715803"/>
                </a:lnTo>
                <a:lnTo>
                  <a:pt x="4300456" y="672159"/>
                </a:lnTo>
                <a:lnTo>
                  <a:pt x="4318092" y="672159"/>
                </a:lnTo>
                <a:lnTo>
                  <a:pt x="4318092" y="712455"/>
                </a:lnTo>
                <a:lnTo>
                  <a:pt x="4370777" y="702632"/>
                </a:lnTo>
                <a:close/>
                <a:moveTo>
                  <a:pt x="137297" y="646710"/>
                </a:moveTo>
                <a:lnTo>
                  <a:pt x="156495" y="646710"/>
                </a:lnTo>
                <a:lnTo>
                  <a:pt x="156495" y="723505"/>
                </a:lnTo>
                <a:lnTo>
                  <a:pt x="221905" y="723505"/>
                </a:lnTo>
                <a:lnTo>
                  <a:pt x="221905" y="739579"/>
                </a:lnTo>
                <a:lnTo>
                  <a:pt x="156495" y="739579"/>
                </a:lnTo>
                <a:lnTo>
                  <a:pt x="156495" y="865487"/>
                </a:lnTo>
                <a:lnTo>
                  <a:pt x="137297" y="865487"/>
                </a:lnTo>
                <a:lnTo>
                  <a:pt x="137297" y="739579"/>
                </a:lnTo>
                <a:lnTo>
                  <a:pt x="72333" y="739579"/>
                </a:lnTo>
                <a:lnTo>
                  <a:pt x="72333" y="723505"/>
                </a:lnTo>
                <a:lnTo>
                  <a:pt x="137297" y="723505"/>
                </a:lnTo>
                <a:close/>
                <a:moveTo>
                  <a:pt x="6683566" y="646487"/>
                </a:moveTo>
                <a:lnTo>
                  <a:pt x="6700532" y="646487"/>
                </a:lnTo>
                <a:lnTo>
                  <a:pt x="6700532" y="670150"/>
                </a:lnTo>
                <a:lnTo>
                  <a:pt x="6770854" y="670150"/>
                </a:lnTo>
                <a:lnTo>
                  <a:pt x="6770854" y="685331"/>
                </a:lnTo>
                <a:lnTo>
                  <a:pt x="6700532" y="685331"/>
                </a:lnTo>
                <a:lnTo>
                  <a:pt x="6700532" y="705646"/>
                </a:lnTo>
                <a:lnTo>
                  <a:pt x="6754557" y="705646"/>
                </a:lnTo>
                <a:lnTo>
                  <a:pt x="6754557" y="843833"/>
                </a:lnTo>
                <a:lnTo>
                  <a:pt x="6775765" y="843833"/>
                </a:lnTo>
                <a:lnTo>
                  <a:pt x="6775765" y="859013"/>
                </a:lnTo>
                <a:lnTo>
                  <a:pt x="6608333" y="859013"/>
                </a:lnTo>
                <a:lnTo>
                  <a:pt x="6608333" y="843833"/>
                </a:lnTo>
                <a:lnTo>
                  <a:pt x="6630881" y="843833"/>
                </a:lnTo>
                <a:lnTo>
                  <a:pt x="6630881" y="705646"/>
                </a:lnTo>
                <a:lnTo>
                  <a:pt x="6683566" y="705646"/>
                </a:lnTo>
                <a:lnTo>
                  <a:pt x="6683566" y="685331"/>
                </a:lnTo>
                <a:lnTo>
                  <a:pt x="6618826" y="685331"/>
                </a:lnTo>
                <a:lnTo>
                  <a:pt x="6618826" y="670150"/>
                </a:lnTo>
                <a:lnTo>
                  <a:pt x="6683566" y="670150"/>
                </a:lnTo>
                <a:close/>
                <a:moveTo>
                  <a:pt x="4631301" y="646487"/>
                </a:moveTo>
                <a:lnTo>
                  <a:pt x="4647597" y="646487"/>
                </a:lnTo>
                <a:cubicBezTo>
                  <a:pt x="4647300" y="674615"/>
                  <a:pt x="4646965" y="695749"/>
                  <a:pt x="4646593" y="709887"/>
                </a:cubicBezTo>
                <a:lnTo>
                  <a:pt x="4711891" y="709887"/>
                </a:lnTo>
                <a:lnTo>
                  <a:pt x="4711891" y="726184"/>
                </a:lnTo>
                <a:lnTo>
                  <a:pt x="4672154" y="726184"/>
                </a:lnTo>
                <a:lnTo>
                  <a:pt x="4672154" y="833117"/>
                </a:lnTo>
                <a:cubicBezTo>
                  <a:pt x="4672154" y="840112"/>
                  <a:pt x="4674907" y="843609"/>
                  <a:pt x="4680414" y="843609"/>
                </a:cubicBezTo>
                <a:lnTo>
                  <a:pt x="4687781" y="843609"/>
                </a:lnTo>
                <a:cubicBezTo>
                  <a:pt x="4694181" y="843609"/>
                  <a:pt x="4697976" y="839219"/>
                  <a:pt x="4699167" y="830438"/>
                </a:cubicBezTo>
                <a:cubicBezTo>
                  <a:pt x="4700655" y="821509"/>
                  <a:pt x="4701623" y="810123"/>
                  <a:pt x="4702069" y="796282"/>
                </a:cubicBezTo>
                <a:cubicBezTo>
                  <a:pt x="4712635" y="800449"/>
                  <a:pt x="4718216" y="802682"/>
                  <a:pt x="4718812" y="802979"/>
                </a:cubicBezTo>
                <a:cubicBezTo>
                  <a:pt x="4717472" y="816225"/>
                  <a:pt x="4716208" y="827164"/>
                  <a:pt x="4715017" y="835796"/>
                </a:cubicBezTo>
                <a:cubicBezTo>
                  <a:pt x="4712785" y="851721"/>
                  <a:pt x="4704450" y="859683"/>
                  <a:pt x="4690013" y="859683"/>
                </a:cubicBezTo>
                <a:lnTo>
                  <a:pt x="4675056" y="859683"/>
                </a:lnTo>
                <a:cubicBezTo>
                  <a:pt x="4662257" y="859683"/>
                  <a:pt x="4655858" y="851869"/>
                  <a:pt x="4655858" y="836242"/>
                </a:cubicBezTo>
                <a:lnTo>
                  <a:pt x="4655858" y="726184"/>
                </a:lnTo>
                <a:lnTo>
                  <a:pt x="4645924" y="726184"/>
                </a:lnTo>
                <a:cubicBezTo>
                  <a:pt x="4644956" y="785120"/>
                  <a:pt x="4628101" y="832150"/>
                  <a:pt x="4595359" y="867273"/>
                </a:cubicBezTo>
                <a:cubicBezTo>
                  <a:pt x="4591489" y="863106"/>
                  <a:pt x="4587248" y="858790"/>
                  <a:pt x="4582634" y="854325"/>
                </a:cubicBezTo>
                <a:cubicBezTo>
                  <a:pt x="4613442" y="821583"/>
                  <a:pt x="4629180" y="778869"/>
                  <a:pt x="4629850" y="726184"/>
                </a:cubicBezTo>
                <a:lnTo>
                  <a:pt x="4607191" y="726184"/>
                </a:lnTo>
                <a:lnTo>
                  <a:pt x="4607191" y="709887"/>
                </a:lnTo>
                <a:lnTo>
                  <a:pt x="4630519" y="709887"/>
                </a:lnTo>
                <a:cubicBezTo>
                  <a:pt x="4630743" y="698056"/>
                  <a:pt x="4631003" y="676922"/>
                  <a:pt x="4631301" y="646487"/>
                </a:cubicBezTo>
                <a:close/>
                <a:moveTo>
                  <a:pt x="1710483" y="646487"/>
                </a:moveTo>
                <a:lnTo>
                  <a:pt x="1726111" y="646487"/>
                </a:lnTo>
                <a:lnTo>
                  <a:pt x="1726111" y="668141"/>
                </a:lnTo>
                <a:lnTo>
                  <a:pt x="1765848" y="668141"/>
                </a:lnTo>
                <a:lnTo>
                  <a:pt x="1765848" y="646710"/>
                </a:lnTo>
                <a:lnTo>
                  <a:pt x="1781475" y="646710"/>
                </a:lnTo>
                <a:lnTo>
                  <a:pt x="1781475" y="668141"/>
                </a:lnTo>
                <a:lnTo>
                  <a:pt x="1819873" y="668141"/>
                </a:lnTo>
                <a:lnTo>
                  <a:pt x="1819873" y="682429"/>
                </a:lnTo>
                <a:lnTo>
                  <a:pt x="1781475" y="682429"/>
                </a:lnTo>
                <a:lnTo>
                  <a:pt x="1781475" y="700511"/>
                </a:lnTo>
                <a:lnTo>
                  <a:pt x="1765848" y="700511"/>
                </a:lnTo>
                <a:lnTo>
                  <a:pt x="1765848" y="682429"/>
                </a:lnTo>
                <a:lnTo>
                  <a:pt x="1726111" y="682429"/>
                </a:lnTo>
                <a:lnTo>
                  <a:pt x="1726111" y="700511"/>
                </a:lnTo>
                <a:lnTo>
                  <a:pt x="1710483" y="700511"/>
                </a:lnTo>
                <a:lnTo>
                  <a:pt x="1710483" y="682429"/>
                </a:lnTo>
                <a:lnTo>
                  <a:pt x="1675210" y="682429"/>
                </a:lnTo>
                <a:lnTo>
                  <a:pt x="1675210" y="668141"/>
                </a:lnTo>
                <a:lnTo>
                  <a:pt x="1710483" y="668141"/>
                </a:lnTo>
                <a:close/>
                <a:moveTo>
                  <a:pt x="1633465" y="646487"/>
                </a:moveTo>
                <a:lnTo>
                  <a:pt x="1649092" y="646487"/>
                </a:lnTo>
                <a:lnTo>
                  <a:pt x="1649092" y="696046"/>
                </a:lnTo>
                <a:lnTo>
                  <a:pt x="1678114" y="696046"/>
                </a:lnTo>
                <a:lnTo>
                  <a:pt x="1678114" y="710780"/>
                </a:lnTo>
                <a:lnTo>
                  <a:pt x="1649092" y="710780"/>
                </a:lnTo>
                <a:lnTo>
                  <a:pt x="1649092" y="740248"/>
                </a:lnTo>
                <a:lnTo>
                  <a:pt x="1657799" y="733105"/>
                </a:lnTo>
                <a:cubicBezTo>
                  <a:pt x="1666281" y="742183"/>
                  <a:pt x="1674171" y="751336"/>
                  <a:pt x="1681462" y="760563"/>
                </a:cubicBezTo>
                <a:lnTo>
                  <a:pt x="1669184" y="770833"/>
                </a:lnTo>
                <a:cubicBezTo>
                  <a:pt x="1662337" y="760935"/>
                  <a:pt x="1655642" y="752192"/>
                  <a:pt x="1649092" y="744602"/>
                </a:cubicBezTo>
                <a:lnTo>
                  <a:pt x="1649092" y="865487"/>
                </a:lnTo>
                <a:lnTo>
                  <a:pt x="1633465" y="865487"/>
                </a:lnTo>
                <a:lnTo>
                  <a:pt x="1633465" y="743932"/>
                </a:lnTo>
                <a:cubicBezTo>
                  <a:pt x="1625504" y="771167"/>
                  <a:pt x="1616798" y="791668"/>
                  <a:pt x="1607346" y="805435"/>
                </a:cubicBezTo>
                <a:cubicBezTo>
                  <a:pt x="1605263" y="799035"/>
                  <a:pt x="1602733" y="792487"/>
                  <a:pt x="1599757" y="785790"/>
                </a:cubicBezTo>
                <a:cubicBezTo>
                  <a:pt x="1612630" y="764210"/>
                  <a:pt x="1622863" y="739207"/>
                  <a:pt x="1630452" y="710780"/>
                </a:cubicBezTo>
                <a:lnTo>
                  <a:pt x="1602436" y="710780"/>
                </a:lnTo>
                <a:lnTo>
                  <a:pt x="1602436" y="696046"/>
                </a:lnTo>
                <a:lnTo>
                  <a:pt x="1633465" y="696046"/>
                </a:lnTo>
                <a:close/>
                <a:moveTo>
                  <a:pt x="9676425" y="646263"/>
                </a:moveTo>
                <a:lnTo>
                  <a:pt x="9694731" y="646263"/>
                </a:lnTo>
                <a:lnTo>
                  <a:pt x="9694731" y="692698"/>
                </a:lnTo>
                <a:lnTo>
                  <a:pt x="9766392" y="692698"/>
                </a:lnTo>
                <a:lnTo>
                  <a:pt x="9766392" y="709218"/>
                </a:lnTo>
                <a:lnTo>
                  <a:pt x="9694731" y="709218"/>
                </a:lnTo>
                <a:lnTo>
                  <a:pt x="9694731" y="754536"/>
                </a:lnTo>
                <a:lnTo>
                  <a:pt x="9749649" y="754536"/>
                </a:lnTo>
                <a:lnTo>
                  <a:pt x="9749649" y="866157"/>
                </a:lnTo>
                <a:lnTo>
                  <a:pt x="9731343" y="866157"/>
                </a:lnTo>
                <a:lnTo>
                  <a:pt x="9731343" y="848744"/>
                </a:lnTo>
                <a:lnTo>
                  <a:pt x="9640037" y="848744"/>
                </a:lnTo>
                <a:lnTo>
                  <a:pt x="9640037" y="866157"/>
                </a:lnTo>
                <a:lnTo>
                  <a:pt x="9621731" y="866157"/>
                </a:lnTo>
                <a:lnTo>
                  <a:pt x="9621731" y="754536"/>
                </a:lnTo>
                <a:lnTo>
                  <a:pt x="9676425" y="754536"/>
                </a:lnTo>
                <a:lnTo>
                  <a:pt x="9676425" y="709218"/>
                </a:lnTo>
                <a:lnTo>
                  <a:pt x="9605658" y="709218"/>
                </a:lnTo>
                <a:lnTo>
                  <a:pt x="9605658" y="692698"/>
                </a:lnTo>
                <a:lnTo>
                  <a:pt x="9676425" y="692698"/>
                </a:lnTo>
                <a:close/>
                <a:moveTo>
                  <a:pt x="9254051" y="646263"/>
                </a:moveTo>
                <a:cubicBezTo>
                  <a:pt x="9266106" y="653258"/>
                  <a:pt x="9278310" y="661072"/>
                  <a:pt x="9290663" y="669704"/>
                </a:cubicBezTo>
                <a:lnTo>
                  <a:pt x="9279947" y="683098"/>
                </a:lnTo>
                <a:cubicBezTo>
                  <a:pt x="9268785" y="674466"/>
                  <a:pt x="9257028" y="666058"/>
                  <a:pt x="9244675" y="657872"/>
                </a:cubicBezTo>
                <a:close/>
                <a:moveTo>
                  <a:pt x="5224902" y="646263"/>
                </a:moveTo>
                <a:lnTo>
                  <a:pt x="5241868" y="652961"/>
                </a:lnTo>
                <a:cubicBezTo>
                  <a:pt x="5227432" y="681238"/>
                  <a:pt x="5214261" y="704902"/>
                  <a:pt x="5202354" y="723952"/>
                </a:cubicBezTo>
                <a:cubicBezTo>
                  <a:pt x="5212103" y="723803"/>
                  <a:pt x="5220884" y="723580"/>
                  <a:pt x="5228697" y="723282"/>
                </a:cubicBezTo>
                <a:cubicBezTo>
                  <a:pt x="5233162" y="715320"/>
                  <a:pt x="5237850" y="706688"/>
                  <a:pt x="5242761" y="697386"/>
                </a:cubicBezTo>
                <a:lnTo>
                  <a:pt x="5259505" y="704753"/>
                </a:lnTo>
                <a:cubicBezTo>
                  <a:pt x="5242538" y="734370"/>
                  <a:pt x="5226316" y="759894"/>
                  <a:pt x="5210837" y="781325"/>
                </a:cubicBezTo>
                <a:cubicBezTo>
                  <a:pt x="5222743" y="779688"/>
                  <a:pt x="5237999" y="777455"/>
                  <a:pt x="5256602" y="774628"/>
                </a:cubicBezTo>
                <a:cubicBezTo>
                  <a:pt x="5255709" y="780581"/>
                  <a:pt x="5254965" y="786087"/>
                  <a:pt x="5254369" y="791148"/>
                </a:cubicBezTo>
                <a:cubicBezTo>
                  <a:pt x="5235766" y="793678"/>
                  <a:pt x="5214484" y="796877"/>
                  <a:pt x="5190523" y="800747"/>
                </a:cubicBezTo>
                <a:lnTo>
                  <a:pt x="5186950" y="784674"/>
                </a:lnTo>
                <a:cubicBezTo>
                  <a:pt x="5196253" y="775149"/>
                  <a:pt x="5207304" y="759633"/>
                  <a:pt x="5220102" y="738128"/>
                </a:cubicBezTo>
                <a:cubicBezTo>
                  <a:pt x="5204624" y="739169"/>
                  <a:pt x="5193499" y="739951"/>
                  <a:pt x="5186728" y="740472"/>
                </a:cubicBezTo>
                <a:lnTo>
                  <a:pt x="5182485" y="725291"/>
                </a:lnTo>
                <a:cubicBezTo>
                  <a:pt x="5195583" y="708027"/>
                  <a:pt x="5209722" y="681684"/>
                  <a:pt x="5224902" y="646263"/>
                </a:cubicBezTo>
                <a:close/>
                <a:moveTo>
                  <a:pt x="10136081" y="646040"/>
                </a:moveTo>
                <a:lnTo>
                  <a:pt x="10154833" y="650728"/>
                </a:lnTo>
                <a:cubicBezTo>
                  <a:pt x="10151038" y="661965"/>
                  <a:pt x="10147169" y="672532"/>
                  <a:pt x="10143225" y="682429"/>
                </a:cubicBezTo>
                <a:lnTo>
                  <a:pt x="10215109" y="682429"/>
                </a:lnTo>
                <a:cubicBezTo>
                  <a:pt x="10213323" y="758926"/>
                  <a:pt x="10211834" y="807072"/>
                  <a:pt x="10210644" y="826866"/>
                </a:cubicBezTo>
                <a:cubicBezTo>
                  <a:pt x="10209602" y="850232"/>
                  <a:pt x="10197324" y="861915"/>
                  <a:pt x="10173809" y="861915"/>
                </a:cubicBezTo>
                <a:cubicBezTo>
                  <a:pt x="10160266" y="861915"/>
                  <a:pt x="10146499" y="861469"/>
                  <a:pt x="10132509" y="860576"/>
                </a:cubicBezTo>
                <a:cubicBezTo>
                  <a:pt x="10131616" y="853134"/>
                  <a:pt x="10130425" y="846512"/>
                  <a:pt x="10128937" y="840707"/>
                </a:cubicBezTo>
                <a:lnTo>
                  <a:pt x="10129607" y="840707"/>
                </a:lnTo>
                <a:cubicBezTo>
                  <a:pt x="10144490" y="842791"/>
                  <a:pt x="10158108" y="843833"/>
                  <a:pt x="10170460" y="843833"/>
                </a:cubicBezTo>
                <a:cubicBezTo>
                  <a:pt x="10184004" y="843833"/>
                  <a:pt x="10191296" y="836689"/>
                  <a:pt x="10192338" y="822401"/>
                </a:cubicBezTo>
                <a:cubicBezTo>
                  <a:pt x="10193975" y="800226"/>
                  <a:pt x="10195166" y="759150"/>
                  <a:pt x="10195910" y="699172"/>
                </a:cubicBezTo>
                <a:lnTo>
                  <a:pt x="10136081" y="699172"/>
                </a:lnTo>
                <a:cubicBezTo>
                  <a:pt x="10129607" y="713534"/>
                  <a:pt x="10122910" y="726184"/>
                  <a:pt x="10115989" y="737123"/>
                </a:cubicBezTo>
                <a:cubicBezTo>
                  <a:pt x="10111971" y="734295"/>
                  <a:pt x="10106836" y="731542"/>
                  <a:pt x="10100585" y="728863"/>
                </a:cubicBezTo>
                <a:cubicBezTo>
                  <a:pt x="10114575" y="706688"/>
                  <a:pt x="10126407" y="679080"/>
                  <a:pt x="10136081" y="646040"/>
                </a:cubicBezTo>
                <a:close/>
                <a:moveTo>
                  <a:pt x="10047454" y="646040"/>
                </a:moveTo>
                <a:lnTo>
                  <a:pt x="10066206" y="651398"/>
                </a:lnTo>
                <a:cubicBezTo>
                  <a:pt x="10061518" y="662783"/>
                  <a:pt x="10056979" y="673350"/>
                  <a:pt x="10052588" y="683098"/>
                </a:cubicBezTo>
                <a:lnTo>
                  <a:pt x="10097237" y="683098"/>
                </a:lnTo>
                <a:lnTo>
                  <a:pt x="10097237" y="860799"/>
                </a:lnTo>
                <a:lnTo>
                  <a:pt x="10079377" y="860799"/>
                </a:lnTo>
                <a:lnTo>
                  <a:pt x="10079377" y="843386"/>
                </a:lnTo>
                <a:lnTo>
                  <a:pt x="10029148" y="843386"/>
                </a:lnTo>
                <a:lnTo>
                  <a:pt x="10029148" y="862362"/>
                </a:lnTo>
                <a:lnTo>
                  <a:pt x="10011289" y="862362"/>
                </a:lnTo>
                <a:lnTo>
                  <a:pt x="10011289" y="683098"/>
                </a:lnTo>
                <a:lnTo>
                  <a:pt x="10033836" y="683098"/>
                </a:lnTo>
                <a:cubicBezTo>
                  <a:pt x="10039343" y="669555"/>
                  <a:pt x="10043882" y="657202"/>
                  <a:pt x="10047454" y="646040"/>
                </a:cubicBezTo>
                <a:close/>
                <a:moveTo>
                  <a:pt x="6002231" y="646040"/>
                </a:moveTo>
                <a:lnTo>
                  <a:pt x="6020983" y="650728"/>
                </a:lnTo>
                <a:cubicBezTo>
                  <a:pt x="6017188" y="661965"/>
                  <a:pt x="6013318" y="672532"/>
                  <a:pt x="6009374" y="682429"/>
                </a:cubicBezTo>
                <a:lnTo>
                  <a:pt x="6081258" y="682429"/>
                </a:lnTo>
                <a:cubicBezTo>
                  <a:pt x="6079473" y="758926"/>
                  <a:pt x="6077984" y="807072"/>
                  <a:pt x="6076794" y="826866"/>
                </a:cubicBezTo>
                <a:cubicBezTo>
                  <a:pt x="6075752" y="850232"/>
                  <a:pt x="6063473" y="861915"/>
                  <a:pt x="6039959" y="861915"/>
                </a:cubicBezTo>
                <a:cubicBezTo>
                  <a:pt x="6026415" y="861915"/>
                  <a:pt x="6012649" y="861469"/>
                  <a:pt x="5998659" y="860576"/>
                </a:cubicBezTo>
                <a:cubicBezTo>
                  <a:pt x="5997766" y="853134"/>
                  <a:pt x="5996575" y="846512"/>
                  <a:pt x="5995087" y="840707"/>
                </a:cubicBezTo>
                <a:lnTo>
                  <a:pt x="5995757" y="840707"/>
                </a:lnTo>
                <a:cubicBezTo>
                  <a:pt x="6010639" y="842791"/>
                  <a:pt x="6024257" y="843833"/>
                  <a:pt x="6036610" y="843833"/>
                </a:cubicBezTo>
                <a:cubicBezTo>
                  <a:pt x="6050153" y="843833"/>
                  <a:pt x="6057446" y="836689"/>
                  <a:pt x="6058488" y="822401"/>
                </a:cubicBezTo>
                <a:cubicBezTo>
                  <a:pt x="6060125" y="800226"/>
                  <a:pt x="6061315" y="759150"/>
                  <a:pt x="6062060" y="699172"/>
                </a:cubicBezTo>
                <a:lnTo>
                  <a:pt x="6002231" y="699172"/>
                </a:lnTo>
                <a:cubicBezTo>
                  <a:pt x="5995757" y="713534"/>
                  <a:pt x="5989059" y="726184"/>
                  <a:pt x="5982139" y="737123"/>
                </a:cubicBezTo>
                <a:cubicBezTo>
                  <a:pt x="5978121" y="734295"/>
                  <a:pt x="5972986" y="731542"/>
                  <a:pt x="5966735" y="728863"/>
                </a:cubicBezTo>
                <a:cubicBezTo>
                  <a:pt x="5980725" y="706688"/>
                  <a:pt x="5992557" y="679080"/>
                  <a:pt x="6002231" y="646040"/>
                </a:cubicBezTo>
                <a:close/>
                <a:moveTo>
                  <a:pt x="5913604" y="646040"/>
                </a:moveTo>
                <a:lnTo>
                  <a:pt x="5932356" y="651398"/>
                </a:lnTo>
                <a:cubicBezTo>
                  <a:pt x="5927668" y="662783"/>
                  <a:pt x="5923129" y="673350"/>
                  <a:pt x="5918738" y="683098"/>
                </a:cubicBezTo>
                <a:lnTo>
                  <a:pt x="5963387" y="683098"/>
                </a:lnTo>
                <a:lnTo>
                  <a:pt x="5963387" y="860799"/>
                </a:lnTo>
                <a:lnTo>
                  <a:pt x="5945527" y="860799"/>
                </a:lnTo>
                <a:lnTo>
                  <a:pt x="5945527" y="843386"/>
                </a:lnTo>
                <a:lnTo>
                  <a:pt x="5895298" y="843386"/>
                </a:lnTo>
                <a:lnTo>
                  <a:pt x="5895298" y="862362"/>
                </a:lnTo>
                <a:lnTo>
                  <a:pt x="5877438" y="862362"/>
                </a:lnTo>
                <a:lnTo>
                  <a:pt x="5877438" y="683098"/>
                </a:lnTo>
                <a:lnTo>
                  <a:pt x="5899986" y="683098"/>
                </a:lnTo>
                <a:cubicBezTo>
                  <a:pt x="5905492" y="669555"/>
                  <a:pt x="5910032" y="657202"/>
                  <a:pt x="5913604" y="646040"/>
                </a:cubicBezTo>
                <a:close/>
                <a:moveTo>
                  <a:pt x="1506441" y="646040"/>
                </a:moveTo>
                <a:lnTo>
                  <a:pt x="1525192" y="650728"/>
                </a:lnTo>
                <a:cubicBezTo>
                  <a:pt x="1521399" y="661965"/>
                  <a:pt x="1517527" y="672532"/>
                  <a:pt x="1513585" y="682429"/>
                </a:cubicBezTo>
                <a:lnTo>
                  <a:pt x="1585469" y="682429"/>
                </a:lnTo>
                <a:cubicBezTo>
                  <a:pt x="1583683" y="758926"/>
                  <a:pt x="1582196" y="807072"/>
                  <a:pt x="1581003" y="826866"/>
                </a:cubicBezTo>
                <a:cubicBezTo>
                  <a:pt x="1579961" y="850232"/>
                  <a:pt x="1567685" y="861915"/>
                  <a:pt x="1544172" y="861915"/>
                </a:cubicBezTo>
                <a:cubicBezTo>
                  <a:pt x="1530627" y="861915"/>
                  <a:pt x="1516860" y="861469"/>
                  <a:pt x="1502870" y="860576"/>
                </a:cubicBezTo>
                <a:cubicBezTo>
                  <a:pt x="1501976" y="853134"/>
                  <a:pt x="1500786" y="846512"/>
                  <a:pt x="1499296" y="840707"/>
                </a:cubicBezTo>
                <a:lnTo>
                  <a:pt x="1499967" y="840707"/>
                </a:lnTo>
                <a:cubicBezTo>
                  <a:pt x="1514850" y="842791"/>
                  <a:pt x="1528468" y="843833"/>
                  <a:pt x="1540819" y="843833"/>
                </a:cubicBezTo>
                <a:cubicBezTo>
                  <a:pt x="1554362" y="843833"/>
                  <a:pt x="1561656" y="836689"/>
                  <a:pt x="1562697" y="822401"/>
                </a:cubicBezTo>
                <a:cubicBezTo>
                  <a:pt x="1564335" y="800226"/>
                  <a:pt x="1565529" y="759150"/>
                  <a:pt x="1566271" y="699172"/>
                </a:cubicBezTo>
                <a:lnTo>
                  <a:pt x="1506441" y="699172"/>
                </a:lnTo>
                <a:cubicBezTo>
                  <a:pt x="1499967" y="713534"/>
                  <a:pt x="1493269" y="726184"/>
                  <a:pt x="1486349" y="737123"/>
                </a:cubicBezTo>
                <a:cubicBezTo>
                  <a:pt x="1482330" y="734295"/>
                  <a:pt x="1477196" y="731542"/>
                  <a:pt x="1470945" y="728863"/>
                </a:cubicBezTo>
                <a:cubicBezTo>
                  <a:pt x="1484935" y="706688"/>
                  <a:pt x="1496768" y="679080"/>
                  <a:pt x="1506441" y="646040"/>
                </a:cubicBezTo>
                <a:close/>
                <a:moveTo>
                  <a:pt x="1417814" y="646040"/>
                </a:moveTo>
                <a:lnTo>
                  <a:pt x="1436566" y="651398"/>
                </a:lnTo>
                <a:cubicBezTo>
                  <a:pt x="1431878" y="662783"/>
                  <a:pt x="1427339" y="673350"/>
                  <a:pt x="1422948" y="683098"/>
                </a:cubicBezTo>
                <a:lnTo>
                  <a:pt x="1467596" y="683098"/>
                </a:lnTo>
                <a:lnTo>
                  <a:pt x="1467596" y="860799"/>
                </a:lnTo>
                <a:lnTo>
                  <a:pt x="1449737" y="860799"/>
                </a:lnTo>
                <a:lnTo>
                  <a:pt x="1449737" y="843386"/>
                </a:lnTo>
                <a:lnTo>
                  <a:pt x="1399508" y="843386"/>
                </a:lnTo>
                <a:lnTo>
                  <a:pt x="1399508" y="862362"/>
                </a:lnTo>
                <a:lnTo>
                  <a:pt x="1381649" y="862362"/>
                </a:lnTo>
                <a:lnTo>
                  <a:pt x="1381649" y="683098"/>
                </a:lnTo>
                <a:lnTo>
                  <a:pt x="1404196" y="683098"/>
                </a:lnTo>
                <a:cubicBezTo>
                  <a:pt x="1409702" y="669555"/>
                  <a:pt x="1414243" y="657202"/>
                  <a:pt x="1417814" y="646040"/>
                </a:cubicBezTo>
                <a:close/>
                <a:moveTo>
                  <a:pt x="1087638" y="646040"/>
                </a:moveTo>
                <a:lnTo>
                  <a:pt x="1105498" y="646040"/>
                </a:lnTo>
                <a:lnTo>
                  <a:pt x="1105498" y="695377"/>
                </a:lnTo>
                <a:lnTo>
                  <a:pt x="1137198" y="695377"/>
                </a:lnTo>
                <a:lnTo>
                  <a:pt x="1137198" y="711897"/>
                </a:lnTo>
                <a:lnTo>
                  <a:pt x="1105498" y="711897"/>
                </a:lnTo>
                <a:lnTo>
                  <a:pt x="1105498" y="832001"/>
                </a:lnTo>
                <a:cubicBezTo>
                  <a:pt x="1105498" y="851944"/>
                  <a:pt x="1095973" y="861915"/>
                  <a:pt x="1076922" y="861915"/>
                </a:cubicBezTo>
                <a:cubicBezTo>
                  <a:pt x="1068290" y="861915"/>
                  <a:pt x="1055640" y="861692"/>
                  <a:pt x="1038971" y="861246"/>
                </a:cubicBezTo>
                <a:cubicBezTo>
                  <a:pt x="1038227" y="855888"/>
                  <a:pt x="1037036" y="849637"/>
                  <a:pt x="1035400" y="842493"/>
                </a:cubicBezTo>
                <a:cubicBezTo>
                  <a:pt x="1051026" y="843684"/>
                  <a:pt x="1063230" y="844279"/>
                  <a:pt x="1072011" y="844279"/>
                </a:cubicBezTo>
                <a:cubicBezTo>
                  <a:pt x="1082429" y="844279"/>
                  <a:pt x="1087638" y="838996"/>
                  <a:pt x="1087638" y="828429"/>
                </a:cubicBezTo>
                <a:lnTo>
                  <a:pt x="1087638" y="711897"/>
                </a:lnTo>
                <a:lnTo>
                  <a:pt x="1008387" y="711897"/>
                </a:lnTo>
                <a:lnTo>
                  <a:pt x="1008387" y="695377"/>
                </a:lnTo>
                <a:lnTo>
                  <a:pt x="1087638" y="695377"/>
                </a:lnTo>
                <a:close/>
                <a:moveTo>
                  <a:pt x="10780581" y="645817"/>
                </a:moveTo>
                <a:lnTo>
                  <a:pt x="10799780" y="651175"/>
                </a:lnTo>
                <a:cubicBezTo>
                  <a:pt x="10795910" y="661593"/>
                  <a:pt x="10792115" y="671341"/>
                  <a:pt x="10788395" y="680419"/>
                </a:cubicBezTo>
                <a:lnTo>
                  <a:pt x="10892872" y="680419"/>
                </a:lnTo>
                <a:lnTo>
                  <a:pt x="10892872" y="837359"/>
                </a:lnTo>
                <a:cubicBezTo>
                  <a:pt x="10892872" y="854176"/>
                  <a:pt x="10884463" y="862585"/>
                  <a:pt x="10867646" y="862585"/>
                </a:cubicBezTo>
                <a:cubicBezTo>
                  <a:pt x="10858269" y="862585"/>
                  <a:pt x="10846958" y="862436"/>
                  <a:pt x="10833713" y="862139"/>
                </a:cubicBezTo>
                <a:cubicBezTo>
                  <a:pt x="10832969" y="856930"/>
                  <a:pt x="10831927" y="851125"/>
                  <a:pt x="10830587" y="844726"/>
                </a:cubicBezTo>
                <a:cubicBezTo>
                  <a:pt x="10843387" y="845767"/>
                  <a:pt x="10854251" y="846288"/>
                  <a:pt x="10863181" y="846288"/>
                </a:cubicBezTo>
                <a:cubicBezTo>
                  <a:pt x="10871366" y="846288"/>
                  <a:pt x="10875459" y="841972"/>
                  <a:pt x="10875459" y="833340"/>
                </a:cubicBezTo>
                <a:lnTo>
                  <a:pt x="10875459" y="696939"/>
                </a:lnTo>
                <a:lnTo>
                  <a:pt x="10721422" y="696939"/>
                </a:lnTo>
                <a:lnTo>
                  <a:pt x="10721422" y="863701"/>
                </a:lnTo>
                <a:lnTo>
                  <a:pt x="10704009" y="863701"/>
                </a:lnTo>
                <a:lnTo>
                  <a:pt x="10704009" y="680419"/>
                </a:lnTo>
                <a:lnTo>
                  <a:pt x="10769866" y="680419"/>
                </a:lnTo>
                <a:cubicBezTo>
                  <a:pt x="10773586" y="669406"/>
                  <a:pt x="10777158" y="657872"/>
                  <a:pt x="10780581" y="645817"/>
                </a:cubicBezTo>
                <a:close/>
                <a:moveTo>
                  <a:pt x="7341015" y="645594"/>
                </a:moveTo>
                <a:lnTo>
                  <a:pt x="7360213" y="645594"/>
                </a:lnTo>
                <a:lnTo>
                  <a:pt x="7360213" y="694260"/>
                </a:lnTo>
                <a:lnTo>
                  <a:pt x="7447055" y="694260"/>
                </a:lnTo>
                <a:lnTo>
                  <a:pt x="7447055" y="796059"/>
                </a:lnTo>
                <a:lnTo>
                  <a:pt x="7428749" y="796059"/>
                </a:lnTo>
                <a:lnTo>
                  <a:pt x="7428749" y="784004"/>
                </a:lnTo>
                <a:lnTo>
                  <a:pt x="7360213" y="784004"/>
                </a:lnTo>
                <a:lnTo>
                  <a:pt x="7360213" y="867050"/>
                </a:lnTo>
                <a:lnTo>
                  <a:pt x="7341015" y="867050"/>
                </a:lnTo>
                <a:lnTo>
                  <a:pt x="7341015" y="784004"/>
                </a:lnTo>
                <a:lnTo>
                  <a:pt x="7273372" y="784004"/>
                </a:lnTo>
                <a:lnTo>
                  <a:pt x="7273372" y="796059"/>
                </a:lnTo>
                <a:lnTo>
                  <a:pt x="7255066" y="796059"/>
                </a:lnTo>
                <a:lnTo>
                  <a:pt x="7255066" y="694260"/>
                </a:lnTo>
                <a:lnTo>
                  <a:pt x="7341015" y="694260"/>
                </a:lnTo>
                <a:close/>
                <a:moveTo>
                  <a:pt x="9592486" y="645147"/>
                </a:moveTo>
                <a:lnTo>
                  <a:pt x="9610792" y="650505"/>
                </a:lnTo>
                <a:cubicBezTo>
                  <a:pt x="9605285" y="667248"/>
                  <a:pt x="9599481" y="682950"/>
                  <a:pt x="9593379" y="697609"/>
                </a:cubicBezTo>
                <a:lnTo>
                  <a:pt x="9593379" y="866603"/>
                </a:lnTo>
                <a:lnTo>
                  <a:pt x="9575743" y="866603"/>
                </a:lnTo>
                <a:lnTo>
                  <a:pt x="9575743" y="734891"/>
                </a:lnTo>
                <a:cubicBezTo>
                  <a:pt x="9567930" y="749699"/>
                  <a:pt x="9559670" y="763019"/>
                  <a:pt x="9550963" y="774851"/>
                </a:cubicBezTo>
                <a:cubicBezTo>
                  <a:pt x="9548731" y="768451"/>
                  <a:pt x="9546052" y="761977"/>
                  <a:pt x="9542926" y="755429"/>
                </a:cubicBezTo>
                <a:cubicBezTo>
                  <a:pt x="9563762" y="724473"/>
                  <a:pt x="9580282" y="687712"/>
                  <a:pt x="9592486" y="645147"/>
                </a:cubicBezTo>
                <a:close/>
                <a:moveTo>
                  <a:pt x="272358" y="645147"/>
                </a:moveTo>
                <a:lnTo>
                  <a:pt x="291334" y="645147"/>
                </a:lnTo>
                <a:cubicBezTo>
                  <a:pt x="287836" y="651993"/>
                  <a:pt x="283967" y="658616"/>
                  <a:pt x="279725" y="665016"/>
                </a:cubicBezTo>
                <a:lnTo>
                  <a:pt x="344688" y="665016"/>
                </a:lnTo>
                <a:lnTo>
                  <a:pt x="344688" y="677964"/>
                </a:lnTo>
                <a:lnTo>
                  <a:pt x="294459" y="677964"/>
                </a:lnTo>
                <a:cubicBezTo>
                  <a:pt x="299817" y="683396"/>
                  <a:pt x="305176" y="689051"/>
                  <a:pt x="310532" y="694930"/>
                </a:cubicBezTo>
                <a:lnTo>
                  <a:pt x="299928" y="702967"/>
                </a:lnTo>
                <a:lnTo>
                  <a:pt x="402843" y="702967"/>
                </a:lnTo>
                <a:cubicBezTo>
                  <a:pt x="397187" y="696418"/>
                  <a:pt x="390899" y="690019"/>
                  <a:pt x="383979" y="683768"/>
                </a:cubicBezTo>
                <a:lnTo>
                  <a:pt x="391681" y="677964"/>
                </a:lnTo>
                <a:lnTo>
                  <a:pt x="369468" y="677964"/>
                </a:lnTo>
                <a:cubicBezTo>
                  <a:pt x="363590" y="686968"/>
                  <a:pt x="357488" y="695005"/>
                  <a:pt x="351162" y="702074"/>
                </a:cubicBezTo>
                <a:cubicBezTo>
                  <a:pt x="347293" y="698651"/>
                  <a:pt x="342754" y="695153"/>
                  <a:pt x="337545" y="691582"/>
                </a:cubicBezTo>
                <a:cubicBezTo>
                  <a:pt x="350195" y="678336"/>
                  <a:pt x="360613" y="662858"/>
                  <a:pt x="368799" y="645147"/>
                </a:cubicBezTo>
                <a:lnTo>
                  <a:pt x="387997" y="645147"/>
                </a:lnTo>
                <a:cubicBezTo>
                  <a:pt x="384574" y="652142"/>
                  <a:pt x="381077" y="658765"/>
                  <a:pt x="377505" y="665016"/>
                </a:cubicBezTo>
                <a:lnTo>
                  <a:pt x="448273" y="665016"/>
                </a:lnTo>
                <a:lnTo>
                  <a:pt x="448273" y="677964"/>
                </a:lnTo>
                <a:lnTo>
                  <a:pt x="397373" y="677964"/>
                </a:lnTo>
                <a:cubicBezTo>
                  <a:pt x="403773" y="683247"/>
                  <a:pt x="409652" y="688679"/>
                  <a:pt x="415010" y="694260"/>
                </a:cubicBezTo>
                <a:lnTo>
                  <a:pt x="404182" y="702967"/>
                </a:lnTo>
                <a:lnTo>
                  <a:pt x="421484" y="702967"/>
                </a:lnTo>
                <a:lnTo>
                  <a:pt x="421484" y="803426"/>
                </a:lnTo>
                <a:lnTo>
                  <a:pt x="405857" y="803426"/>
                </a:lnTo>
                <a:lnTo>
                  <a:pt x="405857" y="796059"/>
                </a:lnTo>
                <a:lnTo>
                  <a:pt x="276153" y="796059"/>
                </a:lnTo>
                <a:lnTo>
                  <a:pt x="276153" y="803426"/>
                </a:lnTo>
                <a:lnTo>
                  <a:pt x="260526" y="803426"/>
                </a:lnTo>
                <a:lnTo>
                  <a:pt x="260526" y="702967"/>
                </a:lnTo>
                <a:lnTo>
                  <a:pt x="297584" y="702967"/>
                </a:lnTo>
                <a:cubicBezTo>
                  <a:pt x="292078" y="696121"/>
                  <a:pt x="286571" y="689721"/>
                  <a:pt x="281064" y="683768"/>
                </a:cubicBezTo>
                <a:lnTo>
                  <a:pt x="289101" y="677964"/>
                </a:lnTo>
                <a:lnTo>
                  <a:pt x="270349" y="677964"/>
                </a:lnTo>
                <a:cubicBezTo>
                  <a:pt x="261569" y="689051"/>
                  <a:pt x="251522" y="699321"/>
                  <a:pt x="240211" y="708771"/>
                </a:cubicBezTo>
                <a:cubicBezTo>
                  <a:pt x="236937" y="705051"/>
                  <a:pt x="233217" y="701255"/>
                  <a:pt x="229050" y="697386"/>
                </a:cubicBezTo>
                <a:cubicBezTo>
                  <a:pt x="247355" y="683098"/>
                  <a:pt x="261791" y="665685"/>
                  <a:pt x="272358" y="645147"/>
                </a:cubicBezTo>
                <a:close/>
                <a:moveTo>
                  <a:pt x="1213770" y="644924"/>
                </a:moveTo>
                <a:cubicBezTo>
                  <a:pt x="1220169" y="654895"/>
                  <a:pt x="1225304" y="663379"/>
                  <a:pt x="1229174" y="670374"/>
                </a:cubicBezTo>
                <a:lnTo>
                  <a:pt x="1218905" y="675955"/>
                </a:lnTo>
                <a:lnTo>
                  <a:pt x="1279626" y="675955"/>
                </a:lnTo>
                <a:lnTo>
                  <a:pt x="1279626" y="692028"/>
                </a:lnTo>
                <a:lnTo>
                  <a:pt x="1208300" y="692028"/>
                </a:lnTo>
                <a:cubicBezTo>
                  <a:pt x="1196840" y="711673"/>
                  <a:pt x="1186683" y="728119"/>
                  <a:pt x="1177828" y="741365"/>
                </a:cubicBezTo>
                <a:cubicBezTo>
                  <a:pt x="1183855" y="741216"/>
                  <a:pt x="1197622" y="740732"/>
                  <a:pt x="1219128" y="739913"/>
                </a:cubicBezTo>
                <a:cubicBezTo>
                  <a:pt x="1226495" y="728975"/>
                  <a:pt x="1232746" y="717552"/>
                  <a:pt x="1237880" y="705646"/>
                </a:cubicBezTo>
                <a:lnTo>
                  <a:pt x="1253730" y="711897"/>
                </a:lnTo>
                <a:cubicBezTo>
                  <a:pt x="1235871" y="753122"/>
                  <a:pt x="1202980" y="791296"/>
                  <a:pt x="1155057" y="826420"/>
                </a:cubicBezTo>
                <a:cubicBezTo>
                  <a:pt x="1151337" y="821211"/>
                  <a:pt x="1147318" y="816448"/>
                  <a:pt x="1143003" y="812132"/>
                </a:cubicBezTo>
                <a:cubicBezTo>
                  <a:pt x="1169568" y="794943"/>
                  <a:pt x="1191447" y="775632"/>
                  <a:pt x="1208636" y="754201"/>
                </a:cubicBezTo>
                <a:cubicBezTo>
                  <a:pt x="1191371" y="755094"/>
                  <a:pt x="1175372" y="756173"/>
                  <a:pt x="1160638" y="757438"/>
                </a:cubicBezTo>
                <a:lnTo>
                  <a:pt x="1155950" y="742704"/>
                </a:lnTo>
                <a:cubicBezTo>
                  <a:pt x="1159523" y="739727"/>
                  <a:pt x="1162573" y="736304"/>
                  <a:pt x="1165103" y="732435"/>
                </a:cubicBezTo>
                <a:cubicBezTo>
                  <a:pt x="1173660" y="719859"/>
                  <a:pt x="1181474" y="706390"/>
                  <a:pt x="1188544" y="692028"/>
                </a:cubicBezTo>
                <a:lnTo>
                  <a:pt x="1150146" y="692028"/>
                </a:lnTo>
                <a:lnTo>
                  <a:pt x="1150146" y="675955"/>
                </a:lnTo>
                <a:lnTo>
                  <a:pt x="1212989" y="675955"/>
                </a:lnTo>
                <a:cubicBezTo>
                  <a:pt x="1208599" y="668439"/>
                  <a:pt x="1203724" y="660700"/>
                  <a:pt x="1198366" y="652737"/>
                </a:cubicBezTo>
                <a:close/>
                <a:moveTo>
                  <a:pt x="824659" y="644701"/>
                </a:moveTo>
                <a:cubicBezTo>
                  <a:pt x="830314" y="651696"/>
                  <a:pt x="836862" y="660253"/>
                  <a:pt x="844304" y="670374"/>
                </a:cubicBezTo>
                <a:lnTo>
                  <a:pt x="830575" y="679526"/>
                </a:lnTo>
                <a:lnTo>
                  <a:pt x="905026" y="679526"/>
                </a:lnTo>
                <a:lnTo>
                  <a:pt x="905026" y="695600"/>
                </a:lnTo>
                <a:lnTo>
                  <a:pt x="818073" y="695600"/>
                </a:lnTo>
                <a:cubicBezTo>
                  <a:pt x="807134" y="711227"/>
                  <a:pt x="795712" y="726333"/>
                  <a:pt x="783805" y="740918"/>
                </a:cubicBezTo>
                <a:cubicBezTo>
                  <a:pt x="798986" y="739951"/>
                  <a:pt x="817552" y="738686"/>
                  <a:pt x="839504" y="737123"/>
                </a:cubicBezTo>
                <a:cubicBezTo>
                  <a:pt x="847615" y="726779"/>
                  <a:pt x="854648" y="715766"/>
                  <a:pt x="860601" y="704083"/>
                </a:cubicBezTo>
                <a:lnTo>
                  <a:pt x="876898" y="712790"/>
                </a:lnTo>
                <a:cubicBezTo>
                  <a:pt x="852936" y="756247"/>
                  <a:pt x="816473" y="791371"/>
                  <a:pt x="767509" y="818160"/>
                </a:cubicBezTo>
                <a:cubicBezTo>
                  <a:pt x="763341" y="813546"/>
                  <a:pt x="759100" y="809007"/>
                  <a:pt x="754784" y="804542"/>
                </a:cubicBezTo>
                <a:cubicBezTo>
                  <a:pt x="782615" y="790403"/>
                  <a:pt x="805981" y="773511"/>
                  <a:pt x="824882" y="753866"/>
                </a:cubicBezTo>
                <a:cubicBezTo>
                  <a:pt x="807767" y="755354"/>
                  <a:pt x="792363" y="756917"/>
                  <a:pt x="778671" y="758554"/>
                </a:cubicBezTo>
                <a:cubicBezTo>
                  <a:pt x="773462" y="759150"/>
                  <a:pt x="768179" y="760266"/>
                  <a:pt x="762821" y="761903"/>
                </a:cubicBezTo>
                <a:lnTo>
                  <a:pt x="754561" y="745606"/>
                </a:lnTo>
                <a:cubicBezTo>
                  <a:pt x="759622" y="742778"/>
                  <a:pt x="764458" y="738760"/>
                  <a:pt x="769071" y="733551"/>
                </a:cubicBezTo>
                <a:cubicBezTo>
                  <a:pt x="777927" y="722835"/>
                  <a:pt x="787192" y="710185"/>
                  <a:pt x="796865" y="695600"/>
                </a:cubicBezTo>
                <a:lnTo>
                  <a:pt x="753221" y="695600"/>
                </a:lnTo>
                <a:lnTo>
                  <a:pt x="753221" y="679526"/>
                </a:lnTo>
                <a:lnTo>
                  <a:pt x="828119" y="679526"/>
                </a:lnTo>
                <a:cubicBezTo>
                  <a:pt x="821720" y="669853"/>
                  <a:pt x="815729" y="661295"/>
                  <a:pt x="810148" y="653854"/>
                </a:cubicBezTo>
                <a:close/>
                <a:moveTo>
                  <a:pt x="4555399" y="644477"/>
                </a:moveTo>
                <a:cubicBezTo>
                  <a:pt x="4560905" y="652663"/>
                  <a:pt x="4565742" y="660923"/>
                  <a:pt x="4569909" y="669257"/>
                </a:cubicBezTo>
                <a:lnTo>
                  <a:pt x="4555622" y="676178"/>
                </a:lnTo>
                <a:lnTo>
                  <a:pt x="4613665" y="676178"/>
                </a:lnTo>
                <a:lnTo>
                  <a:pt x="4613665" y="691358"/>
                </a:lnTo>
                <a:lnTo>
                  <a:pt x="4499365" y="691358"/>
                </a:lnTo>
                <a:lnTo>
                  <a:pt x="4499365" y="676178"/>
                </a:lnTo>
                <a:lnTo>
                  <a:pt x="4554505" y="676178"/>
                </a:lnTo>
                <a:cubicBezTo>
                  <a:pt x="4550636" y="668290"/>
                  <a:pt x="4545948" y="660104"/>
                  <a:pt x="4540441" y="651621"/>
                </a:cubicBezTo>
                <a:close/>
                <a:moveTo>
                  <a:pt x="5324021" y="643808"/>
                </a:moveTo>
                <a:cubicBezTo>
                  <a:pt x="5329677" y="650803"/>
                  <a:pt x="5336002" y="659137"/>
                  <a:pt x="5342997" y="668811"/>
                </a:cubicBezTo>
                <a:lnTo>
                  <a:pt x="5332393" y="675731"/>
                </a:lnTo>
                <a:lnTo>
                  <a:pt x="5400370" y="675731"/>
                </a:lnTo>
                <a:lnTo>
                  <a:pt x="5400370" y="691582"/>
                </a:lnTo>
                <a:lnTo>
                  <a:pt x="5309734" y="691582"/>
                </a:lnTo>
                <a:lnTo>
                  <a:pt x="5322012" y="696939"/>
                </a:lnTo>
                <a:cubicBezTo>
                  <a:pt x="5309660" y="713608"/>
                  <a:pt x="5297530" y="728937"/>
                  <a:pt x="5285624" y="742927"/>
                </a:cubicBezTo>
                <a:cubicBezTo>
                  <a:pt x="5313678" y="741960"/>
                  <a:pt x="5339462" y="740955"/>
                  <a:pt x="5362977" y="739913"/>
                </a:cubicBezTo>
                <a:cubicBezTo>
                  <a:pt x="5357322" y="730835"/>
                  <a:pt x="5351927" y="722538"/>
                  <a:pt x="5346792" y="715022"/>
                </a:cubicBezTo>
                <a:lnTo>
                  <a:pt x="5361080" y="706092"/>
                </a:lnTo>
                <a:cubicBezTo>
                  <a:pt x="5373581" y="722910"/>
                  <a:pt x="5386381" y="741885"/>
                  <a:pt x="5399477" y="763019"/>
                </a:cubicBezTo>
                <a:cubicBezTo>
                  <a:pt x="5394268" y="765996"/>
                  <a:pt x="5388762" y="769344"/>
                  <a:pt x="5382957" y="773065"/>
                </a:cubicBezTo>
                <a:cubicBezTo>
                  <a:pt x="5379237" y="766740"/>
                  <a:pt x="5375665" y="760675"/>
                  <a:pt x="5372242" y="754871"/>
                </a:cubicBezTo>
                <a:cubicBezTo>
                  <a:pt x="5365321" y="755317"/>
                  <a:pt x="5358178" y="755726"/>
                  <a:pt x="5350811" y="756099"/>
                </a:cubicBezTo>
                <a:lnTo>
                  <a:pt x="5350811" y="831778"/>
                </a:lnTo>
                <a:cubicBezTo>
                  <a:pt x="5350811" y="840856"/>
                  <a:pt x="5354160" y="845395"/>
                  <a:pt x="5360856" y="845395"/>
                </a:cubicBezTo>
                <a:lnTo>
                  <a:pt x="5371795" y="845395"/>
                </a:lnTo>
                <a:cubicBezTo>
                  <a:pt x="5379088" y="845395"/>
                  <a:pt x="5383255" y="841675"/>
                  <a:pt x="5384297" y="834233"/>
                </a:cubicBezTo>
                <a:cubicBezTo>
                  <a:pt x="5385488" y="825304"/>
                  <a:pt x="5386232" y="815630"/>
                  <a:pt x="5386529" y="805212"/>
                </a:cubicBezTo>
                <a:cubicBezTo>
                  <a:pt x="5391440" y="807295"/>
                  <a:pt x="5397395" y="809453"/>
                  <a:pt x="5404389" y="811686"/>
                </a:cubicBezTo>
                <a:cubicBezTo>
                  <a:pt x="5403198" y="824634"/>
                  <a:pt x="5401933" y="834680"/>
                  <a:pt x="5400593" y="841824"/>
                </a:cubicBezTo>
                <a:cubicBezTo>
                  <a:pt x="5398510" y="854772"/>
                  <a:pt x="5390697" y="861246"/>
                  <a:pt x="5377153" y="861246"/>
                </a:cubicBezTo>
                <a:lnTo>
                  <a:pt x="5357954" y="861246"/>
                </a:lnTo>
                <a:cubicBezTo>
                  <a:pt x="5341732" y="861246"/>
                  <a:pt x="5333621" y="851944"/>
                  <a:pt x="5333621" y="833340"/>
                </a:cubicBezTo>
                <a:lnTo>
                  <a:pt x="5333621" y="757103"/>
                </a:lnTo>
                <a:cubicBezTo>
                  <a:pt x="5325287" y="757550"/>
                  <a:pt x="5316655" y="758071"/>
                  <a:pt x="5307725" y="758666"/>
                </a:cubicBezTo>
                <a:cubicBezTo>
                  <a:pt x="5306534" y="791036"/>
                  <a:pt x="5302367" y="813621"/>
                  <a:pt x="5295223" y="826420"/>
                </a:cubicBezTo>
                <a:cubicBezTo>
                  <a:pt x="5286740" y="842791"/>
                  <a:pt x="5270890" y="856334"/>
                  <a:pt x="5247673" y="867050"/>
                </a:cubicBezTo>
                <a:cubicBezTo>
                  <a:pt x="5244399" y="862436"/>
                  <a:pt x="5240603" y="857451"/>
                  <a:pt x="5236287" y="852093"/>
                </a:cubicBezTo>
                <a:cubicBezTo>
                  <a:pt x="5257867" y="843312"/>
                  <a:pt x="5272304" y="831778"/>
                  <a:pt x="5279596" y="817490"/>
                </a:cubicBezTo>
                <a:cubicBezTo>
                  <a:pt x="5286294" y="806105"/>
                  <a:pt x="5289902" y="786869"/>
                  <a:pt x="5290423" y="759782"/>
                </a:cubicBezTo>
                <a:cubicBezTo>
                  <a:pt x="5287373" y="760005"/>
                  <a:pt x="5284284" y="760191"/>
                  <a:pt x="5281158" y="760340"/>
                </a:cubicBezTo>
                <a:cubicBezTo>
                  <a:pt x="5274759" y="760935"/>
                  <a:pt x="5268806" y="761903"/>
                  <a:pt x="5263300" y="763242"/>
                </a:cubicBezTo>
                <a:lnTo>
                  <a:pt x="5255709" y="745829"/>
                </a:lnTo>
                <a:cubicBezTo>
                  <a:pt x="5262109" y="743151"/>
                  <a:pt x="5267244" y="739579"/>
                  <a:pt x="5271113" y="735114"/>
                </a:cubicBezTo>
                <a:cubicBezTo>
                  <a:pt x="5282275" y="721794"/>
                  <a:pt x="5292768" y="707283"/>
                  <a:pt x="5302590" y="691582"/>
                </a:cubicBezTo>
                <a:lnTo>
                  <a:pt x="5253923" y="691582"/>
                </a:lnTo>
                <a:lnTo>
                  <a:pt x="5253923" y="675731"/>
                </a:lnTo>
                <a:lnTo>
                  <a:pt x="5325138" y="675731"/>
                </a:lnTo>
                <a:cubicBezTo>
                  <a:pt x="5319557" y="667174"/>
                  <a:pt x="5314273" y="659584"/>
                  <a:pt x="5309288" y="652961"/>
                </a:cubicBezTo>
                <a:close/>
                <a:moveTo>
                  <a:pt x="3161904" y="641826"/>
                </a:moveTo>
                <a:lnTo>
                  <a:pt x="3253236" y="641826"/>
                </a:lnTo>
                <a:lnTo>
                  <a:pt x="3246456" y="671378"/>
                </a:lnTo>
                <a:lnTo>
                  <a:pt x="3237665" y="671378"/>
                </a:lnTo>
                <a:lnTo>
                  <a:pt x="3237665" y="666606"/>
                </a:lnTo>
                <a:cubicBezTo>
                  <a:pt x="3237665" y="665713"/>
                  <a:pt x="3237624" y="664695"/>
                  <a:pt x="3237541" y="663551"/>
                </a:cubicBezTo>
                <a:cubicBezTo>
                  <a:pt x="3237456" y="662407"/>
                  <a:pt x="3237332" y="661262"/>
                  <a:pt x="3237163" y="660118"/>
                </a:cubicBezTo>
                <a:cubicBezTo>
                  <a:pt x="3236997" y="658974"/>
                  <a:pt x="3236801" y="657914"/>
                  <a:pt x="3236578" y="656937"/>
                </a:cubicBezTo>
                <a:cubicBezTo>
                  <a:pt x="3236354" y="655960"/>
                  <a:pt x="3236103" y="655165"/>
                  <a:pt x="3235825" y="654551"/>
                </a:cubicBezTo>
                <a:cubicBezTo>
                  <a:pt x="3235433" y="653770"/>
                  <a:pt x="3235028" y="653128"/>
                  <a:pt x="3234610" y="652626"/>
                </a:cubicBezTo>
                <a:cubicBezTo>
                  <a:pt x="3234193" y="652123"/>
                  <a:pt x="3233661" y="651733"/>
                  <a:pt x="3233020" y="651454"/>
                </a:cubicBezTo>
                <a:cubicBezTo>
                  <a:pt x="3232378" y="651175"/>
                  <a:pt x="3231610" y="650979"/>
                  <a:pt x="3230717" y="650868"/>
                </a:cubicBezTo>
                <a:cubicBezTo>
                  <a:pt x="3229824" y="650756"/>
                  <a:pt x="3228681" y="650700"/>
                  <a:pt x="3227285" y="650700"/>
                </a:cubicBezTo>
                <a:lnTo>
                  <a:pt x="3213806" y="650700"/>
                </a:lnTo>
                <a:lnTo>
                  <a:pt x="3196561" y="727049"/>
                </a:lnTo>
                <a:cubicBezTo>
                  <a:pt x="3195947" y="729616"/>
                  <a:pt x="3195516" y="731807"/>
                  <a:pt x="3195263" y="733621"/>
                </a:cubicBezTo>
                <a:cubicBezTo>
                  <a:pt x="3195012" y="735435"/>
                  <a:pt x="3194888" y="737067"/>
                  <a:pt x="3194888" y="738518"/>
                </a:cubicBezTo>
                <a:cubicBezTo>
                  <a:pt x="3194943" y="739634"/>
                  <a:pt x="3195110" y="740597"/>
                  <a:pt x="3195389" y="741406"/>
                </a:cubicBezTo>
                <a:cubicBezTo>
                  <a:pt x="3195668" y="742216"/>
                  <a:pt x="3196170" y="742899"/>
                  <a:pt x="3196896" y="743457"/>
                </a:cubicBezTo>
                <a:cubicBezTo>
                  <a:pt x="3197621" y="744016"/>
                  <a:pt x="3198599" y="744434"/>
                  <a:pt x="3199827" y="744713"/>
                </a:cubicBezTo>
                <a:cubicBezTo>
                  <a:pt x="3201055" y="744992"/>
                  <a:pt x="3202645" y="745188"/>
                  <a:pt x="3204598" y="745299"/>
                </a:cubicBezTo>
                <a:lnTo>
                  <a:pt x="3203427" y="750406"/>
                </a:lnTo>
                <a:lnTo>
                  <a:pt x="3166424" y="750406"/>
                </a:lnTo>
                <a:lnTo>
                  <a:pt x="3167513" y="745299"/>
                </a:lnTo>
                <a:cubicBezTo>
                  <a:pt x="3168907" y="744964"/>
                  <a:pt x="3170108" y="744671"/>
                  <a:pt x="3171112" y="744420"/>
                </a:cubicBezTo>
                <a:cubicBezTo>
                  <a:pt x="3172115" y="744169"/>
                  <a:pt x="3172982" y="743834"/>
                  <a:pt x="3173707" y="743416"/>
                </a:cubicBezTo>
                <a:cubicBezTo>
                  <a:pt x="3174433" y="742997"/>
                  <a:pt x="3175060" y="742425"/>
                  <a:pt x="3175591" y="741699"/>
                </a:cubicBezTo>
                <a:cubicBezTo>
                  <a:pt x="3176121" y="740974"/>
                  <a:pt x="3176636" y="739983"/>
                  <a:pt x="3177139" y="738728"/>
                </a:cubicBezTo>
                <a:cubicBezTo>
                  <a:pt x="3177642" y="737472"/>
                  <a:pt x="3178143" y="735839"/>
                  <a:pt x="3178646" y="733830"/>
                </a:cubicBezTo>
                <a:cubicBezTo>
                  <a:pt x="3179149" y="731821"/>
                  <a:pt x="3179735" y="729337"/>
                  <a:pt x="3180404" y="726379"/>
                </a:cubicBezTo>
                <a:lnTo>
                  <a:pt x="3197314" y="650700"/>
                </a:lnTo>
                <a:lnTo>
                  <a:pt x="3185762" y="650700"/>
                </a:lnTo>
                <a:cubicBezTo>
                  <a:pt x="3183920" y="650700"/>
                  <a:pt x="3182357" y="650756"/>
                  <a:pt x="3181075" y="650868"/>
                </a:cubicBezTo>
                <a:cubicBezTo>
                  <a:pt x="3179790" y="650979"/>
                  <a:pt x="3178618" y="651272"/>
                  <a:pt x="3177557" y="651747"/>
                </a:cubicBezTo>
                <a:cubicBezTo>
                  <a:pt x="3176497" y="652221"/>
                  <a:pt x="3175507" y="652877"/>
                  <a:pt x="3174585" y="653714"/>
                </a:cubicBezTo>
                <a:cubicBezTo>
                  <a:pt x="3173666" y="654551"/>
                  <a:pt x="3172717" y="655695"/>
                  <a:pt x="3171739" y="657146"/>
                </a:cubicBezTo>
                <a:cubicBezTo>
                  <a:pt x="3170762" y="658598"/>
                  <a:pt x="3169703" y="660383"/>
                  <a:pt x="3168558" y="662504"/>
                </a:cubicBezTo>
                <a:cubicBezTo>
                  <a:pt x="3167415" y="664625"/>
                  <a:pt x="3166089" y="667164"/>
                  <a:pt x="3164582" y="670122"/>
                </a:cubicBezTo>
                <a:lnTo>
                  <a:pt x="3155623" y="670122"/>
                </a:lnTo>
                <a:close/>
                <a:moveTo>
                  <a:pt x="3685249" y="507541"/>
                </a:moveTo>
                <a:lnTo>
                  <a:pt x="3701434" y="507541"/>
                </a:lnTo>
                <a:lnTo>
                  <a:pt x="3741059" y="596949"/>
                </a:lnTo>
                <a:lnTo>
                  <a:pt x="3720856" y="596949"/>
                </a:lnTo>
                <a:lnTo>
                  <a:pt x="3693285" y="530312"/>
                </a:lnTo>
                <a:lnTo>
                  <a:pt x="3666496" y="596949"/>
                </a:lnTo>
                <a:lnTo>
                  <a:pt x="3645846" y="596949"/>
                </a:lnTo>
                <a:close/>
                <a:moveTo>
                  <a:pt x="2592330" y="486715"/>
                </a:moveTo>
                <a:lnTo>
                  <a:pt x="2608515" y="486715"/>
                </a:lnTo>
                <a:lnTo>
                  <a:pt x="2648141" y="576123"/>
                </a:lnTo>
                <a:lnTo>
                  <a:pt x="2627939" y="576123"/>
                </a:lnTo>
                <a:lnTo>
                  <a:pt x="2600367" y="509486"/>
                </a:lnTo>
                <a:lnTo>
                  <a:pt x="2573579" y="576123"/>
                </a:lnTo>
                <a:lnTo>
                  <a:pt x="2552928" y="576123"/>
                </a:lnTo>
                <a:close/>
                <a:moveTo>
                  <a:pt x="9952576" y="271068"/>
                </a:moveTo>
                <a:lnTo>
                  <a:pt x="9952576" y="291383"/>
                </a:lnTo>
                <a:lnTo>
                  <a:pt x="10043212" y="291383"/>
                </a:lnTo>
                <a:lnTo>
                  <a:pt x="10043212" y="271068"/>
                </a:lnTo>
                <a:close/>
                <a:moveTo>
                  <a:pt x="5659591" y="269393"/>
                </a:moveTo>
                <a:cubicBezTo>
                  <a:pt x="5656391" y="269393"/>
                  <a:pt x="5653638" y="270528"/>
                  <a:pt x="5651331" y="272798"/>
                </a:cubicBezTo>
                <a:cubicBezTo>
                  <a:pt x="5649024" y="275067"/>
                  <a:pt x="5647871" y="278063"/>
                  <a:pt x="5647871" y="281783"/>
                </a:cubicBezTo>
                <a:cubicBezTo>
                  <a:pt x="5647871" y="285430"/>
                  <a:pt x="5649229" y="288295"/>
                  <a:pt x="5651945" y="290378"/>
                </a:cubicBezTo>
                <a:cubicBezTo>
                  <a:pt x="5654661" y="292462"/>
                  <a:pt x="5657433" y="293504"/>
                  <a:pt x="5660261" y="293504"/>
                </a:cubicBezTo>
                <a:cubicBezTo>
                  <a:pt x="5663089" y="293504"/>
                  <a:pt x="5665730" y="292425"/>
                  <a:pt x="5668186" y="290266"/>
                </a:cubicBezTo>
                <a:cubicBezTo>
                  <a:pt x="5670642" y="288108"/>
                  <a:pt x="5671869" y="285318"/>
                  <a:pt x="5671869" y="281895"/>
                </a:cubicBezTo>
                <a:cubicBezTo>
                  <a:pt x="5671869" y="278100"/>
                  <a:pt x="5670679" y="275067"/>
                  <a:pt x="5668298" y="272798"/>
                </a:cubicBezTo>
                <a:cubicBezTo>
                  <a:pt x="5665916" y="270528"/>
                  <a:pt x="5663014" y="269393"/>
                  <a:pt x="5659591" y="269393"/>
                </a:cubicBezTo>
                <a:close/>
                <a:moveTo>
                  <a:pt x="1677001" y="259682"/>
                </a:moveTo>
                <a:cubicBezTo>
                  <a:pt x="1676403" y="267421"/>
                  <a:pt x="1676106" y="272779"/>
                  <a:pt x="1676106" y="275756"/>
                </a:cubicBezTo>
                <a:cubicBezTo>
                  <a:pt x="1649168" y="281709"/>
                  <a:pt x="1625652" y="287364"/>
                  <a:pt x="1605561" y="292722"/>
                </a:cubicBezTo>
                <a:lnTo>
                  <a:pt x="1600427" y="275756"/>
                </a:lnTo>
                <a:cubicBezTo>
                  <a:pt x="1625132" y="270993"/>
                  <a:pt x="1650658" y="265635"/>
                  <a:pt x="1677001" y="259682"/>
                </a:cubicBezTo>
                <a:close/>
                <a:moveTo>
                  <a:pt x="10956496" y="257785"/>
                </a:moveTo>
                <a:lnTo>
                  <a:pt x="10976030" y="257785"/>
                </a:lnTo>
                <a:cubicBezTo>
                  <a:pt x="10977071" y="262994"/>
                  <a:pt x="10977592" y="268128"/>
                  <a:pt x="10977592" y="273188"/>
                </a:cubicBezTo>
                <a:cubicBezTo>
                  <a:pt x="10977592" y="278397"/>
                  <a:pt x="10976699" y="283160"/>
                  <a:pt x="10974913" y="287476"/>
                </a:cubicBezTo>
                <a:cubicBezTo>
                  <a:pt x="10973128" y="291792"/>
                  <a:pt x="10970281" y="296089"/>
                  <a:pt x="10966374" y="300368"/>
                </a:cubicBezTo>
                <a:cubicBezTo>
                  <a:pt x="10962468" y="304647"/>
                  <a:pt x="10957091" y="309354"/>
                  <a:pt x="10950245" y="314488"/>
                </a:cubicBezTo>
                <a:lnTo>
                  <a:pt x="10944218" y="307679"/>
                </a:lnTo>
                <a:cubicBezTo>
                  <a:pt x="10948013" y="304108"/>
                  <a:pt x="10950766" y="300889"/>
                  <a:pt x="10952478" y="298024"/>
                </a:cubicBezTo>
                <a:cubicBezTo>
                  <a:pt x="10954189" y="295159"/>
                  <a:pt x="10955417" y="291904"/>
                  <a:pt x="10956161" y="288257"/>
                </a:cubicBezTo>
                <a:cubicBezTo>
                  <a:pt x="10956905" y="284611"/>
                  <a:pt x="10957277" y="280035"/>
                  <a:pt x="10957277" y="274528"/>
                </a:cubicBezTo>
                <a:cubicBezTo>
                  <a:pt x="10957277" y="268872"/>
                  <a:pt x="10957017" y="263291"/>
                  <a:pt x="10956496" y="257785"/>
                </a:cubicBezTo>
                <a:close/>
                <a:moveTo>
                  <a:pt x="6760659" y="255999"/>
                </a:moveTo>
                <a:lnTo>
                  <a:pt x="6781420" y="255999"/>
                </a:lnTo>
                <a:lnTo>
                  <a:pt x="6762556" y="315493"/>
                </a:lnTo>
                <a:lnTo>
                  <a:pt x="6746929" y="315493"/>
                </a:lnTo>
                <a:close/>
                <a:moveTo>
                  <a:pt x="2979246" y="255999"/>
                </a:moveTo>
                <a:lnTo>
                  <a:pt x="3000008" y="255999"/>
                </a:lnTo>
                <a:lnTo>
                  <a:pt x="2981147" y="315493"/>
                </a:lnTo>
                <a:lnTo>
                  <a:pt x="2965516" y="315493"/>
                </a:lnTo>
                <a:close/>
                <a:moveTo>
                  <a:pt x="5660596" y="252873"/>
                </a:moveTo>
                <a:cubicBezTo>
                  <a:pt x="5667888" y="252873"/>
                  <a:pt x="5674214" y="255701"/>
                  <a:pt x="5679571" y="261357"/>
                </a:cubicBezTo>
                <a:cubicBezTo>
                  <a:pt x="5684929" y="267012"/>
                  <a:pt x="5687608" y="273598"/>
                  <a:pt x="5687608" y="281114"/>
                </a:cubicBezTo>
                <a:cubicBezTo>
                  <a:pt x="5687608" y="289597"/>
                  <a:pt x="5684892" y="296499"/>
                  <a:pt x="5679460" y="301819"/>
                </a:cubicBezTo>
                <a:cubicBezTo>
                  <a:pt x="5674027" y="307140"/>
                  <a:pt x="5667479" y="309800"/>
                  <a:pt x="5659814" y="309800"/>
                </a:cubicBezTo>
                <a:cubicBezTo>
                  <a:pt x="5652150" y="309800"/>
                  <a:pt x="5645545" y="307084"/>
                  <a:pt x="5640002" y="301652"/>
                </a:cubicBezTo>
                <a:cubicBezTo>
                  <a:pt x="5634458" y="296220"/>
                  <a:pt x="5631686" y="289448"/>
                  <a:pt x="5631686" y="281337"/>
                </a:cubicBezTo>
                <a:cubicBezTo>
                  <a:pt x="5631686" y="273077"/>
                  <a:pt x="5634625" y="266268"/>
                  <a:pt x="5640504" y="260910"/>
                </a:cubicBezTo>
                <a:cubicBezTo>
                  <a:pt x="5646383" y="255552"/>
                  <a:pt x="5653080" y="252873"/>
                  <a:pt x="5660596" y="252873"/>
                </a:cubicBezTo>
                <a:close/>
                <a:moveTo>
                  <a:pt x="1014640" y="251869"/>
                </a:moveTo>
                <a:cubicBezTo>
                  <a:pt x="1023272" y="260947"/>
                  <a:pt x="1031383" y="270100"/>
                  <a:pt x="1038973" y="279328"/>
                </a:cubicBezTo>
                <a:lnTo>
                  <a:pt x="1025133" y="289374"/>
                </a:lnTo>
                <a:cubicBezTo>
                  <a:pt x="1017988" y="280146"/>
                  <a:pt x="1010250" y="270844"/>
                  <a:pt x="1001915" y="261468"/>
                </a:cubicBezTo>
                <a:close/>
                <a:moveTo>
                  <a:pt x="7232147" y="250753"/>
                </a:moveTo>
                <a:lnTo>
                  <a:pt x="7232147" y="284016"/>
                </a:lnTo>
                <a:lnTo>
                  <a:pt x="7308496" y="284016"/>
                </a:lnTo>
                <a:lnTo>
                  <a:pt x="7308496" y="250753"/>
                </a:lnTo>
                <a:close/>
                <a:moveTo>
                  <a:pt x="9118766" y="247404"/>
                </a:moveTo>
                <a:lnTo>
                  <a:pt x="9131045" y="258789"/>
                </a:lnTo>
                <a:cubicBezTo>
                  <a:pt x="9088480" y="287513"/>
                  <a:pt x="9037357" y="306414"/>
                  <a:pt x="8977677" y="315493"/>
                </a:cubicBezTo>
                <a:cubicBezTo>
                  <a:pt x="8974998" y="310135"/>
                  <a:pt x="8972171" y="305224"/>
                  <a:pt x="8969194" y="300759"/>
                </a:cubicBezTo>
                <a:cubicBezTo>
                  <a:pt x="9029916" y="290787"/>
                  <a:pt x="9079773" y="273002"/>
                  <a:pt x="9118766" y="247404"/>
                </a:cubicBezTo>
                <a:close/>
                <a:moveTo>
                  <a:pt x="2460802" y="247404"/>
                </a:moveTo>
                <a:lnTo>
                  <a:pt x="2473082" y="258789"/>
                </a:lnTo>
                <a:cubicBezTo>
                  <a:pt x="2430516" y="287513"/>
                  <a:pt x="2379392" y="306414"/>
                  <a:pt x="2319713" y="315493"/>
                </a:cubicBezTo>
                <a:cubicBezTo>
                  <a:pt x="2317034" y="310135"/>
                  <a:pt x="2314207" y="305224"/>
                  <a:pt x="2311231" y="300759"/>
                </a:cubicBezTo>
                <a:cubicBezTo>
                  <a:pt x="2371952" y="290787"/>
                  <a:pt x="2421810" y="273002"/>
                  <a:pt x="2460802" y="247404"/>
                </a:cubicBezTo>
                <a:close/>
                <a:moveTo>
                  <a:pt x="1428979" y="246958"/>
                </a:moveTo>
                <a:lnTo>
                  <a:pt x="1443488" y="258343"/>
                </a:lnTo>
                <a:cubicBezTo>
                  <a:pt x="1424439" y="275458"/>
                  <a:pt x="1404422" y="291978"/>
                  <a:pt x="1383437" y="307903"/>
                </a:cubicBezTo>
                <a:cubicBezTo>
                  <a:pt x="1379864" y="303587"/>
                  <a:pt x="1375771" y="299047"/>
                  <a:pt x="1371157" y="294285"/>
                </a:cubicBezTo>
                <a:cubicBezTo>
                  <a:pt x="1390506" y="281039"/>
                  <a:pt x="1409779" y="265263"/>
                  <a:pt x="1428979" y="246958"/>
                </a:cubicBezTo>
                <a:close/>
                <a:moveTo>
                  <a:pt x="1527651" y="246734"/>
                </a:moveTo>
                <a:cubicBezTo>
                  <a:pt x="1546403" y="259236"/>
                  <a:pt x="1567014" y="274193"/>
                  <a:pt x="1589489" y="291606"/>
                </a:cubicBezTo>
                <a:lnTo>
                  <a:pt x="1576319" y="306117"/>
                </a:lnTo>
                <a:cubicBezTo>
                  <a:pt x="1555480" y="288853"/>
                  <a:pt x="1535464" y="273077"/>
                  <a:pt x="1516266" y="258789"/>
                </a:cubicBezTo>
                <a:close/>
                <a:moveTo>
                  <a:pt x="4622743" y="238251"/>
                </a:moveTo>
                <a:lnTo>
                  <a:pt x="4622743" y="259682"/>
                </a:lnTo>
                <a:lnTo>
                  <a:pt x="4664713" y="259682"/>
                </a:lnTo>
                <a:lnTo>
                  <a:pt x="4664713" y="238251"/>
                </a:lnTo>
                <a:close/>
                <a:moveTo>
                  <a:pt x="4564700" y="238251"/>
                </a:moveTo>
                <a:lnTo>
                  <a:pt x="4564700" y="259682"/>
                </a:lnTo>
                <a:lnTo>
                  <a:pt x="4606670" y="259682"/>
                </a:lnTo>
                <a:lnTo>
                  <a:pt x="4606670" y="238251"/>
                </a:lnTo>
                <a:close/>
                <a:moveTo>
                  <a:pt x="9219002" y="237805"/>
                </a:moveTo>
                <a:cubicBezTo>
                  <a:pt x="9215579" y="243311"/>
                  <a:pt x="9212156" y="248669"/>
                  <a:pt x="9208733" y="253878"/>
                </a:cubicBezTo>
                <a:cubicBezTo>
                  <a:pt x="9219300" y="258641"/>
                  <a:pt x="9230164" y="263626"/>
                  <a:pt x="9241326" y="268835"/>
                </a:cubicBezTo>
                <a:cubicBezTo>
                  <a:pt x="9251595" y="260054"/>
                  <a:pt x="9259632" y="249711"/>
                  <a:pt x="9265436" y="237805"/>
                </a:cubicBezTo>
                <a:close/>
                <a:moveTo>
                  <a:pt x="2561038" y="237805"/>
                </a:moveTo>
                <a:cubicBezTo>
                  <a:pt x="2557615" y="243311"/>
                  <a:pt x="2554192" y="248669"/>
                  <a:pt x="2550769" y="253878"/>
                </a:cubicBezTo>
                <a:cubicBezTo>
                  <a:pt x="2561336" y="258641"/>
                  <a:pt x="2572200" y="263626"/>
                  <a:pt x="2583362" y="268835"/>
                </a:cubicBezTo>
                <a:cubicBezTo>
                  <a:pt x="2593631" y="260054"/>
                  <a:pt x="2601667" y="249711"/>
                  <a:pt x="2607474" y="237805"/>
                </a:cubicBezTo>
                <a:close/>
                <a:moveTo>
                  <a:pt x="9952576" y="236688"/>
                </a:moveTo>
                <a:lnTo>
                  <a:pt x="9952576" y="256780"/>
                </a:lnTo>
                <a:lnTo>
                  <a:pt x="10043212" y="256780"/>
                </a:lnTo>
                <a:lnTo>
                  <a:pt x="10043212" y="236688"/>
                </a:lnTo>
                <a:close/>
                <a:moveTo>
                  <a:pt x="8817613" y="224410"/>
                </a:moveTo>
                <a:lnTo>
                  <a:pt x="8835025" y="224410"/>
                </a:lnTo>
                <a:lnTo>
                  <a:pt x="8835025" y="241823"/>
                </a:lnTo>
                <a:lnTo>
                  <a:pt x="8916732" y="241823"/>
                </a:lnTo>
                <a:lnTo>
                  <a:pt x="8916732" y="257227"/>
                </a:lnTo>
                <a:lnTo>
                  <a:pt x="8835025" y="257227"/>
                </a:lnTo>
                <a:lnTo>
                  <a:pt x="8835025" y="287364"/>
                </a:lnTo>
                <a:lnTo>
                  <a:pt x="8936154" y="287364"/>
                </a:lnTo>
                <a:lnTo>
                  <a:pt x="8936154" y="302768"/>
                </a:lnTo>
                <a:lnTo>
                  <a:pt x="8717600" y="302768"/>
                </a:lnTo>
                <a:lnTo>
                  <a:pt x="8717600" y="287364"/>
                </a:lnTo>
                <a:lnTo>
                  <a:pt x="8817613" y="287364"/>
                </a:lnTo>
                <a:lnTo>
                  <a:pt x="8817613" y="257227"/>
                </a:lnTo>
                <a:lnTo>
                  <a:pt x="8737915" y="257227"/>
                </a:lnTo>
                <a:lnTo>
                  <a:pt x="8737915" y="241823"/>
                </a:lnTo>
                <a:lnTo>
                  <a:pt x="8817613" y="241823"/>
                </a:lnTo>
                <a:close/>
                <a:moveTo>
                  <a:pt x="2159649" y="224410"/>
                </a:moveTo>
                <a:lnTo>
                  <a:pt x="2177063" y="224410"/>
                </a:lnTo>
                <a:lnTo>
                  <a:pt x="2177063" y="241823"/>
                </a:lnTo>
                <a:lnTo>
                  <a:pt x="2258768" y="241823"/>
                </a:lnTo>
                <a:lnTo>
                  <a:pt x="2258768" y="257227"/>
                </a:lnTo>
                <a:lnTo>
                  <a:pt x="2177063" y="257227"/>
                </a:lnTo>
                <a:lnTo>
                  <a:pt x="2177063" y="287364"/>
                </a:lnTo>
                <a:lnTo>
                  <a:pt x="2278190" y="287364"/>
                </a:lnTo>
                <a:lnTo>
                  <a:pt x="2278190" y="302768"/>
                </a:lnTo>
                <a:lnTo>
                  <a:pt x="2059635" y="302768"/>
                </a:lnTo>
                <a:lnTo>
                  <a:pt x="2059635" y="287364"/>
                </a:lnTo>
                <a:lnTo>
                  <a:pt x="2159649" y="287364"/>
                </a:lnTo>
                <a:lnTo>
                  <a:pt x="2159649" y="257227"/>
                </a:lnTo>
                <a:lnTo>
                  <a:pt x="2079951" y="257227"/>
                </a:lnTo>
                <a:lnTo>
                  <a:pt x="2079951" y="241823"/>
                </a:lnTo>
                <a:lnTo>
                  <a:pt x="2159649" y="241823"/>
                </a:lnTo>
                <a:close/>
                <a:moveTo>
                  <a:pt x="9092424" y="222847"/>
                </a:moveTo>
                <a:lnTo>
                  <a:pt x="9102916" y="235349"/>
                </a:lnTo>
                <a:cubicBezTo>
                  <a:pt x="9062137" y="258268"/>
                  <a:pt x="9021582" y="273821"/>
                  <a:pt x="8981249" y="282007"/>
                </a:cubicBezTo>
                <a:cubicBezTo>
                  <a:pt x="8978124" y="275012"/>
                  <a:pt x="8975668" y="270026"/>
                  <a:pt x="8973882" y="267049"/>
                </a:cubicBezTo>
                <a:cubicBezTo>
                  <a:pt x="9016298" y="258417"/>
                  <a:pt x="9055812" y="243683"/>
                  <a:pt x="9092424" y="222847"/>
                </a:cubicBezTo>
                <a:close/>
                <a:moveTo>
                  <a:pt x="2434458" y="222847"/>
                </a:moveTo>
                <a:lnTo>
                  <a:pt x="2444954" y="235349"/>
                </a:lnTo>
                <a:cubicBezTo>
                  <a:pt x="2404173" y="258268"/>
                  <a:pt x="2363618" y="273821"/>
                  <a:pt x="2323284" y="282007"/>
                </a:cubicBezTo>
                <a:cubicBezTo>
                  <a:pt x="2320160" y="275012"/>
                  <a:pt x="2317703" y="270026"/>
                  <a:pt x="2315918" y="267049"/>
                </a:cubicBezTo>
                <a:cubicBezTo>
                  <a:pt x="2358333" y="258417"/>
                  <a:pt x="2397849" y="243683"/>
                  <a:pt x="2434458" y="222847"/>
                </a:cubicBezTo>
                <a:close/>
                <a:moveTo>
                  <a:pt x="7378147" y="219052"/>
                </a:moveTo>
                <a:lnTo>
                  <a:pt x="7378147" y="242939"/>
                </a:lnTo>
                <a:lnTo>
                  <a:pt x="7441994" y="242939"/>
                </a:lnTo>
                <a:lnTo>
                  <a:pt x="7441994" y="219052"/>
                </a:lnTo>
                <a:close/>
                <a:moveTo>
                  <a:pt x="9497162" y="218606"/>
                </a:moveTo>
                <a:lnTo>
                  <a:pt x="9497162" y="280221"/>
                </a:lnTo>
                <a:lnTo>
                  <a:pt x="9588468" y="280221"/>
                </a:lnTo>
                <a:lnTo>
                  <a:pt x="9588468" y="218606"/>
                </a:lnTo>
                <a:close/>
                <a:moveTo>
                  <a:pt x="553198" y="218606"/>
                </a:moveTo>
                <a:lnTo>
                  <a:pt x="553198" y="280221"/>
                </a:lnTo>
                <a:lnTo>
                  <a:pt x="644504" y="280221"/>
                </a:lnTo>
                <a:lnTo>
                  <a:pt x="644504" y="218606"/>
                </a:lnTo>
                <a:close/>
                <a:moveTo>
                  <a:pt x="5424629" y="218383"/>
                </a:moveTo>
                <a:cubicBezTo>
                  <a:pt x="5430136" y="220764"/>
                  <a:pt x="5436014" y="223219"/>
                  <a:pt x="5442265" y="225750"/>
                </a:cubicBezTo>
                <a:cubicBezTo>
                  <a:pt x="5431698" y="257450"/>
                  <a:pt x="5422471" y="286099"/>
                  <a:pt x="5414583" y="311698"/>
                </a:cubicBezTo>
                <a:lnTo>
                  <a:pt x="5395384" y="305224"/>
                </a:lnTo>
                <a:cubicBezTo>
                  <a:pt x="5405207" y="279030"/>
                  <a:pt x="5414955" y="250083"/>
                  <a:pt x="5424629" y="218383"/>
                </a:cubicBezTo>
                <a:close/>
                <a:moveTo>
                  <a:pt x="8286073" y="217713"/>
                </a:moveTo>
                <a:lnTo>
                  <a:pt x="8286073" y="274193"/>
                </a:lnTo>
                <a:lnTo>
                  <a:pt x="8336302" y="274193"/>
                </a:lnTo>
                <a:lnTo>
                  <a:pt x="8336302" y="217713"/>
                </a:lnTo>
                <a:close/>
                <a:moveTo>
                  <a:pt x="4961848" y="217713"/>
                </a:moveTo>
                <a:lnTo>
                  <a:pt x="4961848" y="274193"/>
                </a:lnTo>
                <a:lnTo>
                  <a:pt x="5012077" y="274193"/>
                </a:lnTo>
                <a:lnTo>
                  <a:pt x="5012077" y="217713"/>
                </a:lnTo>
                <a:close/>
                <a:moveTo>
                  <a:pt x="4438345" y="216820"/>
                </a:moveTo>
                <a:lnTo>
                  <a:pt x="4452409" y="230661"/>
                </a:lnTo>
                <a:cubicBezTo>
                  <a:pt x="4409993" y="276798"/>
                  <a:pt x="4345476" y="305075"/>
                  <a:pt x="4258858" y="315493"/>
                </a:cubicBezTo>
                <a:cubicBezTo>
                  <a:pt x="4257221" y="310730"/>
                  <a:pt x="4254989" y="305373"/>
                  <a:pt x="4252161" y="299419"/>
                </a:cubicBezTo>
                <a:cubicBezTo>
                  <a:pt x="4294503" y="294285"/>
                  <a:pt x="4331189" y="284834"/>
                  <a:pt x="4362220" y="271068"/>
                </a:cubicBezTo>
                <a:lnTo>
                  <a:pt x="4370991" y="264817"/>
                </a:lnTo>
                <a:lnTo>
                  <a:pt x="4371819" y="264817"/>
                </a:lnTo>
                <a:lnTo>
                  <a:pt x="4371819" y="264227"/>
                </a:lnTo>
                <a:close/>
                <a:moveTo>
                  <a:pt x="10120566" y="211462"/>
                </a:moveTo>
                <a:cubicBezTo>
                  <a:pt x="10117068" y="227610"/>
                  <a:pt x="10115319" y="241190"/>
                  <a:pt x="10115319" y="252204"/>
                </a:cubicBezTo>
                <a:cubicBezTo>
                  <a:pt x="10115319" y="260538"/>
                  <a:pt x="10116584" y="266659"/>
                  <a:pt x="10119115" y="270565"/>
                </a:cubicBezTo>
                <a:cubicBezTo>
                  <a:pt x="10121645" y="274472"/>
                  <a:pt x="10125737" y="276425"/>
                  <a:pt x="10131393" y="276425"/>
                </a:cubicBezTo>
                <a:cubicBezTo>
                  <a:pt x="10139727" y="276425"/>
                  <a:pt x="10147634" y="270826"/>
                  <a:pt x="10155112" y="259627"/>
                </a:cubicBezTo>
                <a:cubicBezTo>
                  <a:pt x="10162591" y="248427"/>
                  <a:pt x="10168935" y="232372"/>
                  <a:pt x="10174144" y="211462"/>
                </a:cubicBezTo>
                <a:close/>
                <a:moveTo>
                  <a:pt x="2776803" y="211462"/>
                </a:moveTo>
                <a:cubicBezTo>
                  <a:pt x="2773306" y="227610"/>
                  <a:pt x="2771558" y="241190"/>
                  <a:pt x="2771558" y="252204"/>
                </a:cubicBezTo>
                <a:cubicBezTo>
                  <a:pt x="2771558" y="260538"/>
                  <a:pt x="2772821" y="266659"/>
                  <a:pt x="2775352" y="270565"/>
                </a:cubicBezTo>
                <a:cubicBezTo>
                  <a:pt x="2777881" y="274472"/>
                  <a:pt x="2781974" y="276425"/>
                  <a:pt x="2787630" y="276425"/>
                </a:cubicBezTo>
                <a:cubicBezTo>
                  <a:pt x="2795965" y="276425"/>
                  <a:pt x="2803873" y="270826"/>
                  <a:pt x="2811349" y="259627"/>
                </a:cubicBezTo>
                <a:cubicBezTo>
                  <a:pt x="2818829" y="248427"/>
                  <a:pt x="2825172" y="232372"/>
                  <a:pt x="2830380" y="211462"/>
                </a:cubicBezTo>
                <a:close/>
                <a:moveTo>
                  <a:pt x="10510495" y="210904"/>
                </a:moveTo>
                <a:lnTo>
                  <a:pt x="10648012" y="210904"/>
                </a:lnTo>
                <a:lnTo>
                  <a:pt x="10648012" y="225750"/>
                </a:lnTo>
                <a:lnTo>
                  <a:pt x="10510495" y="225750"/>
                </a:lnTo>
                <a:close/>
                <a:moveTo>
                  <a:pt x="4309534" y="206997"/>
                </a:moveTo>
                <a:lnTo>
                  <a:pt x="4323822" y="219275"/>
                </a:lnTo>
                <a:cubicBezTo>
                  <a:pt x="4304177" y="239665"/>
                  <a:pt x="4285350" y="257301"/>
                  <a:pt x="4267342" y="272184"/>
                </a:cubicBezTo>
                <a:cubicBezTo>
                  <a:pt x="4263918" y="268017"/>
                  <a:pt x="4259900" y="263626"/>
                  <a:pt x="4255287" y="259013"/>
                </a:cubicBezTo>
                <a:cubicBezTo>
                  <a:pt x="4273592" y="244725"/>
                  <a:pt x="4291675" y="227387"/>
                  <a:pt x="4309534" y="206997"/>
                </a:cubicBezTo>
                <a:close/>
                <a:moveTo>
                  <a:pt x="9218779" y="205658"/>
                </a:moveTo>
                <a:lnTo>
                  <a:pt x="9234852" y="210792"/>
                </a:lnTo>
                <a:cubicBezTo>
                  <a:pt x="9232471" y="214959"/>
                  <a:pt x="9230090" y="219052"/>
                  <a:pt x="9227708" y="223071"/>
                </a:cubicBezTo>
                <a:lnTo>
                  <a:pt x="9282403" y="223071"/>
                </a:lnTo>
                <a:lnTo>
                  <a:pt x="9282403" y="237581"/>
                </a:lnTo>
                <a:cubicBezTo>
                  <a:pt x="9276747" y="252166"/>
                  <a:pt x="9268190" y="264966"/>
                  <a:pt x="9256730" y="275979"/>
                </a:cubicBezTo>
                <a:cubicBezTo>
                  <a:pt x="9264916" y="279849"/>
                  <a:pt x="9273250" y="283718"/>
                  <a:pt x="9281733" y="287588"/>
                </a:cubicBezTo>
                <a:lnTo>
                  <a:pt x="9271910" y="302991"/>
                </a:lnTo>
                <a:cubicBezTo>
                  <a:pt x="9262683" y="297782"/>
                  <a:pt x="9253084" y="292573"/>
                  <a:pt x="9243112" y="287364"/>
                </a:cubicBezTo>
                <a:cubicBezTo>
                  <a:pt x="9226295" y="299419"/>
                  <a:pt x="9205087" y="308944"/>
                  <a:pt x="9179488" y="315939"/>
                </a:cubicBezTo>
                <a:cubicBezTo>
                  <a:pt x="9177107" y="311177"/>
                  <a:pt x="9174577" y="305968"/>
                  <a:pt x="9171898" y="300312"/>
                </a:cubicBezTo>
                <a:cubicBezTo>
                  <a:pt x="9193627" y="295401"/>
                  <a:pt x="9212007" y="288332"/>
                  <a:pt x="9227039" y="279104"/>
                </a:cubicBezTo>
                <a:cubicBezTo>
                  <a:pt x="9214240" y="272556"/>
                  <a:pt x="9200845" y="265859"/>
                  <a:pt x="9186855" y="259013"/>
                </a:cubicBezTo>
                <a:cubicBezTo>
                  <a:pt x="9191618" y="252166"/>
                  <a:pt x="9196231" y="245097"/>
                  <a:pt x="9200696" y="237805"/>
                </a:cubicBezTo>
                <a:lnTo>
                  <a:pt x="9175247" y="237805"/>
                </a:lnTo>
                <a:lnTo>
                  <a:pt x="9175247" y="223071"/>
                </a:lnTo>
                <a:lnTo>
                  <a:pt x="9209179" y="223071"/>
                </a:lnTo>
                <a:cubicBezTo>
                  <a:pt x="9212454" y="217415"/>
                  <a:pt x="9215653" y="211611"/>
                  <a:pt x="9218779" y="205658"/>
                </a:cubicBezTo>
                <a:close/>
                <a:moveTo>
                  <a:pt x="2560816" y="205658"/>
                </a:moveTo>
                <a:lnTo>
                  <a:pt x="2576888" y="210792"/>
                </a:lnTo>
                <a:cubicBezTo>
                  <a:pt x="2574509" y="214959"/>
                  <a:pt x="2572126" y="219052"/>
                  <a:pt x="2569745" y="223071"/>
                </a:cubicBezTo>
                <a:lnTo>
                  <a:pt x="2624441" y="223071"/>
                </a:lnTo>
                <a:lnTo>
                  <a:pt x="2624441" y="237581"/>
                </a:lnTo>
                <a:cubicBezTo>
                  <a:pt x="2618783" y="252166"/>
                  <a:pt x="2610225" y="264966"/>
                  <a:pt x="2598765" y="275979"/>
                </a:cubicBezTo>
                <a:cubicBezTo>
                  <a:pt x="2606953" y="279849"/>
                  <a:pt x="2615287" y="283718"/>
                  <a:pt x="2623770" y="287588"/>
                </a:cubicBezTo>
                <a:lnTo>
                  <a:pt x="2613947" y="302991"/>
                </a:lnTo>
                <a:cubicBezTo>
                  <a:pt x="2604719" y="297782"/>
                  <a:pt x="2595121" y="292573"/>
                  <a:pt x="2585149" y="287364"/>
                </a:cubicBezTo>
                <a:cubicBezTo>
                  <a:pt x="2568329" y="299419"/>
                  <a:pt x="2547124" y="308944"/>
                  <a:pt x="2521524" y="315939"/>
                </a:cubicBezTo>
                <a:cubicBezTo>
                  <a:pt x="2519144" y="311177"/>
                  <a:pt x="2516614" y="305968"/>
                  <a:pt x="2513934" y="300312"/>
                </a:cubicBezTo>
                <a:cubicBezTo>
                  <a:pt x="2535663" y="295401"/>
                  <a:pt x="2554045" y="288332"/>
                  <a:pt x="2569076" y="279104"/>
                </a:cubicBezTo>
                <a:cubicBezTo>
                  <a:pt x="2556277" y="272556"/>
                  <a:pt x="2542883" y="265859"/>
                  <a:pt x="2528892" y="259013"/>
                </a:cubicBezTo>
                <a:cubicBezTo>
                  <a:pt x="2533655" y="252166"/>
                  <a:pt x="2538269" y="245097"/>
                  <a:pt x="2542732" y="237805"/>
                </a:cubicBezTo>
                <a:lnTo>
                  <a:pt x="2517284" y="237805"/>
                </a:lnTo>
                <a:lnTo>
                  <a:pt x="2517284" y="223071"/>
                </a:lnTo>
                <a:lnTo>
                  <a:pt x="2551214" y="223071"/>
                </a:lnTo>
                <a:cubicBezTo>
                  <a:pt x="2554490" y="217415"/>
                  <a:pt x="2557689" y="211611"/>
                  <a:pt x="2560816" y="205658"/>
                </a:cubicBezTo>
                <a:close/>
                <a:moveTo>
                  <a:pt x="7828203" y="203872"/>
                </a:moveTo>
                <a:lnTo>
                  <a:pt x="7828203" y="261691"/>
                </a:lnTo>
                <a:lnTo>
                  <a:pt x="7869949" y="261691"/>
                </a:lnTo>
                <a:lnTo>
                  <a:pt x="7869949" y="203872"/>
                </a:lnTo>
                <a:close/>
                <a:moveTo>
                  <a:pt x="6228003" y="203872"/>
                </a:moveTo>
                <a:lnTo>
                  <a:pt x="6228003" y="261691"/>
                </a:lnTo>
                <a:lnTo>
                  <a:pt x="6269749" y="261691"/>
                </a:lnTo>
                <a:lnTo>
                  <a:pt x="6269749" y="203872"/>
                </a:lnTo>
                <a:close/>
                <a:moveTo>
                  <a:pt x="4622743" y="203872"/>
                </a:moveTo>
                <a:lnTo>
                  <a:pt x="4622743" y="225303"/>
                </a:lnTo>
                <a:lnTo>
                  <a:pt x="4664713" y="225303"/>
                </a:lnTo>
                <a:lnTo>
                  <a:pt x="4664713" y="203872"/>
                </a:lnTo>
                <a:close/>
                <a:moveTo>
                  <a:pt x="4564700" y="203872"/>
                </a:moveTo>
                <a:lnTo>
                  <a:pt x="4564700" y="225303"/>
                </a:lnTo>
                <a:lnTo>
                  <a:pt x="4606670" y="225303"/>
                </a:lnTo>
                <a:lnTo>
                  <a:pt x="4606670" y="203872"/>
                </a:lnTo>
                <a:close/>
                <a:moveTo>
                  <a:pt x="3252942" y="203649"/>
                </a:moveTo>
                <a:lnTo>
                  <a:pt x="3252942" y="225973"/>
                </a:lnTo>
                <a:lnTo>
                  <a:pt x="3295581" y="225973"/>
                </a:lnTo>
                <a:lnTo>
                  <a:pt x="3295581" y="203649"/>
                </a:lnTo>
                <a:close/>
                <a:moveTo>
                  <a:pt x="3195121" y="203649"/>
                </a:moveTo>
                <a:lnTo>
                  <a:pt x="3195121" y="225973"/>
                </a:lnTo>
                <a:lnTo>
                  <a:pt x="3237091" y="225973"/>
                </a:lnTo>
                <a:lnTo>
                  <a:pt x="3237091" y="203649"/>
                </a:lnTo>
                <a:close/>
                <a:moveTo>
                  <a:pt x="989860" y="203425"/>
                </a:moveTo>
                <a:lnTo>
                  <a:pt x="1131842" y="203425"/>
                </a:lnTo>
                <a:lnTo>
                  <a:pt x="1131842" y="218159"/>
                </a:lnTo>
                <a:lnTo>
                  <a:pt x="1104606" y="218159"/>
                </a:lnTo>
                <a:lnTo>
                  <a:pt x="1104606" y="236465"/>
                </a:lnTo>
                <a:lnTo>
                  <a:pt x="1137200" y="236465"/>
                </a:lnTo>
                <a:lnTo>
                  <a:pt x="1137200" y="251199"/>
                </a:lnTo>
                <a:lnTo>
                  <a:pt x="1104606" y="251199"/>
                </a:lnTo>
                <a:lnTo>
                  <a:pt x="1104606" y="283569"/>
                </a:lnTo>
                <a:cubicBezTo>
                  <a:pt x="1104606" y="301280"/>
                  <a:pt x="1095677" y="310135"/>
                  <a:pt x="1077818" y="310135"/>
                </a:cubicBezTo>
                <a:cubicBezTo>
                  <a:pt x="1069780" y="310135"/>
                  <a:pt x="1058693" y="310061"/>
                  <a:pt x="1044555" y="309912"/>
                </a:cubicBezTo>
                <a:cubicBezTo>
                  <a:pt x="1043810" y="305000"/>
                  <a:pt x="1042694" y="298973"/>
                  <a:pt x="1041206" y="291829"/>
                </a:cubicBezTo>
                <a:cubicBezTo>
                  <a:pt x="1051028" y="292871"/>
                  <a:pt x="1061893" y="293392"/>
                  <a:pt x="1073799" y="293392"/>
                </a:cubicBezTo>
                <a:cubicBezTo>
                  <a:pt x="1083026" y="293392"/>
                  <a:pt x="1087640" y="288704"/>
                  <a:pt x="1087640" y="279328"/>
                </a:cubicBezTo>
                <a:lnTo>
                  <a:pt x="1087640" y="251199"/>
                </a:lnTo>
                <a:lnTo>
                  <a:pt x="980484" y="251199"/>
                </a:lnTo>
                <a:lnTo>
                  <a:pt x="980484" y="236465"/>
                </a:lnTo>
                <a:lnTo>
                  <a:pt x="1087640" y="236465"/>
                </a:lnTo>
                <a:lnTo>
                  <a:pt x="1087640" y="218159"/>
                </a:lnTo>
                <a:lnTo>
                  <a:pt x="989860" y="218159"/>
                </a:lnTo>
                <a:close/>
                <a:moveTo>
                  <a:pt x="9952576" y="202309"/>
                </a:moveTo>
                <a:lnTo>
                  <a:pt x="9952576" y="222401"/>
                </a:lnTo>
                <a:lnTo>
                  <a:pt x="10043212" y="222401"/>
                </a:lnTo>
                <a:lnTo>
                  <a:pt x="10043212" y="202309"/>
                </a:lnTo>
                <a:close/>
                <a:moveTo>
                  <a:pt x="4353960" y="198737"/>
                </a:moveTo>
                <a:lnTo>
                  <a:pt x="4371819" y="198737"/>
                </a:lnTo>
                <a:lnTo>
                  <a:pt x="4371819" y="264227"/>
                </a:lnTo>
                <a:lnTo>
                  <a:pt x="4370991" y="264817"/>
                </a:lnTo>
                <a:lnTo>
                  <a:pt x="4353960" y="264817"/>
                </a:lnTo>
                <a:close/>
                <a:moveTo>
                  <a:pt x="128369" y="198737"/>
                </a:moveTo>
                <a:cubicBezTo>
                  <a:pt x="142657" y="211983"/>
                  <a:pt x="155604" y="225005"/>
                  <a:pt x="167213" y="237805"/>
                </a:cubicBezTo>
                <a:lnTo>
                  <a:pt x="153372" y="250306"/>
                </a:lnTo>
                <a:cubicBezTo>
                  <a:pt x="141912" y="236763"/>
                  <a:pt x="129485" y="223219"/>
                  <a:pt x="116092" y="209676"/>
                </a:cubicBezTo>
                <a:close/>
                <a:moveTo>
                  <a:pt x="8589459" y="197844"/>
                </a:moveTo>
                <a:lnTo>
                  <a:pt x="8589459" y="214587"/>
                </a:lnTo>
                <a:lnTo>
                  <a:pt x="8676747" y="214587"/>
                </a:lnTo>
                <a:lnTo>
                  <a:pt x="8676747" y="197844"/>
                </a:lnTo>
                <a:close/>
                <a:moveTo>
                  <a:pt x="1931497" y="197844"/>
                </a:moveTo>
                <a:lnTo>
                  <a:pt x="1931497" y="214587"/>
                </a:lnTo>
                <a:lnTo>
                  <a:pt x="2018783" y="214587"/>
                </a:lnTo>
                <a:lnTo>
                  <a:pt x="2018783" y="197844"/>
                </a:lnTo>
                <a:close/>
                <a:moveTo>
                  <a:pt x="9068314" y="196058"/>
                </a:moveTo>
                <a:lnTo>
                  <a:pt x="9079252" y="207667"/>
                </a:lnTo>
                <a:cubicBezTo>
                  <a:pt x="9051422" y="225080"/>
                  <a:pt x="9021954" y="238400"/>
                  <a:pt x="8990849" y="247627"/>
                </a:cubicBezTo>
                <a:cubicBezTo>
                  <a:pt x="8988467" y="242716"/>
                  <a:pt x="8985640" y="237805"/>
                  <a:pt x="8982365" y="232893"/>
                </a:cubicBezTo>
                <a:cubicBezTo>
                  <a:pt x="9010792" y="225452"/>
                  <a:pt x="9039441" y="213174"/>
                  <a:pt x="9068314" y="196058"/>
                </a:cubicBezTo>
                <a:close/>
                <a:moveTo>
                  <a:pt x="2410349" y="196058"/>
                </a:moveTo>
                <a:lnTo>
                  <a:pt x="2421287" y="207667"/>
                </a:lnTo>
                <a:cubicBezTo>
                  <a:pt x="2393456" y="225080"/>
                  <a:pt x="2363988" y="238400"/>
                  <a:pt x="2332885" y="247627"/>
                </a:cubicBezTo>
                <a:cubicBezTo>
                  <a:pt x="2330502" y="242716"/>
                  <a:pt x="2327675" y="237805"/>
                  <a:pt x="2324402" y="232893"/>
                </a:cubicBezTo>
                <a:cubicBezTo>
                  <a:pt x="2352827" y="225452"/>
                  <a:pt x="2381476" y="213174"/>
                  <a:pt x="2410349" y="196058"/>
                </a:cubicBezTo>
                <a:close/>
                <a:moveTo>
                  <a:pt x="1202834" y="194049"/>
                </a:moveTo>
                <a:lnTo>
                  <a:pt x="1220692" y="194049"/>
                </a:lnTo>
                <a:lnTo>
                  <a:pt x="1220692" y="221731"/>
                </a:lnTo>
                <a:lnTo>
                  <a:pt x="1271816" y="221731"/>
                </a:lnTo>
                <a:lnTo>
                  <a:pt x="1271816" y="238251"/>
                </a:lnTo>
                <a:lnTo>
                  <a:pt x="1220692" y="238251"/>
                </a:lnTo>
                <a:lnTo>
                  <a:pt x="1220692" y="277542"/>
                </a:lnTo>
                <a:cubicBezTo>
                  <a:pt x="1238254" y="275309"/>
                  <a:pt x="1256336" y="272928"/>
                  <a:pt x="1274940" y="270398"/>
                </a:cubicBezTo>
                <a:cubicBezTo>
                  <a:pt x="1274940" y="275607"/>
                  <a:pt x="1275239" y="281411"/>
                  <a:pt x="1275833" y="287811"/>
                </a:cubicBezTo>
                <a:cubicBezTo>
                  <a:pt x="1233715" y="293020"/>
                  <a:pt x="1191373" y="298750"/>
                  <a:pt x="1148808" y="305000"/>
                </a:cubicBezTo>
                <a:lnTo>
                  <a:pt x="1143674" y="286248"/>
                </a:lnTo>
                <a:cubicBezTo>
                  <a:pt x="1162649" y="284313"/>
                  <a:pt x="1182369" y="282118"/>
                  <a:pt x="1202834" y="279662"/>
                </a:cubicBezTo>
                <a:lnTo>
                  <a:pt x="1202834" y="238251"/>
                </a:lnTo>
                <a:lnTo>
                  <a:pt x="1150371" y="238251"/>
                </a:lnTo>
                <a:lnTo>
                  <a:pt x="1150371" y="221731"/>
                </a:lnTo>
                <a:lnTo>
                  <a:pt x="1202834" y="221731"/>
                </a:lnTo>
                <a:close/>
                <a:moveTo>
                  <a:pt x="8144984" y="192263"/>
                </a:moveTo>
                <a:lnTo>
                  <a:pt x="8160834" y="199630"/>
                </a:lnTo>
                <a:cubicBezTo>
                  <a:pt x="8151533" y="219350"/>
                  <a:pt x="8140296" y="237246"/>
                  <a:pt x="8127125" y="253320"/>
                </a:cubicBezTo>
                <a:cubicBezTo>
                  <a:pt x="8141337" y="266491"/>
                  <a:pt x="8155477" y="280146"/>
                  <a:pt x="8169541" y="294285"/>
                </a:cubicBezTo>
                <a:lnTo>
                  <a:pt x="8155699" y="307456"/>
                </a:lnTo>
                <a:cubicBezTo>
                  <a:pt x="8145059" y="294955"/>
                  <a:pt x="8132036" y="280928"/>
                  <a:pt x="8116632" y="265375"/>
                </a:cubicBezTo>
                <a:cubicBezTo>
                  <a:pt x="8098624" y="284797"/>
                  <a:pt x="8077416" y="301354"/>
                  <a:pt x="8053008" y="315046"/>
                </a:cubicBezTo>
                <a:cubicBezTo>
                  <a:pt x="8049436" y="310135"/>
                  <a:pt x="8045343" y="305373"/>
                  <a:pt x="8040730" y="300759"/>
                </a:cubicBezTo>
                <a:cubicBezTo>
                  <a:pt x="8087611" y="276500"/>
                  <a:pt x="8122362" y="240335"/>
                  <a:pt x="8144984" y="192263"/>
                </a:cubicBezTo>
                <a:close/>
                <a:moveTo>
                  <a:pt x="6544784" y="192263"/>
                </a:moveTo>
                <a:lnTo>
                  <a:pt x="6560634" y="199630"/>
                </a:lnTo>
                <a:cubicBezTo>
                  <a:pt x="6551332" y="219350"/>
                  <a:pt x="6540096" y="237246"/>
                  <a:pt x="6526924" y="253320"/>
                </a:cubicBezTo>
                <a:cubicBezTo>
                  <a:pt x="6541137" y="266491"/>
                  <a:pt x="6555276" y="280146"/>
                  <a:pt x="6569340" y="294285"/>
                </a:cubicBezTo>
                <a:lnTo>
                  <a:pt x="6555499" y="307456"/>
                </a:lnTo>
                <a:cubicBezTo>
                  <a:pt x="6544858" y="294955"/>
                  <a:pt x="6531836" y="280928"/>
                  <a:pt x="6516432" y="265375"/>
                </a:cubicBezTo>
                <a:cubicBezTo>
                  <a:pt x="6498424" y="284797"/>
                  <a:pt x="6477216" y="301354"/>
                  <a:pt x="6452808" y="315046"/>
                </a:cubicBezTo>
                <a:cubicBezTo>
                  <a:pt x="6449236" y="310135"/>
                  <a:pt x="6445143" y="305373"/>
                  <a:pt x="6440530" y="300759"/>
                </a:cubicBezTo>
                <a:cubicBezTo>
                  <a:pt x="6487410" y="276500"/>
                  <a:pt x="6522162" y="240335"/>
                  <a:pt x="6544784" y="192263"/>
                </a:cubicBezTo>
                <a:close/>
                <a:moveTo>
                  <a:pt x="4548627" y="190924"/>
                </a:moveTo>
                <a:lnTo>
                  <a:pt x="4680787" y="190924"/>
                </a:lnTo>
                <a:lnTo>
                  <a:pt x="4680787" y="282230"/>
                </a:lnTo>
                <a:lnTo>
                  <a:pt x="4664713" y="282230"/>
                </a:lnTo>
                <a:lnTo>
                  <a:pt x="4664713" y="272630"/>
                </a:lnTo>
                <a:lnTo>
                  <a:pt x="4564700" y="272630"/>
                </a:lnTo>
                <a:lnTo>
                  <a:pt x="4564700" y="281783"/>
                </a:lnTo>
                <a:lnTo>
                  <a:pt x="4548627" y="281783"/>
                </a:lnTo>
                <a:close/>
                <a:moveTo>
                  <a:pt x="7573261" y="187129"/>
                </a:moveTo>
                <a:lnTo>
                  <a:pt x="7795163" y="187129"/>
                </a:lnTo>
                <a:lnTo>
                  <a:pt x="7795163" y="206774"/>
                </a:lnTo>
                <a:lnTo>
                  <a:pt x="7573261" y="206774"/>
                </a:lnTo>
                <a:close/>
                <a:moveTo>
                  <a:pt x="8390774" y="181548"/>
                </a:moveTo>
                <a:cubicBezTo>
                  <a:pt x="8407293" y="201044"/>
                  <a:pt x="8420465" y="217936"/>
                  <a:pt x="8430287" y="232224"/>
                </a:cubicBezTo>
                <a:lnTo>
                  <a:pt x="8413767" y="243832"/>
                </a:lnTo>
                <a:cubicBezTo>
                  <a:pt x="8403201" y="226568"/>
                  <a:pt x="8390997" y="209155"/>
                  <a:pt x="8377156" y="191593"/>
                </a:cubicBezTo>
                <a:close/>
                <a:moveTo>
                  <a:pt x="5066548" y="181548"/>
                </a:moveTo>
                <a:cubicBezTo>
                  <a:pt x="5083068" y="201044"/>
                  <a:pt x="5096239" y="217936"/>
                  <a:pt x="5106062" y="232224"/>
                </a:cubicBezTo>
                <a:lnTo>
                  <a:pt x="5089542" y="243832"/>
                </a:lnTo>
                <a:cubicBezTo>
                  <a:pt x="5078976" y="226568"/>
                  <a:pt x="5066772" y="209155"/>
                  <a:pt x="5052931" y="191593"/>
                </a:cubicBezTo>
                <a:close/>
                <a:moveTo>
                  <a:pt x="3916405" y="181101"/>
                </a:moveTo>
                <a:lnTo>
                  <a:pt x="3916405" y="222847"/>
                </a:lnTo>
                <a:lnTo>
                  <a:pt x="3982038" y="222847"/>
                </a:lnTo>
                <a:lnTo>
                  <a:pt x="3982038" y="181101"/>
                </a:lnTo>
                <a:close/>
                <a:moveTo>
                  <a:pt x="3835815" y="181101"/>
                </a:moveTo>
                <a:cubicBezTo>
                  <a:pt x="3836261" y="195537"/>
                  <a:pt x="3835926" y="209453"/>
                  <a:pt x="3834810" y="222847"/>
                </a:cubicBezTo>
                <a:lnTo>
                  <a:pt x="3898546" y="222847"/>
                </a:lnTo>
                <a:lnTo>
                  <a:pt x="3898546" y="181101"/>
                </a:lnTo>
                <a:close/>
                <a:moveTo>
                  <a:pt x="7919956" y="180878"/>
                </a:moveTo>
                <a:cubicBezTo>
                  <a:pt x="7931862" y="202607"/>
                  <a:pt x="7940866" y="219945"/>
                  <a:pt x="7946968" y="232893"/>
                </a:cubicBezTo>
                <a:cubicBezTo>
                  <a:pt x="7943099" y="234679"/>
                  <a:pt x="7937145" y="237656"/>
                  <a:pt x="7929109" y="241823"/>
                </a:cubicBezTo>
                <a:cubicBezTo>
                  <a:pt x="7923305" y="227684"/>
                  <a:pt x="7914970" y="210048"/>
                  <a:pt x="7904105" y="188915"/>
                </a:cubicBezTo>
                <a:close/>
                <a:moveTo>
                  <a:pt x="6319756" y="180878"/>
                </a:moveTo>
                <a:cubicBezTo>
                  <a:pt x="6331662" y="202607"/>
                  <a:pt x="6340666" y="219945"/>
                  <a:pt x="6346768" y="232893"/>
                </a:cubicBezTo>
                <a:cubicBezTo>
                  <a:pt x="6342898" y="234679"/>
                  <a:pt x="6336945" y="237656"/>
                  <a:pt x="6328908" y="241823"/>
                </a:cubicBezTo>
                <a:cubicBezTo>
                  <a:pt x="6323104" y="227684"/>
                  <a:pt x="6314770" y="210048"/>
                  <a:pt x="6303905" y="188915"/>
                </a:cubicBezTo>
                <a:close/>
                <a:moveTo>
                  <a:pt x="3665257" y="180878"/>
                </a:moveTo>
                <a:lnTo>
                  <a:pt x="3682670" y="180878"/>
                </a:lnTo>
                <a:lnTo>
                  <a:pt x="3682670" y="200523"/>
                </a:lnTo>
                <a:lnTo>
                  <a:pt x="3782236" y="200523"/>
                </a:lnTo>
                <a:lnTo>
                  <a:pt x="3782236" y="217490"/>
                </a:lnTo>
                <a:lnTo>
                  <a:pt x="3696511" y="217490"/>
                </a:lnTo>
                <a:cubicBezTo>
                  <a:pt x="3717422" y="245320"/>
                  <a:pt x="3747559" y="264445"/>
                  <a:pt x="3786924" y="274863"/>
                </a:cubicBezTo>
                <a:cubicBezTo>
                  <a:pt x="3781715" y="281560"/>
                  <a:pt x="3777325" y="287885"/>
                  <a:pt x="3773753" y="293838"/>
                </a:cubicBezTo>
                <a:cubicBezTo>
                  <a:pt x="3734686" y="279179"/>
                  <a:pt x="3704325" y="255478"/>
                  <a:pt x="3682670" y="222736"/>
                </a:cubicBezTo>
                <a:lnTo>
                  <a:pt x="3682670" y="314600"/>
                </a:lnTo>
                <a:lnTo>
                  <a:pt x="3665257" y="314600"/>
                </a:lnTo>
                <a:lnTo>
                  <a:pt x="3665257" y="223071"/>
                </a:lnTo>
                <a:cubicBezTo>
                  <a:pt x="3643454" y="253432"/>
                  <a:pt x="3613465" y="278211"/>
                  <a:pt x="3575304" y="297410"/>
                </a:cubicBezTo>
                <a:cubicBezTo>
                  <a:pt x="3571881" y="292350"/>
                  <a:pt x="3567639" y="286769"/>
                  <a:pt x="3562579" y="280667"/>
                </a:cubicBezTo>
                <a:cubicBezTo>
                  <a:pt x="3600592" y="264445"/>
                  <a:pt x="3630097" y="243386"/>
                  <a:pt x="3651082" y="217490"/>
                </a:cubicBezTo>
                <a:lnTo>
                  <a:pt x="3565481" y="217490"/>
                </a:lnTo>
                <a:lnTo>
                  <a:pt x="3565481" y="200523"/>
                </a:lnTo>
                <a:lnTo>
                  <a:pt x="3665257" y="200523"/>
                </a:lnTo>
                <a:close/>
                <a:moveTo>
                  <a:pt x="7378147" y="180208"/>
                </a:moveTo>
                <a:lnTo>
                  <a:pt x="7378147" y="204095"/>
                </a:lnTo>
                <a:lnTo>
                  <a:pt x="7441994" y="204095"/>
                </a:lnTo>
                <a:lnTo>
                  <a:pt x="7441994" y="180208"/>
                </a:lnTo>
                <a:close/>
                <a:moveTo>
                  <a:pt x="4479422" y="173064"/>
                </a:moveTo>
                <a:lnTo>
                  <a:pt x="4522285" y="173064"/>
                </a:lnTo>
                <a:lnTo>
                  <a:pt x="4522285" y="270733"/>
                </a:lnTo>
                <a:cubicBezTo>
                  <a:pt x="4533074" y="284127"/>
                  <a:pt x="4548999" y="291159"/>
                  <a:pt x="4570058" y="291829"/>
                </a:cubicBezTo>
                <a:lnTo>
                  <a:pt x="4624083" y="292499"/>
                </a:lnTo>
                <a:lnTo>
                  <a:pt x="4699762" y="290713"/>
                </a:lnTo>
                <a:cubicBezTo>
                  <a:pt x="4697232" y="296517"/>
                  <a:pt x="4694776" y="302247"/>
                  <a:pt x="4692395" y="307903"/>
                </a:cubicBezTo>
                <a:lnTo>
                  <a:pt x="4618055" y="308572"/>
                </a:lnTo>
                <a:lnTo>
                  <a:pt x="4568495" y="307679"/>
                </a:lnTo>
                <a:cubicBezTo>
                  <a:pt x="4543492" y="307531"/>
                  <a:pt x="4524963" y="298973"/>
                  <a:pt x="4512908" y="282007"/>
                </a:cubicBezTo>
                <a:cubicBezTo>
                  <a:pt x="4508592" y="285430"/>
                  <a:pt x="4499885" y="294955"/>
                  <a:pt x="4486789" y="310582"/>
                </a:cubicBezTo>
                <a:lnTo>
                  <a:pt x="4477189" y="291606"/>
                </a:lnTo>
                <a:cubicBezTo>
                  <a:pt x="4486714" y="283048"/>
                  <a:pt x="4495942" y="274974"/>
                  <a:pt x="4504871" y="267384"/>
                </a:cubicBezTo>
                <a:lnTo>
                  <a:pt x="4504871" y="189361"/>
                </a:lnTo>
                <a:lnTo>
                  <a:pt x="4479422" y="189361"/>
                </a:lnTo>
                <a:close/>
                <a:moveTo>
                  <a:pt x="4021552" y="172841"/>
                </a:moveTo>
                <a:lnTo>
                  <a:pt x="4064191" y="172841"/>
                </a:lnTo>
                <a:lnTo>
                  <a:pt x="4064191" y="266380"/>
                </a:lnTo>
                <a:cubicBezTo>
                  <a:pt x="4073121" y="282453"/>
                  <a:pt x="4089343" y="290639"/>
                  <a:pt x="4112858" y="290936"/>
                </a:cubicBezTo>
                <a:lnTo>
                  <a:pt x="4165097" y="291829"/>
                </a:lnTo>
                <a:lnTo>
                  <a:pt x="4241892" y="289597"/>
                </a:lnTo>
                <a:cubicBezTo>
                  <a:pt x="4240255" y="294508"/>
                  <a:pt x="4238171" y="300387"/>
                  <a:pt x="4235641" y="307233"/>
                </a:cubicBezTo>
                <a:lnTo>
                  <a:pt x="4160632" y="307903"/>
                </a:lnTo>
                <a:lnTo>
                  <a:pt x="4107277" y="306563"/>
                </a:lnTo>
                <a:cubicBezTo>
                  <a:pt x="4083018" y="306117"/>
                  <a:pt x="4065754" y="297410"/>
                  <a:pt x="4055485" y="280444"/>
                </a:cubicBezTo>
                <a:cubicBezTo>
                  <a:pt x="4049383" y="286099"/>
                  <a:pt x="4040453" y="296071"/>
                  <a:pt x="4028696" y="310358"/>
                </a:cubicBezTo>
                <a:lnTo>
                  <a:pt x="4019543" y="291829"/>
                </a:lnTo>
                <a:cubicBezTo>
                  <a:pt x="4031896" y="279923"/>
                  <a:pt x="4041049" y="271179"/>
                  <a:pt x="4047002" y="265598"/>
                </a:cubicBezTo>
                <a:lnTo>
                  <a:pt x="4047002" y="189361"/>
                </a:lnTo>
                <a:lnTo>
                  <a:pt x="4021552" y="189361"/>
                </a:lnTo>
                <a:close/>
                <a:moveTo>
                  <a:pt x="3107164" y="172841"/>
                </a:moveTo>
                <a:lnTo>
                  <a:pt x="3150920" y="172841"/>
                </a:lnTo>
                <a:lnTo>
                  <a:pt x="3150920" y="268277"/>
                </a:lnTo>
                <a:cubicBezTo>
                  <a:pt x="3160073" y="283086"/>
                  <a:pt x="3175626" y="290564"/>
                  <a:pt x="3197577" y="290713"/>
                </a:cubicBezTo>
                <a:lnTo>
                  <a:pt x="3253165" y="291606"/>
                </a:lnTo>
                <a:lnTo>
                  <a:pt x="3327506" y="289820"/>
                </a:lnTo>
                <a:cubicBezTo>
                  <a:pt x="3325867" y="294731"/>
                  <a:pt x="3323783" y="300610"/>
                  <a:pt x="3321254" y="307456"/>
                </a:cubicBezTo>
                <a:lnTo>
                  <a:pt x="3247360" y="307903"/>
                </a:lnTo>
                <a:lnTo>
                  <a:pt x="3194227" y="306563"/>
                </a:lnTo>
                <a:cubicBezTo>
                  <a:pt x="3168928" y="306266"/>
                  <a:pt x="3151218" y="297559"/>
                  <a:pt x="3141097" y="280444"/>
                </a:cubicBezTo>
                <a:cubicBezTo>
                  <a:pt x="3134996" y="286099"/>
                  <a:pt x="3126066" y="296071"/>
                  <a:pt x="3114307" y="310358"/>
                </a:cubicBezTo>
                <a:lnTo>
                  <a:pt x="3105156" y="291829"/>
                </a:lnTo>
                <a:cubicBezTo>
                  <a:pt x="3118327" y="279104"/>
                  <a:pt x="3127851" y="269989"/>
                  <a:pt x="3133730" y="264482"/>
                </a:cubicBezTo>
                <a:lnTo>
                  <a:pt x="3133730" y="189361"/>
                </a:lnTo>
                <a:lnTo>
                  <a:pt x="3107164" y="189361"/>
                </a:lnTo>
                <a:close/>
                <a:moveTo>
                  <a:pt x="4708245" y="171725"/>
                </a:moveTo>
                <a:lnTo>
                  <a:pt x="4751331" y="171725"/>
                </a:lnTo>
                <a:lnTo>
                  <a:pt x="4751331" y="268612"/>
                </a:lnTo>
                <a:cubicBezTo>
                  <a:pt x="4762046" y="281486"/>
                  <a:pt x="4777971" y="288257"/>
                  <a:pt x="4799104" y="288927"/>
                </a:cubicBezTo>
                <a:lnTo>
                  <a:pt x="4864515" y="290043"/>
                </a:lnTo>
                <a:lnTo>
                  <a:pt x="4928138" y="287811"/>
                </a:lnTo>
                <a:cubicBezTo>
                  <a:pt x="4925609" y="293764"/>
                  <a:pt x="4923227" y="299643"/>
                  <a:pt x="4920994" y="305447"/>
                </a:cubicBezTo>
                <a:lnTo>
                  <a:pt x="4858933" y="305893"/>
                </a:lnTo>
                <a:lnTo>
                  <a:pt x="4797318" y="305000"/>
                </a:lnTo>
                <a:cubicBezTo>
                  <a:pt x="4772167" y="304554"/>
                  <a:pt x="4753712" y="296071"/>
                  <a:pt x="4741955" y="279551"/>
                </a:cubicBezTo>
                <a:cubicBezTo>
                  <a:pt x="4737787" y="282825"/>
                  <a:pt x="4729155" y="292201"/>
                  <a:pt x="4716058" y="307679"/>
                </a:cubicBezTo>
                <a:lnTo>
                  <a:pt x="4706682" y="288927"/>
                </a:lnTo>
                <a:cubicBezTo>
                  <a:pt x="4718216" y="278360"/>
                  <a:pt x="4727370" y="270212"/>
                  <a:pt x="4734141" y="264482"/>
                </a:cubicBezTo>
                <a:lnTo>
                  <a:pt x="4734141" y="187798"/>
                </a:lnTo>
                <a:lnTo>
                  <a:pt x="4708245" y="187798"/>
                </a:lnTo>
                <a:close/>
                <a:moveTo>
                  <a:pt x="9630661" y="169716"/>
                </a:moveTo>
                <a:lnTo>
                  <a:pt x="9680220" y="169716"/>
                </a:lnTo>
                <a:lnTo>
                  <a:pt x="9680220" y="278211"/>
                </a:lnTo>
                <a:cubicBezTo>
                  <a:pt x="9693168" y="270324"/>
                  <a:pt x="9707307" y="261394"/>
                  <a:pt x="9722636" y="251422"/>
                </a:cubicBezTo>
                <a:cubicBezTo>
                  <a:pt x="9723083" y="259161"/>
                  <a:pt x="9723604" y="265635"/>
                  <a:pt x="9724199" y="270844"/>
                </a:cubicBezTo>
                <a:cubicBezTo>
                  <a:pt x="9700387" y="285727"/>
                  <a:pt x="9680741" y="298675"/>
                  <a:pt x="9665263" y="309689"/>
                </a:cubicBezTo>
                <a:lnTo>
                  <a:pt x="9654548" y="294508"/>
                </a:lnTo>
                <a:cubicBezTo>
                  <a:pt x="9659757" y="290043"/>
                  <a:pt x="9662361" y="283272"/>
                  <a:pt x="9662361" y="274193"/>
                </a:cubicBezTo>
                <a:lnTo>
                  <a:pt x="9662361" y="185789"/>
                </a:lnTo>
                <a:lnTo>
                  <a:pt x="9630661" y="185789"/>
                </a:lnTo>
                <a:close/>
                <a:moveTo>
                  <a:pt x="686697" y="169716"/>
                </a:moveTo>
                <a:lnTo>
                  <a:pt x="736257" y="169716"/>
                </a:lnTo>
                <a:lnTo>
                  <a:pt x="736257" y="278211"/>
                </a:lnTo>
                <a:cubicBezTo>
                  <a:pt x="749205" y="270324"/>
                  <a:pt x="763344" y="261394"/>
                  <a:pt x="778673" y="251422"/>
                </a:cubicBezTo>
                <a:cubicBezTo>
                  <a:pt x="779119" y="259161"/>
                  <a:pt x="779640" y="265635"/>
                  <a:pt x="780236" y="270844"/>
                </a:cubicBezTo>
                <a:cubicBezTo>
                  <a:pt x="756423" y="285727"/>
                  <a:pt x="736778" y="298675"/>
                  <a:pt x="721299" y="309689"/>
                </a:cubicBezTo>
                <a:lnTo>
                  <a:pt x="710584" y="294508"/>
                </a:lnTo>
                <a:cubicBezTo>
                  <a:pt x="715792" y="290043"/>
                  <a:pt x="718397" y="283272"/>
                  <a:pt x="718397" y="274193"/>
                </a:cubicBezTo>
                <a:lnTo>
                  <a:pt x="718397" y="185789"/>
                </a:lnTo>
                <a:lnTo>
                  <a:pt x="686697" y="185789"/>
                </a:lnTo>
                <a:close/>
                <a:moveTo>
                  <a:pt x="7485527" y="168600"/>
                </a:moveTo>
                <a:lnTo>
                  <a:pt x="7502493" y="168600"/>
                </a:lnTo>
                <a:lnTo>
                  <a:pt x="7502493" y="269058"/>
                </a:lnTo>
                <a:lnTo>
                  <a:pt x="7485527" y="269058"/>
                </a:lnTo>
                <a:close/>
                <a:moveTo>
                  <a:pt x="9952576" y="167930"/>
                </a:moveTo>
                <a:lnTo>
                  <a:pt x="9952576" y="188022"/>
                </a:lnTo>
                <a:lnTo>
                  <a:pt x="10043212" y="188022"/>
                </a:lnTo>
                <a:lnTo>
                  <a:pt x="10043212" y="167930"/>
                </a:lnTo>
                <a:close/>
                <a:moveTo>
                  <a:pt x="8589459" y="167707"/>
                </a:moveTo>
                <a:lnTo>
                  <a:pt x="8589459" y="184450"/>
                </a:lnTo>
                <a:lnTo>
                  <a:pt x="8676747" y="184450"/>
                </a:lnTo>
                <a:lnTo>
                  <a:pt x="8676747" y="167707"/>
                </a:lnTo>
                <a:close/>
                <a:moveTo>
                  <a:pt x="1931497" y="167707"/>
                </a:moveTo>
                <a:lnTo>
                  <a:pt x="1931497" y="184450"/>
                </a:lnTo>
                <a:lnTo>
                  <a:pt x="2018783" y="184450"/>
                </a:lnTo>
                <a:lnTo>
                  <a:pt x="2018783" y="167707"/>
                </a:lnTo>
                <a:close/>
                <a:moveTo>
                  <a:pt x="3252942" y="167037"/>
                </a:moveTo>
                <a:lnTo>
                  <a:pt x="3252942" y="189361"/>
                </a:lnTo>
                <a:lnTo>
                  <a:pt x="3295581" y="189361"/>
                </a:lnTo>
                <a:lnTo>
                  <a:pt x="3295581" y="167037"/>
                </a:lnTo>
                <a:close/>
                <a:moveTo>
                  <a:pt x="3195121" y="167037"/>
                </a:moveTo>
                <a:lnTo>
                  <a:pt x="3195121" y="189361"/>
                </a:lnTo>
                <a:lnTo>
                  <a:pt x="3237091" y="189361"/>
                </a:lnTo>
                <a:lnTo>
                  <a:pt x="3237091" y="167037"/>
                </a:lnTo>
                <a:close/>
                <a:moveTo>
                  <a:pt x="6997073" y="165474"/>
                </a:moveTo>
                <a:lnTo>
                  <a:pt x="6997073" y="196505"/>
                </a:lnTo>
                <a:lnTo>
                  <a:pt x="7074315" y="196505"/>
                </a:lnTo>
                <a:lnTo>
                  <a:pt x="7074315" y="165474"/>
                </a:lnTo>
                <a:close/>
                <a:moveTo>
                  <a:pt x="7361181" y="165028"/>
                </a:moveTo>
                <a:lnTo>
                  <a:pt x="7458961" y="165028"/>
                </a:lnTo>
                <a:lnTo>
                  <a:pt x="7458961" y="289820"/>
                </a:lnTo>
                <a:cubicBezTo>
                  <a:pt x="7458961" y="304405"/>
                  <a:pt x="7451445" y="311549"/>
                  <a:pt x="7436413" y="311251"/>
                </a:cubicBezTo>
                <a:cubicBezTo>
                  <a:pt x="7430163" y="311251"/>
                  <a:pt x="7421605" y="311102"/>
                  <a:pt x="7410741" y="310805"/>
                </a:cubicBezTo>
                <a:cubicBezTo>
                  <a:pt x="7409848" y="305000"/>
                  <a:pt x="7408731" y="299494"/>
                  <a:pt x="7407392" y="294285"/>
                </a:cubicBezTo>
                <a:cubicBezTo>
                  <a:pt x="7416470" y="295029"/>
                  <a:pt x="7424879" y="295401"/>
                  <a:pt x="7432618" y="295401"/>
                </a:cubicBezTo>
                <a:cubicBezTo>
                  <a:pt x="7438869" y="295550"/>
                  <a:pt x="7441994" y="292499"/>
                  <a:pt x="7441994" y="286248"/>
                </a:cubicBezTo>
                <a:lnTo>
                  <a:pt x="7441994" y="257896"/>
                </a:lnTo>
                <a:lnTo>
                  <a:pt x="7378147" y="257896"/>
                </a:lnTo>
                <a:lnTo>
                  <a:pt x="7378147" y="313707"/>
                </a:lnTo>
                <a:lnTo>
                  <a:pt x="7361181" y="313707"/>
                </a:lnTo>
                <a:close/>
                <a:moveTo>
                  <a:pt x="7531515" y="157884"/>
                </a:moveTo>
                <a:lnTo>
                  <a:pt x="7548927" y="157884"/>
                </a:lnTo>
                <a:lnTo>
                  <a:pt x="7548927" y="282676"/>
                </a:lnTo>
                <a:cubicBezTo>
                  <a:pt x="7548927" y="300982"/>
                  <a:pt x="7540295" y="310209"/>
                  <a:pt x="7523031" y="310358"/>
                </a:cubicBezTo>
                <a:cubicBezTo>
                  <a:pt x="7515144" y="310507"/>
                  <a:pt x="7505321" y="310433"/>
                  <a:pt x="7493563" y="310135"/>
                </a:cubicBezTo>
                <a:cubicBezTo>
                  <a:pt x="7492819" y="304033"/>
                  <a:pt x="7491777" y="297782"/>
                  <a:pt x="7490438" y="291383"/>
                </a:cubicBezTo>
                <a:cubicBezTo>
                  <a:pt x="7501451" y="292573"/>
                  <a:pt x="7510381" y="293169"/>
                  <a:pt x="7517227" y="293169"/>
                </a:cubicBezTo>
                <a:cubicBezTo>
                  <a:pt x="7526752" y="293169"/>
                  <a:pt x="7531515" y="288332"/>
                  <a:pt x="7531515" y="278658"/>
                </a:cubicBezTo>
                <a:close/>
                <a:moveTo>
                  <a:pt x="5402751" y="154312"/>
                </a:moveTo>
                <a:cubicBezTo>
                  <a:pt x="5413913" y="162200"/>
                  <a:pt x="5427010" y="172320"/>
                  <a:pt x="5442042" y="184673"/>
                </a:cubicBezTo>
                <a:cubicBezTo>
                  <a:pt x="5436535" y="190924"/>
                  <a:pt x="5432219" y="195761"/>
                  <a:pt x="5429094" y="199184"/>
                </a:cubicBezTo>
                <a:cubicBezTo>
                  <a:pt x="5412276" y="184152"/>
                  <a:pt x="5399774" y="173511"/>
                  <a:pt x="5391590" y="167260"/>
                </a:cubicBezTo>
                <a:close/>
                <a:moveTo>
                  <a:pt x="8573386" y="153866"/>
                </a:moveTo>
                <a:lnTo>
                  <a:pt x="8692820" y="153866"/>
                </a:lnTo>
                <a:lnTo>
                  <a:pt x="8692820" y="234679"/>
                </a:lnTo>
                <a:lnTo>
                  <a:pt x="8676747" y="234679"/>
                </a:lnTo>
                <a:lnTo>
                  <a:pt x="8676747" y="228428"/>
                </a:lnTo>
                <a:lnTo>
                  <a:pt x="8639242" y="228428"/>
                </a:lnTo>
                <a:cubicBezTo>
                  <a:pt x="8638796" y="236614"/>
                  <a:pt x="8638126" y="243311"/>
                  <a:pt x="8637233" y="248520"/>
                </a:cubicBezTo>
                <a:lnTo>
                  <a:pt x="8707331" y="248520"/>
                </a:lnTo>
                <a:lnTo>
                  <a:pt x="8707331" y="262808"/>
                </a:lnTo>
                <a:lnTo>
                  <a:pt x="8645716" y="262808"/>
                </a:lnTo>
                <a:cubicBezTo>
                  <a:pt x="8661864" y="280890"/>
                  <a:pt x="8683221" y="291904"/>
                  <a:pt x="8709787" y="295848"/>
                </a:cubicBezTo>
                <a:cubicBezTo>
                  <a:pt x="8705619" y="301354"/>
                  <a:pt x="8701973" y="306935"/>
                  <a:pt x="8698848" y="312591"/>
                </a:cubicBezTo>
                <a:cubicBezTo>
                  <a:pt x="8670050" y="304182"/>
                  <a:pt x="8647614" y="289001"/>
                  <a:pt x="8631540" y="267049"/>
                </a:cubicBezTo>
                <a:cubicBezTo>
                  <a:pt x="8620899" y="288406"/>
                  <a:pt x="8596454" y="304033"/>
                  <a:pt x="8558205" y="313930"/>
                </a:cubicBezTo>
                <a:cubicBezTo>
                  <a:pt x="8555675" y="308721"/>
                  <a:pt x="8552773" y="303587"/>
                  <a:pt x="8549499" y="298526"/>
                </a:cubicBezTo>
                <a:cubicBezTo>
                  <a:pt x="8584548" y="291159"/>
                  <a:pt x="8606946" y="279253"/>
                  <a:pt x="8616695" y="262808"/>
                </a:cubicBezTo>
                <a:lnTo>
                  <a:pt x="8557312" y="262808"/>
                </a:lnTo>
                <a:lnTo>
                  <a:pt x="8557312" y="248520"/>
                </a:lnTo>
                <a:lnTo>
                  <a:pt x="8621941" y="248520"/>
                </a:lnTo>
                <a:cubicBezTo>
                  <a:pt x="8622908" y="243088"/>
                  <a:pt x="8623541" y="236391"/>
                  <a:pt x="8623838" y="228428"/>
                </a:cubicBezTo>
                <a:lnTo>
                  <a:pt x="8589459" y="228428"/>
                </a:lnTo>
                <a:lnTo>
                  <a:pt x="8589459" y="234679"/>
                </a:lnTo>
                <a:lnTo>
                  <a:pt x="8573386" y="234679"/>
                </a:lnTo>
                <a:close/>
                <a:moveTo>
                  <a:pt x="1915421" y="153866"/>
                </a:moveTo>
                <a:lnTo>
                  <a:pt x="2034855" y="153866"/>
                </a:lnTo>
                <a:lnTo>
                  <a:pt x="2034855" y="234679"/>
                </a:lnTo>
                <a:lnTo>
                  <a:pt x="2018783" y="234679"/>
                </a:lnTo>
                <a:lnTo>
                  <a:pt x="2018783" y="228428"/>
                </a:lnTo>
                <a:lnTo>
                  <a:pt x="1981278" y="228428"/>
                </a:lnTo>
                <a:cubicBezTo>
                  <a:pt x="1980831" y="236614"/>
                  <a:pt x="1980162" y="243311"/>
                  <a:pt x="1979269" y="248520"/>
                </a:cubicBezTo>
                <a:lnTo>
                  <a:pt x="2049365" y="248520"/>
                </a:lnTo>
                <a:lnTo>
                  <a:pt x="2049365" y="262808"/>
                </a:lnTo>
                <a:lnTo>
                  <a:pt x="1987753" y="262808"/>
                </a:lnTo>
                <a:cubicBezTo>
                  <a:pt x="2003899" y="280890"/>
                  <a:pt x="2025257" y="291904"/>
                  <a:pt x="2051822" y="295848"/>
                </a:cubicBezTo>
                <a:cubicBezTo>
                  <a:pt x="2047654" y="301354"/>
                  <a:pt x="2044009" y="306935"/>
                  <a:pt x="2040882" y="312591"/>
                </a:cubicBezTo>
                <a:cubicBezTo>
                  <a:pt x="2012084" y="304182"/>
                  <a:pt x="1989649" y="289001"/>
                  <a:pt x="1973576" y="267049"/>
                </a:cubicBezTo>
                <a:cubicBezTo>
                  <a:pt x="1962935" y="288406"/>
                  <a:pt x="1938489" y="304033"/>
                  <a:pt x="1900240" y="313930"/>
                </a:cubicBezTo>
                <a:cubicBezTo>
                  <a:pt x="1897711" y="308721"/>
                  <a:pt x="1894809" y="303587"/>
                  <a:pt x="1891536" y="298526"/>
                </a:cubicBezTo>
                <a:cubicBezTo>
                  <a:pt x="1926584" y="291159"/>
                  <a:pt x="1948982" y="279253"/>
                  <a:pt x="1958730" y="262808"/>
                </a:cubicBezTo>
                <a:lnTo>
                  <a:pt x="1899348" y="262808"/>
                </a:lnTo>
                <a:lnTo>
                  <a:pt x="1899348" y="248520"/>
                </a:lnTo>
                <a:lnTo>
                  <a:pt x="1963977" y="248520"/>
                </a:lnTo>
                <a:cubicBezTo>
                  <a:pt x="1964944" y="243088"/>
                  <a:pt x="1965577" y="236391"/>
                  <a:pt x="1965875" y="228428"/>
                </a:cubicBezTo>
                <a:lnTo>
                  <a:pt x="1931497" y="228428"/>
                </a:lnTo>
                <a:lnTo>
                  <a:pt x="1931497" y="234679"/>
                </a:lnTo>
                <a:lnTo>
                  <a:pt x="1915421" y="234679"/>
                </a:lnTo>
                <a:close/>
                <a:moveTo>
                  <a:pt x="9320577" y="152526"/>
                </a:moveTo>
                <a:cubicBezTo>
                  <a:pt x="9319833" y="154461"/>
                  <a:pt x="9319015" y="156321"/>
                  <a:pt x="9318122" y="158107"/>
                </a:cubicBezTo>
                <a:cubicBezTo>
                  <a:pt x="9320800" y="189659"/>
                  <a:pt x="9328242" y="216671"/>
                  <a:pt x="9340446" y="239144"/>
                </a:cubicBezTo>
                <a:cubicBezTo>
                  <a:pt x="9352352" y="217415"/>
                  <a:pt x="9359645" y="188542"/>
                  <a:pt x="9362324" y="152526"/>
                </a:cubicBezTo>
                <a:close/>
                <a:moveTo>
                  <a:pt x="2662614" y="152526"/>
                </a:moveTo>
                <a:cubicBezTo>
                  <a:pt x="2661868" y="154461"/>
                  <a:pt x="2661050" y="156321"/>
                  <a:pt x="2660157" y="158107"/>
                </a:cubicBezTo>
                <a:cubicBezTo>
                  <a:pt x="2662837" y="189659"/>
                  <a:pt x="2670279" y="216671"/>
                  <a:pt x="2682481" y="239144"/>
                </a:cubicBezTo>
                <a:cubicBezTo>
                  <a:pt x="2694388" y="217415"/>
                  <a:pt x="2701680" y="188542"/>
                  <a:pt x="2704360" y="152526"/>
                </a:cubicBezTo>
                <a:close/>
                <a:moveTo>
                  <a:pt x="5979832" y="152080"/>
                </a:moveTo>
                <a:lnTo>
                  <a:pt x="5998138" y="152080"/>
                </a:lnTo>
                <a:lnTo>
                  <a:pt x="5998138" y="196951"/>
                </a:lnTo>
                <a:lnTo>
                  <a:pt x="6057074" y="196951"/>
                </a:lnTo>
                <a:lnTo>
                  <a:pt x="6057074" y="213025"/>
                </a:lnTo>
                <a:lnTo>
                  <a:pt x="5998138" y="213025"/>
                </a:lnTo>
                <a:lnTo>
                  <a:pt x="5998138" y="279774"/>
                </a:lnTo>
                <a:lnTo>
                  <a:pt x="6069799" y="279774"/>
                </a:lnTo>
                <a:lnTo>
                  <a:pt x="6069799" y="295401"/>
                </a:lnTo>
                <a:lnTo>
                  <a:pt x="5909957" y="295401"/>
                </a:lnTo>
                <a:lnTo>
                  <a:pt x="5909957" y="279774"/>
                </a:lnTo>
                <a:lnTo>
                  <a:pt x="5979832" y="279774"/>
                </a:lnTo>
                <a:lnTo>
                  <a:pt x="5979832" y="213025"/>
                </a:lnTo>
                <a:lnTo>
                  <a:pt x="5921789" y="213025"/>
                </a:lnTo>
                <a:lnTo>
                  <a:pt x="5921789" y="196951"/>
                </a:lnTo>
                <a:lnTo>
                  <a:pt x="5979832" y="196951"/>
                </a:lnTo>
                <a:close/>
                <a:moveTo>
                  <a:pt x="968652" y="152080"/>
                </a:moveTo>
                <a:lnTo>
                  <a:pt x="984279" y="160116"/>
                </a:lnTo>
                <a:cubicBezTo>
                  <a:pt x="977582" y="171427"/>
                  <a:pt x="970885" y="181994"/>
                  <a:pt x="964187" y="191817"/>
                </a:cubicBezTo>
                <a:lnTo>
                  <a:pt x="964187" y="313484"/>
                </a:lnTo>
                <a:lnTo>
                  <a:pt x="947444" y="313484"/>
                </a:lnTo>
                <a:lnTo>
                  <a:pt x="947444" y="214811"/>
                </a:lnTo>
                <a:cubicBezTo>
                  <a:pt x="939185" y="225229"/>
                  <a:pt x="930850" y="234679"/>
                  <a:pt x="922441" y="243162"/>
                </a:cubicBezTo>
                <a:cubicBezTo>
                  <a:pt x="920208" y="237358"/>
                  <a:pt x="917604" y="231405"/>
                  <a:pt x="914627" y="225303"/>
                </a:cubicBezTo>
                <a:cubicBezTo>
                  <a:pt x="933380" y="207592"/>
                  <a:pt x="951388" y="183185"/>
                  <a:pt x="968652" y="152080"/>
                </a:cubicBezTo>
                <a:close/>
                <a:moveTo>
                  <a:pt x="1018212" y="151187"/>
                </a:moveTo>
                <a:lnTo>
                  <a:pt x="1018212" y="171055"/>
                </a:lnTo>
                <a:lnTo>
                  <a:pt x="1100142" y="171055"/>
                </a:lnTo>
                <a:lnTo>
                  <a:pt x="1100142" y="151187"/>
                </a:lnTo>
                <a:close/>
                <a:moveTo>
                  <a:pt x="8286073" y="147391"/>
                </a:moveTo>
                <a:lnTo>
                  <a:pt x="8286073" y="201639"/>
                </a:lnTo>
                <a:lnTo>
                  <a:pt x="8336302" y="201639"/>
                </a:lnTo>
                <a:lnTo>
                  <a:pt x="8336302" y="147391"/>
                </a:lnTo>
                <a:close/>
                <a:moveTo>
                  <a:pt x="4961848" y="147391"/>
                </a:moveTo>
                <a:lnTo>
                  <a:pt x="4961848" y="201639"/>
                </a:lnTo>
                <a:lnTo>
                  <a:pt x="5012077" y="201639"/>
                </a:lnTo>
                <a:lnTo>
                  <a:pt x="5012077" y="147391"/>
                </a:lnTo>
                <a:close/>
                <a:moveTo>
                  <a:pt x="4576309" y="144043"/>
                </a:moveTo>
                <a:lnTo>
                  <a:pt x="4576309" y="163018"/>
                </a:lnTo>
                <a:lnTo>
                  <a:pt x="4653104" y="163018"/>
                </a:lnTo>
                <a:lnTo>
                  <a:pt x="4653104" y="144043"/>
                </a:lnTo>
                <a:close/>
                <a:moveTo>
                  <a:pt x="3490248" y="139132"/>
                </a:moveTo>
                <a:lnTo>
                  <a:pt x="3507438" y="150070"/>
                </a:lnTo>
                <a:cubicBezTo>
                  <a:pt x="3499550" y="161158"/>
                  <a:pt x="3491290" y="172246"/>
                  <a:pt x="3482658" y="183333"/>
                </a:cubicBezTo>
                <a:lnTo>
                  <a:pt x="3548737" y="183333"/>
                </a:lnTo>
                <a:lnTo>
                  <a:pt x="3548737" y="198960"/>
                </a:lnTo>
                <a:lnTo>
                  <a:pt x="3375726" y="198960"/>
                </a:lnTo>
                <a:lnTo>
                  <a:pt x="3375726" y="214587"/>
                </a:lnTo>
                <a:cubicBezTo>
                  <a:pt x="3375726" y="240930"/>
                  <a:pt x="3373716" y="260575"/>
                  <a:pt x="3369698" y="273523"/>
                </a:cubicBezTo>
                <a:cubicBezTo>
                  <a:pt x="3365531" y="287960"/>
                  <a:pt x="3357642" y="301503"/>
                  <a:pt x="3346033" y="314153"/>
                </a:cubicBezTo>
                <a:cubicBezTo>
                  <a:pt x="3342163" y="309391"/>
                  <a:pt x="3338147" y="304331"/>
                  <a:pt x="3333979" y="298973"/>
                </a:cubicBezTo>
                <a:cubicBezTo>
                  <a:pt x="3342760" y="289597"/>
                  <a:pt x="3348936" y="278583"/>
                  <a:pt x="3352507" y="265933"/>
                </a:cubicBezTo>
                <a:cubicBezTo>
                  <a:pt x="3355930" y="253580"/>
                  <a:pt x="3357642" y="236465"/>
                  <a:pt x="3357642" y="214587"/>
                </a:cubicBezTo>
                <a:lnTo>
                  <a:pt x="3357642" y="183333"/>
                </a:lnTo>
                <a:lnTo>
                  <a:pt x="3463236" y="183333"/>
                </a:lnTo>
                <a:cubicBezTo>
                  <a:pt x="3473283" y="168525"/>
                  <a:pt x="3482286" y="153791"/>
                  <a:pt x="3490248" y="139132"/>
                </a:cubicBezTo>
                <a:close/>
                <a:moveTo>
                  <a:pt x="3400728" y="138239"/>
                </a:moveTo>
                <a:cubicBezTo>
                  <a:pt x="3409956" y="149847"/>
                  <a:pt x="3418142" y="160860"/>
                  <a:pt x="3425284" y="171278"/>
                </a:cubicBezTo>
                <a:lnTo>
                  <a:pt x="3409436" y="182217"/>
                </a:lnTo>
                <a:cubicBezTo>
                  <a:pt x="3403631" y="172395"/>
                  <a:pt x="3395817" y="161009"/>
                  <a:pt x="3385996" y="148061"/>
                </a:cubicBezTo>
                <a:close/>
                <a:moveTo>
                  <a:pt x="10166330" y="136229"/>
                </a:moveTo>
                <a:cubicBezTo>
                  <a:pt x="10157624" y="136229"/>
                  <a:pt x="10149569" y="141736"/>
                  <a:pt x="10142164" y="152749"/>
                </a:cubicBezTo>
                <a:cubicBezTo>
                  <a:pt x="10134760" y="163763"/>
                  <a:pt x="10128454" y="179538"/>
                  <a:pt x="10123245" y="200077"/>
                </a:cubicBezTo>
                <a:lnTo>
                  <a:pt x="10176711" y="200077"/>
                </a:lnTo>
                <a:cubicBezTo>
                  <a:pt x="10180208" y="184375"/>
                  <a:pt x="10181957" y="170869"/>
                  <a:pt x="10181957" y="159558"/>
                </a:cubicBezTo>
                <a:cubicBezTo>
                  <a:pt x="10181957" y="151745"/>
                  <a:pt x="10180692" y="145903"/>
                  <a:pt x="10178162" y="142034"/>
                </a:cubicBezTo>
                <a:cubicBezTo>
                  <a:pt x="10175632" y="138164"/>
                  <a:pt x="10171688" y="136229"/>
                  <a:pt x="10166330" y="136229"/>
                </a:cubicBezTo>
                <a:close/>
                <a:moveTo>
                  <a:pt x="2822568" y="136229"/>
                </a:moveTo>
                <a:cubicBezTo>
                  <a:pt x="2813862" y="136229"/>
                  <a:pt x="2805805" y="141736"/>
                  <a:pt x="2798401" y="152749"/>
                </a:cubicBezTo>
                <a:cubicBezTo>
                  <a:pt x="2790999" y="163763"/>
                  <a:pt x="2784691" y="179538"/>
                  <a:pt x="2779481" y="200077"/>
                </a:cubicBezTo>
                <a:lnTo>
                  <a:pt x="2832947" y="200077"/>
                </a:lnTo>
                <a:cubicBezTo>
                  <a:pt x="2836446" y="184375"/>
                  <a:pt x="2838193" y="170869"/>
                  <a:pt x="2838193" y="159558"/>
                </a:cubicBezTo>
                <a:cubicBezTo>
                  <a:pt x="2838193" y="151745"/>
                  <a:pt x="2836931" y="145903"/>
                  <a:pt x="2834400" y="142034"/>
                </a:cubicBezTo>
                <a:cubicBezTo>
                  <a:pt x="2831870" y="138164"/>
                  <a:pt x="2827924" y="136229"/>
                  <a:pt x="2822568" y="136229"/>
                </a:cubicBezTo>
                <a:close/>
                <a:moveTo>
                  <a:pt x="3597615" y="133774"/>
                </a:moveTo>
                <a:cubicBezTo>
                  <a:pt x="3608628" y="146573"/>
                  <a:pt x="3619716" y="159967"/>
                  <a:pt x="3630878" y="173957"/>
                </a:cubicBezTo>
                <a:lnTo>
                  <a:pt x="3615698" y="184673"/>
                </a:lnTo>
                <a:cubicBezTo>
                  <a:pt x="3604833" y="169344"/>
                  <a:pt x="3594416" y="155577"/>
                  <a:pt x="3584457" y="143373"/>
                </a:cubicBezTo>
                <a:close/>
                <a:moveTo>
                  <a:pt x="7828203" y="131318"/>
                </a:moveTo>
                <a:lnTo>
                  <a:pt x="7828203" y="187798"/>
                </a:lnTo>
                <a:lnTo>
                  <a:pt x="7869949" y="187798"/>
                </a:lnTo>
                <a:lnTo>
                  <a:pt x="7869949" y="131318"/>
                </a:lnTo>
                <a:close/>
                <a:moveTo>
                  <a:pt x="6228003" y="131318"/>
                </a:moveTo>
                <a:lnTo>
                  <a:pt x="6228003" y="187798"/>
                </a:lnTo>
                <a:lnTo>
                  <a:pt x="6269749" y="187798"/>
                </a:lnTo>
                <a:lnTo>
                  <a:pt x="6269749" y="131318"/>
                </a:lnTo>
                <a:close/>
                <a:moveTo>
                  <a:pt x="4560235" y="131095"/>
                </a:moveTo>
                <a:lnTo>
                  <a:pt x="4669177" y="131095"/>
                </a:lnTo>
                <a:lnTo>
                  <a:pt x="4669177" y="182217"/>
                </a:lnTo>
                <a:lnTo>
                  <a:pt x="4653104" y="182217"/>
                </a:lnTo>
                <a:lnTo>
                  <a:pt x="4653104" y="175966"/>
                </a:lnTo>
                <a:lnTo>
                  <a:pt x="4576309" y="175966"/>
                </a:lnTo>
                <a:lnTo>
                  <a:pt x="4576309" y="181771"/>
                </a:lnTo>
                <a:lnTo>
                  <a:pt x="4560235" y="181771"/>
                </a:lnTo>
                <a:close/>
                <a:moveTo>
                  <a:pt x="10785046" y="129532"/>
                </a:moveTo>
                <a:lnTo>
                  <a:pt x="10791185" y="129532"/>
                </a:lnTo>
                <a:cubicBezTo>
                  <a:pt x="10790739" y="136676"/>
                  <a:pt x="10790515" y="146573"/>
                  <a:pt x="10790515" y="159223"/>
                </a:cubicBezTo>
                <a:lnTo>
                  <a:pt x="10790515" y="254548"/>
                </a:lnTo>
                <a:cubicBezTo>
                  <a:pt x="10790515" y="258864"/>
                  <a:pt x="10790757" y="262119"/>
                  <a:pt x="10791241" y="264315"/>
                </a:cubicBezTo>
                <a:cubicBezTo>
                  <a:pt x="10791725" y="266510"/>
                  <a:pt x="10792580" y="268296"/>
                  <a:pt x="10793808" y="269672"/>
                </a:cubicBezTo>
                <a:cubicBezTo>
                  <a:pt x="10795036" y="271049"/>
                  <a:pt x="10796803" y="272128"/>
                  <a:pt x="10799110" y="272909"/>
                </a:cubicBezTo>
                <a:cubicBezTo>
                  <a:pt x="10801417" y="273691"/>
                  <a:pt x="10804319" y="274286"/>
                  <a:pt x="10807817" y="274695"/>
                </a:cubicBezTo>
                <a:cubicBezTo>
                  <a:pt x="10811314" y="275105"/>
                  <a:pt x="10815928" y="275384"/>
                  <a:pt x="10821658" y="275533"/>
                </a:cubicBezTo>
                <a:lnTo>
                  <a:pt x="10821658" y="283681"/>
                </a:lnTo>
                <a:lnTo>
                  <a:pt x="10739170" y="283681"/>
                </a:lnTo>
                <a:lnTo>
                  <a:pt x="10739170" y="275533"/>
                </a:lnTo>
                <a:cubicBezTo>
                  <a:pt x="10747430" y="275160"/>
                  <a:pt x="10753327" y="274658"/>
                  <a:pt x="10756862" y="274026"/>
                </a:cubicBezTo>
                <a:cubicBezTo>
                  <a:pt x="10760396" y="273393"/>
                  <a:pt x="10763094" y="272444"/>
                  <a:pt x="10764954" y="271179"/>
                </a:cubicBezTo>
                <a:cubicBezTo>
                  <a:pt x="10766815" y="269914"/>
                  <a:pt x="10768173" y="268128"/>
                  <a:pt x="10769028" y="265821"/>
                </a:cubicBezTo>
                <a:cubicBezTo>
                  <a:pt x="10769884" y="263515"/>
                  <a:pt x="10770312" y="259757"/>
                  <a:pt x="10770312" y="254548"/>
                </a:cubicBezTo>
                <a:lnTo>
                  <a:pt x="10770312" y="164023"/>
                </a:lnTo>
                <a:cubicBezTo>
                  <a:pt x="10770312" y="161046"/>
                  <a:pt x="10769791" y="158870"/>
                  <a:pt x="10768749" y="157493"/>
                </a:cubicBezTo>
                <a:cubicBezTo>
                  <a:pt x="10767708" y="156117"/>
                  <a:pt x="10766182" y="155428"/>
                  <a:pt x="10764173" y="155428"/>
                </a:cubicBezTo>
                <a:cubicBezTo>
                  <a:pt x="10761792" y="155428"/>
                  <a:pt x="10758406" y="156656"/>
                  <a:pt x="10754015" y="159112"/>
                </a:cubicBezTo>
                <a:cubicBezTo>
                  <a:pt x="10749625" y="161567"/>
                  <a:pt x="10744193" y="164953"/>
                  <a:pt x="10737719" y="169269"/>
                </a:cubicBezTo>
                <a:lnTo>
                  <a:pt x="10732807" y="160674"/>
                </a:lnTo>
                <a:close/>
                <a:moveTo>
                  <a:pt x="10167670" y="127188"/>
                </a:moveTo>
                <a:cubicBezTo>
                  <a:pt x="10189250" y="127188"/>
                  <a:pt x="10200040" y="140880"/>
                  <a:pt x="10200040" y="168265"/>
                </a:cubicBezTo>
                <a:cubicBezTo>
                  <a:pt x="10200040" y="176004"/>
                  <a:pt x="10199165" y="185250"/>
                  <a:pt x="10197417" y="196002"/>
                </a:cubicBezTo>
                <a:cubicBezTo>
                  <a:pt x="10195668" y="206755"/>
                  <a:pt x="10192896" y="217713"/>
                  <a:pt x="10189101" y="228875"/>
                </a:cubicBezTo>
                <a:cubicBezTo>
                  <a:pt x="10185306" y="240037"/>
                  <a:pt x="10180506" y="249915"/>
                  <a:pt x="10174702" y="258510"/>
                </a:cubicBezTo>
                <a:cubicBezTo>
                  <a:pt x="10168898" y="267105"/>
                  <a:pt x="10162200" y="273747"/>
                  <a:pt x="10154610" y="278435"/>
                </a:cubicBezTo>
                <a:cubicBezTo>
                  <a:pt x="10147020" y="283123"/>
                  <a:pt x="10138834" y="285467"/>
                  <a:pt x="10130053" y="285467"/>
                </a:cubicBezTo>
                <a:cubicBezTo>
                  <a:pt x="10118966" y="285467"/>
                  <a:pt x="10110706" y="282081"/>
                  <a:pt x="10105274" y="275309"/>
                </a:cubicBezTo>
                <a:cubicBezTo>
                  <a:pt x="10099841" y="268538"/>
                  <a:pt x="10097125" y="258380"/>
                  <a:pt x="10097125" y="244837"/>
                </a:cubicBezTo>
                <a:cubicBezTo>
                  <a:pt x="10097125" y="237470"/>
                  <a:pt x="10097944" y="228391"/>
                  <a:pt x="10099581" y="217601"/>
                </a:cubicBezTo>
                <a:cubicBezTo>
                  <a:pt x="10101218" y="206811"/>
                  <a:pt x="10103915" y="195779"/>
                  <a:pt x="10107673" y="184506"/>
                </a:cubicBezTo>
                <a:cubicBezTo>
                  <a:pt x="10111431" y="173232"/>
                  <a:pt x="10116268" y="163223"/>
                  <a:pt x="10122184" y="154479"/>
                </a:cubicBezTo>
                <a:cubicBezTo>
                  <a:pt x="10128100" y="145736"/>
                  <a:pt x="10134909" y="139001"/>
                  <a:pt x="10142611" y="134276"/>
                </a:cubicBezTo>
                <a:cubicBezTo>
                  <a:pt x="10150313" y="129551"/>
                  <a:pt x="10158666" y="127188"/>
                  <a:pt x="10167670" y="127188"/>
                </a:cubicBezTo>
                <a:close/>
                <a:moveTo>
                  <a:pt x="2823907" y="127188"/>
                </a:moveTo>
                <a:cubicBezTo>
                  <a:pt x="2845486" y="127188"/>
                  <a:pt x="2856277" y="140880"/>
                  <a:pt x="2856277" y="168265"/>
                </a:cubicBezTo>
                <a:cubicBezTo>
                  <a:pt x="2856277" y="176004"/>
                  <a:pt x="2855401" y="185250"/>
                  <a:pt x="2853654" y="196002"/>
                </a:cubicBezTo>
                <a:cubicBezTo>
                  <a:pt x="2851904" y="206755"/>
                  <a:pt x="2849134" y="217713"/>
                  <a:pt x="2845338" y="228875"/>
                </a:cubicBezTo>
                <a:cubicBezTo>
                  <a:pt x="2841542" y="240037"/>
                  <a:pt x="2836742" y="249915"/>
                  <a:pt x="2830938" y="258510"/>
                </a:cubicBezTo>
                <a:cubicBezTo>
                  <a:pt x="2825135" y="267105"/>
                  <a:pt x="2818438" y="273747"/>
                  <a:pt x="2810848" y="278435"/>
                </a:cubicBezTo>
                <a:cubicBezTo>
                  <a:pt x="2803258" y="283123"/>
                  <a:pt x="2795072" y="285467"/>
                  <a:pt x="2786290" y="285467"/>
                </a:cubicBezTo>
                <a:cubicBezTo>
                  <a:pt x="2775202" y="285467"/>
                  <a:pt x="2766943" y="282081"/>
                  <a:pt x="2761509" y="275309"/>
                </a:cubicBezTo>
                <a:cubicBezTo>
                  <a:pt x="2756078" y="268538"/>
                  <a:pt x="2753361" y="258380"/>
                  <a:pt x="2753361" y="244837"/>
                </a:cubicBezTo>
                <a:cubicBezTo>
                  <a:pt x="2753361" y="237470"/>
                  <a:pt x="2754182" y="228391"/>
                  <a:pt x="2755818" y="217601"/>
                </a:cubicBezTo>
                <a:cubicBezTo>
                  <a:pt x="2757457" y="206811"/>
                  <a:pt x="2760152" y="195779"/>
                  <a:pt x="2763909" y="184506"/>
                </a:cubicBezTo>
                <a:cubicBezTo>
                  <a:pt x="2767668" y="173232"/>
                  <a:pt x="2772504" y="163223"/>
                  <a:pt x="2778420" y="154479"/>
                </a:cubicBezTo>
                <a:cubicBezTo>
                  <a:pt x="2784336" y="145736"/>
                  <a:pt x="2791146" y="139001"/>
                  <a:pt x="2798848" y="134276"/>
                </a:cubicBezTo>
                <a:cubicBezTo>
                  <a:pt x="2806550" y="129551"/>
                  <a:pt x="2814902" y="127188"/>
                  <a:pt x="2823907" y="127188"/>
                </a:cubicBezTo>
                <a:close/>
                <a:moveTo>
                  <a:pt x="3665927" y="125737"/>
                </a:moveTo>
                <a:cubicBezTo>
                  <a:pt x="3679322" y="144341"/>
                  <a:pt x="3688996" y="158330"/>
                  <a:pt x="3694949" y="167707"/>
                </a:cubicBezTo>
                <a:lnTo>
                  <a:pt x="3678652" y="177083"/>
                </a:lnTo>
                <a:cubicBezTo>
                  <a:pt x="3671657" y="164879"/>
                  <a:pt x="3662504" y="150666"/>
                  <a:pt x="3651193" y="134443"/>
                </a:cubicBezTo>
                <a:close/>
                <a:moveTo>
                  <a:pt x="10371043" y="124063"/>
                </a:moveTo>
                <a:lnTo>
                  <a:pt x="10377517" y="124063"/>
                </a:lnTo>
                <a:lnTo>
                  <a:pt x="10355640" y="221508"/>
                </a:lnTo>
                <a:lnTo>
                  <a:pt x="10359212" y="221508"/>
                </a:lnTo>
                <a:cubicBezTo>
                  <a:pt x="10364793" y="221508"/>
                  <a:pt x="10371062" y="219071"/>
                  <a:pt x="10378020" y="214197"/>
                </a:cubicBezTo>
                <a:cubicBezTo>
                  <a:pt x="10384977" y="209323"/>
                  <a:pt x="10390540" y="204802"/>
                  <a:pt x="10394707" y="200635"/>
                </a:cubicBezTo>
                <a:cubicBezTo>
                  <a:pt x="10398874" y="196468"/>
                  <a:pt x="10400958" y="192449"/>
                  <a:pt x="10400958" y="188580"/>
                </a:cubicBezTo>
                <a:cubicBezTo>
                  <a:pt x="10400958" y="184933"/>
                  <a:pt x="10398428" y="182887"/>
                  <a:pt x="10393368" y="182441"/>
                </a:cubicBezTo>
                <a:lnTo>
                  <a:pt x="10394595" y="176971"/>
                </a:lnTo>
                <a:lnTo>
                  <a:pt x="10430761" y="176971"/>
                </a:lnTo>
                <a:lnTo>
                  <a:pt x="10432881" y="182441"/>
                </a:lnTo>
                <a:cubicBezTo>
                  <a:pt x="10426705" y="188022"/>
                  <a:pt x="10420157" y="193491"/>
                  <a:pt x="10413236" y="198849"/>
                </a:cubicBezTo>
                <a:lnTo>
                  <a:pt x="10385554" y="220280"/>
                </a:lnTo>
                <a:lnTo>
                  <a:pt x="10396493" y="260575"/>
                </a:lnTo>
                <a:cubicBezTo>
                  <a:pt x="10397386" y="263998"/>
                  <a:pt x="10398186" y="266473"/>
                  <a:pt x="10398893" y="267998"/>
                </a:cubicBezTo>
                <a:cubicBezTo>
                  <a:pt x="10399600" y="269524"/>
                  <a:pt x="10400418" y="270658"/>
                  <a:pt x="10401348" y="271403"/>
                </a:cubicBezTo>
                <a:cubicBezTo>
                  <a:pt x="10402279" y="272147"/>
                  <a:pt x="10403525" y="272519"/>
                  <a:pt x="10405088" y="272519"/>
                </a:cubicBezTo>
                <a:cubicBezTo>
                  <a:pt x="10407023" y="272519"/>
                  <a:pt x="10409329" y="271477"/>
                  <a:pt x="10412008" y="269393"/>
                </a:cubicBezTo>
                <a:cubicBezTo>
                  <a:pt x="10414687" y="267310"/>
                  <a:pt x="10417738" y="264296"/>
                  <a:pt x="10421161" y="260352"/>
                </a:cubicBezTo>
                <a:lnTo>
                  <a:pt x="10427524" y="266603"/>
                </a:lnTo>
                <a:cubicBezTo>
                  <a:pt x="10420826" y="273672"/>
                  <a:pt x="10415283" y="278583"/>
                  <a:pt x="10410892" y="281337"/>
                </a:cubicBezTo>
                <a:cubicBezTo>
                  <a:pt x="10406502" y="284090"/>
                  <a:pt x="10402260" y="285467"/>
                  <a:pt x="10398167" y="285467"/>
                </a:cubicBezTo>
                <a:cubicBezTo>
                  <a:pt x="10393107" y="285467"/>
                  <a:pt x="10389089" y="284034"/>
                  <a:pt x="10386112" y="281169"/>
                </a:cubicBezTo>
                <a:cubicBezTo>
                  <a:pt x="10383136" y="278304"/>
                  <a:pt x="10380792" y="273523"/>
                  <a:pt x="10379080" y="266826"/>
                </a:cubicBezTo>
                <a:lnTo>
                  <a:pt x="10371713" y="237805"/>
                </a:lnTo>
                <a:cubicBezTo>
                  <a:pt x="10370969" y="234902"/>
                  <a:pt x="10370225" y="232893"/>
                  <a:pt x="10369481" y="231777"/>
                </a:cubicBezTo>
                <a:cubicBezTo>
                  <a:pt x="10368737" y="230661"/>
                  <a:pt x="10367881" y="229917"/>
                  <a:pt x="10366913" y="229545"/>
                </a:cubicBezTo>
                <a:cubicBezTo>
                  <a:pt x="10365946" y="229173"/>
                  <a:pt x="10364234" y="228987"/>
                  <a:pt x="10361779" y="228987"/>
                </a:cubicBezTo>
                <a:lnTo>
                  <a:pt x="10354077" y="228987"/>
                </a:lnTo>
                <a:lnTo>
                  <a:pt x="10342468" y="283681"/>
                </a:lnTo>
                <a:lnTo>
                  <a:pt x="10323158" y="283681"/>
                </a:lnTo>
                <a:lnTo>
                  <a:pt x="10351845" y="156098"/>
                </a:lnTo>
                <a:cubicBezTo>
                  <a:pt x="10352812" y="151782"/>
                  <a:pt x="10353500" y="148415"/>
                  <a:pt x="10353910" y="145996"/>
                </a:cubicBezTo>
                <a:cubicBezTo>
                  <a:pt x="10354319" y="143578"/>
                  <a:pt x="10354523" y="141438"/>
                  <a:pt x="10354523" y="139578"/>
                </a:cubicBezTo>
                <a:cubicBezTo>
                  <a:pt x="10354523" y="136453"/>
                  <a:pt x="10353575" y="134257"/>
                  <a:pt x="10351677" y="132992"/>
                </a:cubicBezTo>
                <a:cubicBezTo>
                  <a:pt x="10349780" y="131727"/>
                  <a:pt x="10346375" y="131020"/>
                  <a:pt x="10341464" y="130872"/>
                </a:cubicBezTo>
                <a:lnTo>
                  <a:pt x="10342803" y="125067"/>
                </a:lnTo>
                <a:close/>
                <a:moveTo>
                  <a:pt x="6132418" y="124063"/>
                </a:moveTo>
                <a:lnTo>
                  <a:pt x="6138892" y="124063"/>
                </a:lnTo>
                <a:lnTo>
                  <a:pt x="6117014" y="221508"/>
                </a:lnTo>
                <a:lnTo>
                  <a:pt x="6120586" y="221508"/>
                </a:lnTo>
                <a:cubicBezTo>
                  <a:pt x="6126167" y="221508"/>
                  <a:pt x="6132437" y="219071"/>
                  <a:pt x="6139394" y="214197"/>
                </a:cubicBezTo>
                <a:cubicBezTo>
                  <a:pt x="6146352" y="209323"/>
                  <a:pt x="6151915" y="204802"/>
                  <a:pt x="6156082" y="200635"/>
                </a:cubicBezTo>
                <a:cubicBezTo>
                  <a:pt x="6160249" y="196468"/>
                  <a:pt x="6162333" y="192449"/>
                  <a:pt x="6162333" y="188580"/>
                </a:cubicBezTo>
                <a:cubicBezTo>
                  <a:pt x="6162333" y="184933"/>
                  <a:pt x="6159802" y="182887"/>
                  <a:pt x="6154742" y="182441"/>
                </a:cubicBezTo>
                <a:lnTo>
                  <a:pt x="6155970" y="176971"/>
                </a:lnTo>
                <a:lnTo>
                  <a:pt x="6192135" y="176971"/>
                </a:lnTo>
                <a:lnTo>
                  <a:pt x="6194256" y="182441"/>
                </a:lnTo>
                <a:cubicBezTo>
                  <a:pt x="6188080" y="188022"/>
                  <a:pt x="6181531" y="193491"/>
                  <a:pt x="6174611" y="198849"/>
                </a:cubicBezTo>
                <a:lnTo>
                  <a:pt x="6146929" y="220280"/>
                </a:lnTo>
                <a:lnTo>
                  <a:pt x="6157868" y="260575"/>
                </a:lnTo>
                <a:cubicBezTo>
                  <a:pt x="6158761" y="263998"/>
                  <a:pt x="6159561" y="266473"/>
                  <a:pt x="6160268" y="267998"/>
                </a:cubicBezTo>
                <a:cubicBezTo>
                  <a:pt x="6160975" y="269524"/>
                  <a:pt x="6161793" y="270658"/>
                  <a:pt x="6162723" y="271403"/>
                </a:cubicBezTo>
                <a:cubicBezTo>
                  <a:pt x="6163653" y="272147"/>
                  <a:pt x="6164900" y="272519"/>
                  <a:pt x="6166463" y="272519"/>
                </a:cubicBezTo>
                <a:cubicBezTo>
                  <a:pt x="6168397" y="272519"/>
                  <a:pt x="6170704" y="271477"/>
                  <a:pt x="6173383" y="269393"/>
                </a:cubicBezTo>
                <a:cubicBezTo>
                  <a:pt x="6176062" y="267310"/>
                  <a:pt x="6179113" y="264296"/>
                  <a:pt x="6182536" y="260352"/>
                </a:cubicBezTo>
                <a:lnTo>
                  <a:pt x="6188898" y="266603"/>
                </a:lnTo>
                <a:cubicBezTo>
                  <a:pt x="6182201" y="273672"/>
                  <a:pt x="6176657" y="278583"/>
                  <a:pt x="6172267" y="281337"/>
                </a:cubicBezTo>
                <a:cubicBezTo>
                  <a:pt x="6167876" y="284090"/>
                  <a:pt x="6163635" y="285467"/>
                  <a:pt x="6159542" y="285467"/>
                </a:cubicBezTo>
                <a:cubicBezTo>
                  <a:pt x="6154482" y="285467"/>
                  <a:pt x="6150464" y="284034"/>
                  <a:pt x="6147487" y="281169"/>
                </a:cubicBezTo>
                <a:cubicBezTo>
                  <a:pt x="6144510" y="278304"/>
                  <a:pt x="6142166" y="273523"/>
                  <a:pt x="6140455" y="266826"/>
                </a:cubicBezTo>
                <a:lnTo>
                  <a:pt x="6133088" y="237805"/>
                </a:lnTo>
                <a:cubicBezTo>
                  <a:pt x="6132344" y="234902"/>
                  <a:pt x="6131600" y="232893"/>
                  <a:pt x="6130855" y="231777"/>
                </a:cubicBezTo>
                <a:cubicBezTo>
                  <a:pt x="6130111" y="230661"/>
                  <a:pt x="6129256" y="229917"/>
                  <a:pt x="6128288" y="229545"/>
                </a:cubicBezTo>
                <a:cubicBezTo>
                  <a:pt x="6127321" y="229173"/>
                  <a:pt x="6125609" y="228987"/>
                  <a:pt x="6123154" y="228987"/>
                </a:cubicBezTo>
                <a:lnTo>
                  <a:pt x="6115452" y="228987"/>
                </a:lnTo>
                <a:lnTo>
                  <a:pt x="6103843" y="283681"/>
                </a:lnTo>
                <a:lnTo>
                  <a:pt x="6084533" y="283681"/>
                </a:lnTo>
                <a:lnTo>
                  <a:pt x="6113219" y="156098"/>
                </a:lnTo>
                <a:cubicBezTo>
                  <a:pt x="6114187" y="151782"/>
                  <a:pt x="6114875" y="148415"/>
                  <a:pt x="6115284" y="145996"/>
                </a:cubicBezTo>
                <a:cubicBezTo>
                  <a:pt x="6115694" y="143578"/>
                  <a:pt x="6115898" y="141438"/>
                  <a:pt x="6115898" y="139578"/>
                </a:cubicBezTo>
                <a:cubicBezTo>
                  <a:pt x="6115898" y="136453"/>
                  <a:pt x="6114949" y="134257"/>
                  <a:pt x="6113052" y="132992"/>
                </a:cubicBezTo>
                <a:cubicBezTo>
                  <a:pt x="6111154" y="131727"/>
                  <a:pt x="6107750" y="131020"/>
                  <a:pt x="6102839" y="130872"/>
                </a:cubicBezTo>
                <a:lnTo>
                  <a:pt x="6104178" y="125067"/>
                </a:lnTo>
                <a:close/>
                <a:moveTo>
                  <a:pt x="3751875" y="123728"/>
                </a:moveTo>
                <a:lnTo>
                  <a:pt x="3767502" y="135336"/>
                </a:lnTo>
                <a:cubicBezTo>
                  <a:pt x="3752768" y="152452"/>
                  <a:pt x="3737514" y="169716"/>
                  <a:pt x="3721738" y="187129"/>
                </a:cubicBezTo>
                <a:lnTo>
                  <a:pt x="3709013" y="175520"/>
                </a:lnTo>
                <a:cubicBezTo>
                  <a:pt x="3722259" y="160786"/>
                  <a:pt x="3736546" y="143522"/>
                  <a:pt x="3751875" y="123728"/>
                </a:cubicBezTo>
                <a:close/>
                <a:moveTo>
                  <a:pt x="3916405" y="123505"/>
                </a:moveTo>
                <a:lnTo>
                  <a:pt x="3916405" y="165028"/>
                </a:lnTo>
                <a:lnTo>
                  <a:pt x="3982038" y="165028"/>
                </a:lnTo>
                <a:lnTo>
                  <a:pt x="3982038" y="123505"/>
                </a:lnTo>
                <a:close/>
                <a:moveTo>
                  <a:pt x="3835815" y="123505"/>
                </a:moveTo>
                <a:lnTo>
                  <a:pt x="3835815" y="165028"/>
                </a:lnTo>
                <a:lnTo>
                  <a:pt x="3898546" y="165028"/>
                </a:lnTo>
                <a:lnTo>
                  <a:pt x="3898546" y="123505"/>
                </a:lnTo>
                <a:close/>
                <a:moveTo>
                  <a:pt x="7210269" y="121719"/>
                </a:moveTo>
                <a:lnTo>
                  <a:pt x="7210269" y="150070"/>
                </a:lnTo>
                <a:lnTo>
                  <a:pt x="7309835" y="150070"/>
                </a:lnTo>
                <a:lnTo>
                  <a:pt x="7309835" y="121719"/>
                </a:lnTo>
                <a:close/>
                <a:moveTo>
                  <a:pt x="8768499" y="121272"/>
                </a:moveTo>
                <a:cubicBezTo>
                  <a:pt x="8768499" y="139280"/>
                  <a:pt x="8768425" y="151708"/>
                  <a:pt x="8768276" y="158554"/>
                </a:cubicBezTo>
                <a:lnTo>
                  <a:pt x="8803325" y="158554"/>
                </a:lnTo>
                <a:lnTo>
                  <a:pt x="8803325" y="121272"/>
                </a:lnTo>
                <a:close/>
                <a:moveTo>
                  <a:pt x="2110537" y="121272"/>
                </a:moveTo>
                <a:cubicBezTo>
                  <a:pt x="2110537" y="139280"/>
                  <a:pt x="2110461" y="151708"/>
                  <a:pt x="2110311" y="158554"/>
                </a:cubicBezTo>
                <a:lnTo>
                  <a:pt x="2145360" y="158554"/>
                </a:lnTo>
                <a:lnTo>
                  <a:pt x="2145360" y="121272"/>
                </a:lnTo>
                <a:close/>
                <a:moveTo>
                  <a:pt x="8179363" y="119933"/>
                </a:moveTo>
                <a:lnTo>
                  <a:pt x="8196107" y="119933"/>
                </a:lnTo>
                <a:lnTo>
                  <a:pt x="8196107" y="261022"/>
                </a:lnTo>
                <a:lnTo>
                  <a:pt x="8179363" y="261022"/>
                </a:lnTo>
                <a:close/>
                <a:moveTo>
                  <a:pt x="6579163" y="119933"/>
                </a:moveTo>
                <a:lnTo>
                  <a:pt x="6595906" y="119933"/>
                </a:lnTo>
                <a:lnTo>
                  <a:pt x="6595906" y="261022"/>
                </a:lnTo>
                <a:lnTo>
                  <a:pt x="6579163" y="261022"/>
                </a:lnTo>
                <a:close/>
                <a:moveTo>
                  <a:pt x="6997073" y="119486"/>
                </a:moveTo>
                <a:lnTo>
                  <a:pt x="6997073" y="150517"/>
                </a:lnTo>
                <a:lnTo>
                  <a:pt x="7074315" y="150517"/>
                </a:lnTo>
                <a:lnTo>
                  <a:pt x="7074315" y="119486"/>
                </a:lnTo>
                <a:close/>
                <a:moveTo>
                  <a:pt x="1018212" y="117924"/>
                </a:moveTo>
                <a:lnTo>
                  <a:pt x="1018212" y="137569"/>
                </a:lnTo>
                <a:lnTo>
                  <a:pt x="1100142" y="137569"/>
                </a:lnTo>
                <a:lnTo>
                  <a:pt x="1100142" y="117924"/>
                </a:lnTo>
                <a:close/>
                <a:moveTo>
                  <a:pt x="1289004" y="117700"/>
                </a:moveTo>
                <a:lnTo>
                  <a:pt x="1307087" y="117700"/>
                </a:lnTo>
                <a:lnTo>
                  <a:pt x="1307087" y="259906"/>
                </a:lnTo>
                <a:lnTo>
                  <a:pt x="1289004" y="259906"/>
                </a:lnTo>
                <a:close/>
                <a:moveTo>
                  <a:pt x="7810567" y="114798"/>
                </a:moveTo>
                <a:lnTo>
                  <a:pt x="7887585" y="114798"/>
                </a:lnTo>
                <a:lnTo>
                  <a:pt x="7887585" y="296741"/>
                </a:lnTo>
                <a:lnTo>
                  <a:pt x="7869949" y="296741"/>
                </a:lnTo>
                <a:lnTo>
                  <a:pt x="7869949" y="278211"/>
                </a:lnTo>
                <a:lnTo>
                  <a:pt x="7828203" y="278211"/>
                </a:lnTo>
                <a:lnTo>
                  <a:pt x="7828203" y="299419"/>
                </a:lnTo>
                <a:lnTo>
                  <a:pt x="7810567" y="299419"/>
                </a:lnTo>
                <a:close/>
                <a:moveTo>
                  <a:pt x="6210367" y="114798"/>
                </a:moveTo>
                <a:lnTo>
                  <a:pt x="6287385" y="114798"/>
                </a:lnTo>
                <a:lnTo>
                  <a:pt x="6287385" y="296741"/>
                </a:lnTo>
                <a:lnTo>
                  <a:pt x="6269749" y="296741"/>
                </a:lnTo>
                <a:lnTo>
                  <a:pt x="6269749" y="278211"/>
                </a:lnTo>
                <a:lnTo>
                  <a:pt x="6228003" y="278211"/>
                </a:lnTo>
                <a:lnTo>
                  <a:pt x="6228003" y="299419"/>
                </a:lnTo>
                <a:lnTo>
                  <a:pt x="6210367" y="299419"/>
                </a:lnTo>
                <a:close/>
                <a:moveTo>
                  <a:pt x="10844019" y="112863"/>
                </a:moveTo>
                <a:cubicBezTo>
                  <a:pt x="10865748" y="118593"/>
                  <a:pt x="10882435" y="130965"/>
                  <a:pt x="10894081" y="149977"/>
                </a:cubicBezTo>
                <a:cubicBezTo>
                  <a:pt x="10905727" y="168990"/>
                  <a:pt x="10911550" y="191928"/>
                  <a:pt x="10911550" y="218792"/>
                </a:cubicBezTo>
                <a:cubicBezTo>
                  <a:pt x="10911550" y="245730"/>
                  <a:pt x="10905746" y="268668"/>
                  <a:pt x="10894137" y="287606"/>
                </a:cubicBezTo>
                <a:cubicBezTo>
                  <a:pt x="10882528" y="306545"/>
                  <a:pt x="10865822" y="318879"/>
                  <a:pt x="10844019" y="324609"/>
                </a:cubicBezTo>
                <a:lnTo>
                  <a:pt x="10841340" y="316014"/>
                </a:lnTo>
                <a:cubicBezTo>
                  <a:pt x="10858530" y="310284"/>
                  <a:pt x="10871310" y="298973"/>
                  <a:pt x="10879682" y="282081"/>
                </a:cubicBezTo>
                <a:cubicBezTo>
                  <a:pt x="10888054" y="265189"/>
                  <a:pt x="10892239" y="243721"/>
                  <a:pt x="10892239" y="217676"/>
                </a:cubicBezTo>
                <a:cubicBezTo>
                  <a:pt x="10892239" y="192524"/>
                  <a:pt x="10888072" y="171632"/>
                  <a:pt x="10879738" y="155000"/>
                </a:cubicBezTo>
                <a:cubicBezTo>
                  <a:pt x="10871404" y="138369"/>
                  <a:pt x="10858493" y="127188"/>
                  <a:pt x="10841005" y="121458"/>
                </a:cubicBezTo>
                <a:close/>
                <a:moveTo>
                  <a:pt x="10305261" y="112863"/>
                </a:moveTo>
                <a:lnTo>
                  <a:pt x="10308275" y="121458"/>
                </a:lnTo>
                <a:cubicBezTo>
                  <a:pt x="10290862" y="127188"/>
                  <a:pt x="10277970" y="138369"/>
                  <a:pt x="10269598" y="155000"/>
                </a:cubicBezTo>
                <a:cubicBezTo>
                  <a:pt x="10261227" y="171632"/>
                  <a:pt x="10257041" y="192524"/>
                  <a:pt x="10257041" y="217676"/>
                </a:cubicBezTo>
                <a:cubicBezTo>
                  <a:pt x="10257041" y="243721"/>
                  <a:pt x="10261227" y="265189"/>
                  <a:pt x="10269598" y="282081"/>
                </a:cubicBezTo>
                <a:cubicBezTo>
                  <a:pt x="10277970" y="298973"/>
                  <a:pt x="10290751" y="310284"/>
                  <a:pt x="10307940" y="316014"/>
                </a:cubicBezTo>
                <a:lnTo>
                  <a:pt x="10305261" y="324609"/>
                </a:lnTo>
                <a:cubicBezTo>
                  <a:pt x="10283458" y="318879"/>
                  <a:pt x="10266752" y="306545"/>
                  <a:pt x="10255143" y="287606"/>
                </a:cubicBezTo>
                <a:cubicBezTo>
                  <a:pt x="10243535" y="268668"/>
                  <a:pt x="10237731" y="245730"/>
                  <a:pt x="10237731" y="218792"/>
                </a:cubicBezTo>
                <a:cubicBezTo>
                  <a:pt x="10237731" y="191928"/>
                  <a:pt x="10243553" y="168990"/>
                  <a:pt x="10255199" y="149977"/>
                </a:cubicBezTo>
                <a:cubicBezTo>
                  <a:pt x="10266845" y="130965"/>
                  <a:pt x="10283532" y="118593"/>
                  <a:pt x="10305261" y="112863"/>
                </a:cubicBezTo>
                <a:close/>
                <a:moveTo>
                  <a:pt x="237757" y="110333"/>
                </a:moveTo>
                <a:lnTo>
                  <a:pt x="436220" y="110333"/>
                </a:lnTo>
                <a:lnTo>
                  <a:pt x="436220" y="132434"/>
                </a:lnTo>
                <a:cubicBezTo>
                  <a:pt x="409579" y="150740"/>
                  <a:pt x="382344" y="168600"/>
                  <a:pt x="354513" y="186012"/>
                </a:cubicBezTo>
                <a:lnTo>
                  <a:pt x="354513" y="268166"/>
                </a:lnTo>
                <a:cubicBezTo>
                  <a:pt x="354513" y="282900"/>
                  <a:pt x="351685" y="293094"/>
                  <a:pt x="346029" y="298750"/>
                </a:cubicBezTo>
                <a:cubicBezTo>
                  <a:pt x="340523" y="304703"/>
                  <a:pt x="330329" y="307754"/>
                  <a:pt x="315446" y="307903"/>
                </a:cubicBezTo>
                <a:cubicBezTo>
                  <a:pt x="307260" y="307903"/>
                  <a:pt x="295131" y="307679"/>
                  <a:pt x="279057" y="307233"/>
                </a:cubicBezTo>
                <a:cubicBezTo>
                  <a:pt x="278165" y="299791"/>
                  <a:pt x="276973" y="292573"/>
                  <a:pt x="275486" y="285578"/>
                </a:cubicBezTo>
                <a:cubicBezTo>
                  <a:pt x="290368" y="287216"/>
                  <a:pt x="303168" y="288108"/>
                  <a:pt x="313883" y="288257"/>
                </a:cubicBezTo>
                <a:cubicBezTo>
                  <a:pt x="327575" y="288406"/>
                  <a:pt x="334421" y="281634"/>
                  <a:pt x="334421" y="267942"/>
                </a:cubicBezTo>
                <a:lnTo>
                  <a:pt x="334421" y="176859"/>
                </a:lnTo>
                <a:cubicBezTo>
                  <a:pt x="359871" y="161233"/>
                  <a:pt x="383534" y="145233"/>
                  <a:pt x="405412" y="128862"/>
                </a:cubicBezTo>
                <a:lnTo>
                  <a:pt x="237757" y="128862"/>
                </a:lnTo>
                <a:close/>
                <a:moveTo>
                  <a:pt x="8860475" y="110110"/>
                </a:moveTo>
                <a:lnTo>
                  <a:pt x="8876549" y="110110"/>
                </a:lnTo>
                <a:lnTo>
                  <a:pt x="8876549" y="187352"/>
                </a:lnTo>
                <a:lnTo>
                  <a:pt x="8860475" y="187352"/>
                </a:lnTo>
                <a:close/>
                <a:moveTo>
                  <a:pt x="2202512" y="110110"/>
                </a:moveTo>
                <a:lnTo>
                  <a:pt x="2218585" y="110110"/>
                </a:lnTo>
                <a:lnTo>
                  <a:pt x="2218585" y="187352"/>
                </a:lnTo>
                <a:lnTo>
                  <a:pt x="2202512" y="187352"/>
                </a:lnTo>
                <a:close/>
                <a:moveTo>
                  <a:pt x="7194196" y="106985"/>
                </a:moveTo>
                <a:lnTo>
                  <a:pt x="7325909" y="106985"/>
                </a:lnTo>
                <a:lnTo>
                  <a:pt x="7325909" y="171725"/>
                </a:lnTo>
                <a:lnTo>
                  <a:pt x="7309835" y="171725"/>
                </a:lnTo>
                <a:lnTo>
                  <a:pt x="7309835" y="164804"/>
                </a:lnTo>
                <a:lnTo>
                  <a:pt x="7210269" y="164804"/>
                </a:lnTo>
                <a:lnTo>
                  <a:pt x="7210269" y="192486"/>
                </a:lnTo>
                <a:lnTo>
                  <a:pt x="7262061" y="192486"/>
                </a:lnTo>
                <a:lnTo>
                  <a:pt x="7262061" y="169046"/>
                </a:lnTo>
                <a:lnTo>
                  <a:pt x="7278135" y="169046"/>
                </a:lnTo>
                <a:lnTo>
                  <a:pt x="7278135" y="192486"/>
                </a:lnTo>
                <a:lnTo>
                  <a:pt x="7337071" y="192486"/>
                </a:lnTo>
                <a:lnTo>
                  <a:pt x="7337071" y="207667"/>
                </a:lnTo>
                <a:lnTo>
                  <a:pt x="7278135" y="207667"/>
                </a:lnTo>
                <a:lnTo>
                  <a:pt x="7278135" y="236019"/>
                </a:lnTo>
                <a:lnTo>
                  <a:pt x="7324569" y="236019"/>
                </a:lnTo>
                <a:lnTo>
                  <a:pt x="7324569" y="311475"/>
                </a:lnTo>
                <a:lnTo>
                  <a:pt x="7308496" y="311475"/>
                </a:lnTo>
                <a:lnTo>
                  <a:pt x="7308496" y="298526"/>
                </a:lnTo>
                <a:lnTo>
                  <a:pt x="7232147" y="298526"/>
                </a:lnTo>
                <a:lnTo>
                  <a:pt x="7232147" y="311475"/>
                </a:lnTo>
                <a:lnTo>
                  <a:pt x="7216073" y="311475"/>
                </a:lnTo>
                <a:lnTo>
                  <a:pt x="7216073" y="236019"/>
                </a:lnTo>
                <a:lnTo>
                  <a:pt x="7262061" y="236019"/>
                </a:lnTo>
                <a:lnTo>
                  <a:pt x="7262061" y="207667"/>
                </a:lnTo>
                <a:lnTo>
                  <a:pt x="7210046" y="207667"/>
                </a:lnTo>
                <a:cubicBezTo>
                  <a:pt x="7208409" y="253432"/>
                  <a:pt x="7197842" y="288778"/>
                  <a:pt x="7178345" y="313707"/>
                </a:cubicBezTo>
                <a:cubicBezTo>
                  <a:pt x="7174774" y="309093"/>
                  <a:pt x="7170755" y="304405"/>
                  <a:pt x="7166290" y="299643"/>
                </a:cubicBezTo>
                <a:cubicBezTo>
                  <a:pt x="7184894" y="276723"/>
                  <a:pt x="7194196" y="241525"/>
                  <a:pt x="7194196" y="194049"/>
                </a:cubicBezTo>
                <a:close/>
                <a:moveTo>
                  <a:pt x="3817955" y="106985"/>
                </a:moveTo>
                <a:lnTo>
                  <a:pt x="3999898" y="106985"/>
                </a:lnTo>
                <a:lnTo>
                  <a:pt x="3999898" y="284462"/>
                </a:lnTo>
                <a:cubicBezTo>
                  <a:pt x="3999898" y="302173"/>
                  <a:pt x="3991489" y="311028"/>
                  <a:pt x="3974671" y="311028"/>
                </a:cubicBezTo>
                <a:cubicBezTo>
                  <a:pt x="3964402" y="311028"/>
                  <a:pt x="3952868" y="310805"/>
                  <a:pt x="3940069" y="310358"/>
                </a:cubicBezTo>
                <a:cubicBezTo>
                  <a:pt x="3939324" y="305447"/>
                  <a:pt x="3938208" y="299271"/>
                  <a:pt x="3936720" y="291829"/>
                </a:cubicBezTo>
                <a:cubicBezTo>
                  <a:pt x="3949668" y="292722"/>
                  <a:pt x="3960160" y="293169"/>
                  <a:pt x="3968197" y="293169"/>
                </a:cubicBezTo>
                <a:cubicBezTo>
                  <a:pt x="3977424" y="293169"/>
                  <a:pt x="3982038" y="288778"/>
                  <a:pt x="3982038" y="279997"/>
                </a:cubicBezTo>
                <a:lnTo>
                  <a:pt x="3982038" y="238921"/>
                </a:lnTo>
                <a:lnTo>
                  <a:pt x="3916405" y="238921"/>
                </a:lnTo>
                <a:lnTo>
                  <a:pt x="3916405" y="309912"/>
                </a:lnTo>
                <a:lnTo>
                  <a:pt x="3898546" y="309912"/>
                </a:lnTo>
                <a:lnTo>
                  <a:pt x="3898546" y="238921"/>
                </a:lnTo>
                <a:lnTo>
                  <a:pt x="3833582" y="238921"/>
                </a:lnTo>
                <a:cubicBezTo>
                  <a:pt x="3831052" y="269877"/>
                  <a:pt x="3822048" y="295550"/>
                  <a:pt x="3806570" y="315939"/>
                </a:cubicBezTo>
                <a:cubicBezTo>
                  <a:pt x="3802700" y="311028"/>
                  <a:pt x="3798310" y="305893"/>
                  <a:pt x="3793399" y="300536"/>
                </a:cubicBezTo>
                <a:cubicBezTo>
                  <a:pt x="3803072" y="286843"/>
                  <a:pt x="3809621" y="271663"/>
                  <a:pt x="3813044" y="254994"/>
                </a:cubicBezTo>
                <a:cubicBezTo>
                  <a:pt x="3816318" y="238921"/>
                  <a:pt x="3817955" y="216150"/>
                  <a:pt x="3817955" y="186682"/>
                </a:cubicBezTo>
                <a:close/>
                <a:moveTo>
                  <a:pt x="1148808" y="106985"/>
                </a:moveTo>
                <a:lnTo>
                  <a:pt x="1276950" y="106985"/>
                </a:lnTo>
                <a:lnTo>
                  <a:pt x="1276950" y="123505"/>
                </a:lnTo>
                <a:lnTo>
                  <a:pt x="1211540" y="123505"/>
                </a:lnTo>
                <a:cubicBezTo>
                  <a:pt x="1200452" y="142331"/>
                  <a:pt x="1189215" y="159447"/>
                  <a:pt x="1177830" y="174850"/>
                </a:cubicBezTo>
                <a:cubicBezTo>
                  <a:pt x="1199038" y="173288"/>
                  <a:pt x="1220618" y="171353"/>
                  <a:pt x="1242570" y="169046"/>
                </a:cubicBezTo>
                <a:cubicBezTo>
                  <a:pt x="1237659" y="160488"/>
                  <a:pt x="1232525" y="152154"/>
                  <a:pt x="1227167" y="144043"/>
                </a:cubicBezTo>
                <a:lnTo>
                  <a:pt x="1242348" y="136453"/>
                </a:lnTo>
                <a:cubicBezTo>
                  <a:pt x="1254254" y="154014"/>
                  <a:pt x="1265415" y="172320"/>
                  <a:pt x="1275833" y="191370"/>
                </a:cubicBezTo>
                <a:cubicBezTo>
                  <a:pt x="1270178" y="194049"/>
                  <a:pt x="1264448" y="197026"/>
                  <a:pt x="1258644" y="200300"/>
                </a:cubicBezTo>
                <a:cubicBezTo>
                  <a:pt x="1256039" y="194793"/>
                  <a:pt x="1253360" y="189361"/>
                  <a:pt x="1250607" y="184003"/>
                </a:cubicBezTo>
                <a:cubicBezTo>
                  <a:pt x="1218534" y="187129"/>
                  <a:pt x="1188099" y="190180"/>
                  <a:pt x="1159301" y="193156"/>
                </a:cubicBezTo>
                <a:lnTo>
                  <a:pt x="1151265" y="174627"/>
                </a:lnTo>
                <a:cubicBezTo>
                  <a:pt x="1159896" y="170013"/>
                  <a:pt x="1167337" y="162646"/>
                  <a:pt x="1173588" y="152526"/>
                </a:cubicBezTo>
                <a:cubicBezTo>
                  <a:pt x="1179318" y="143894"/>
                  <a:pt x="1184936" y="134220"/>
                  <a:pt x="1190442" y="123505"/>
                </a:cubicBezTo>
                <a:lnTo>
                  <a:pt x="1148808" y="123505"/>
                </a:lnTo>
                <a:close/>
                <a:moveTo>
                  <a:pt x="8727423" y="106538"/>
                </a:moveTo>
                <a:lnTo>
                  <a:pt x="8843955" y="106538"/>
                </a:lnTo>
                <a:lnTo>
                  <a:pt x="8843955" y="121272"/>
                </a:lnTo>
                <a:lnTo>
                  <a:pt x="8819622" y="121272"/>
                </a:lnTo>
                <a:lnTo>
                  <a:pt x="8819622" y="158554"/>
                </a:lnTo>
                <a:lnTo>
                  <a:pt x="8851322" y="158554"/>
                </a:lnTo>
                <a:lnTo>
                  <a:pt x="8851322" y="173288"/>
                </a:lnTo>
                <a:lnTo>
                  <a:pt x="8819622" y="173288"/>
                </a:lnTo>
                <a:lnTo>
                  <a:pt x="8819622" y="221285"/>
                </a:lnTo>
                <a:lnTo>
                  <a:pt x="8803325" y="221285"/>
                </a:lnTo>
                <a:lnTo>
                  <a:pt x="8803325" y="173288"/>
                </a:lnTo>
                <a:lnTo>
                  <a:pt x="8767271" y="173288"/>
                </a:lnTo>
                <a:cubicBezTo>
                  <a:pt x="8765411" y="194719"/>
                  <a:pt x="8754807" y="213248"/>
                  <a:pt x="8735459" y="228875"/>
                </a:cubicBezTo>
                <a:cubicBezTo>
                  <a:pt x="8731590" y="224559"/>
                  <a:pt x="8727497" y="220243"/>
                  <a:pt x="8723181" y="215927"/>
                </a:cubicBezTo>
                <a:cubicBezTo>
                  <a:pt x="8740296" y="202681"/>
                  <a:pt x="8749487" y="188468"/>
                  <a:pt x="8750752" y="173288"/>
                </a:cubicBezTo>
                <a:lnTo>
                  <a:pt x="8718047" y="173288"/>
                </a:lnTo>
                <a:lnTo>
                  <a:pt x="8718047" y="158554"/>
                </a:lnTo>
                <a:lnTo>
                  <a:pt x="8751979" y="158554"/>
                </a:lnTo>
                <a:cubicBezTo>
                  <a:pt x="8752128" y="155354"/>
                  <a:pt x="8752203" y="142927"/>
                  <a:pt x="8752203" y="121272"/>
                </a:cubicBezTo>
                <a:lnTo>
                  <a:pt x="8727423" y="121272"/>
                </a:lnTo>
                <a:close/>
                <a:moveTo>
                  <a:pt x="2069460" y="106538"/>
                </a:moveTo>
                <a:lnTo>
                  <a:pt x="2185991" y="106538"/>
                </a:lnTo>
                <a:lnTo>
                  <a:pt x="2185991" y="121272"/>
                </a:lnTo>
                <a:lnTo>
                  <a:pt x="2161657" y="121272"/>
                </a:lnTo>
                <a:lnTo>
                  <a:pt x="2161657" y="158554"/>
                </a:lnTo>
                <a:lnTo>
                  <a:pt x="2193358" y="158554"/>
                </a:lnTo>
                <a:lnTo>
                  <a:pt x="2193358" y="173288"/>
                </a:lnTo>
                <a:lnTo>
                  <a:pt x="2161657" y="173288"/>
                </a:lnTo>
                <a:lnTo>
                  <a:pt x="2161657" y="221285"/>
                </a:lnTo>
                <a:lnTo>
                  <a:pt x="2145360" y="221285"/>
                </a:lnTo>
                <a:lnTo>
                  <a:pt x="2145360" y="173288"/>
                </a:lnTo>
                <a:lnTo>
                  <a:pt x="2109308" y="173288"/>
                </a:lnTo>
                <a:cubicBezTo>
                  <a:pt x="2107446" y="194719"/>
                  <a:pt x="2096844" y="213248"/>
                  <a:pt x="2077494" y="228875"/>
                </a:cubicBezTo>
                <a:cubicBezTo>
                  <a:pt x="2073625" y="224559"/>
                  <a:pt x="2069534" y="220243"/>
                  <a:pt x="2065218" y="215927"/>
                </a:cubicBezTo>
                <a:cubicBezTo>
                  <a:pt x="2082333" y="202681"/>
                  <a:pt x="2091521" y="188468"/>
                  <a:pt x="2092787" y="173288"/>
                </a:cubicBezTo>
                <a:lnTo>
                  <a:pt x="2060082" y="173288"/>
                </a:lnTo>
                <a:lnTo>
                  <a:pt x="2060082" y="158554"/>
                </a:lnTo>
                <a:lnTo>
                  <a:pt x="2094016" y="158554"/>
                </a:lnTo>
                <a:cubicBezTo>
                  <a:pt x="2094162" y="155354"/>
                  <a:pt x="2094238" y="142927"/>
                  <a:pt x="2094238" y="121272"/>
                </a:cubicBezTo>
                <a:lnTo>
                  <a:pt x="2069460" y="121272"/>
                </a:lnTo>
                <a:close/>
                <a:moveTo>
                  <a:pt x="3175700" y="105868"/>
                </a:moveTo>
                <a:lnTo>
                  <a:pt x="3309870" y="105868"/>
                </a:lnTo>
                <a:lnTo>
                  <a:pt x="3309870" y="120826"/>
                </a:lnTo>
                <a:lnTo>
                  <a:pt x="3255956" y="148843"/>
                </a:lnTo>
                <a:cubicBezTo>
                  <a:pt x="3258561" y="150182"/>
                  <a:pt x="3261091" y="151484"/>
                  <a:pt x="3263546" y="152749"/>
                </a:cubicBezTo>
                <a:lnTo>
                  <a:pt x="3311431" y="152749"/>
                </a:lnTo>
                <a:lnTo>
                  <a:pt x="3311431" y="253655"/>
                </a:lnTo>
                <a:cubicBezTo>
                  <a:pt x="3311431" y="270621"/>
                  <a:pt x="3303617" y="279104"/>
                  <a:pt x="3287992" y="279104"/>
                </a:cubicBezTo>
                <a:cubicBezTo>
                  <a:pt x="3280253" y="279104"/>
                  <a:pt x="3271845" y="278881"/>
                  <a:pt x="3262765" y="278435"/>
                </a:cubicBezTo>
                <a:cubicBezTo>
                  <a:pt x="3262020" y="272779"/>
                  <a:pt x="3260903" y="267049"/>
                  <a:pt x="3259417" y="261245"/>
                </a:cubicBezTo>
                <a:cubicBezTo>
                  <a:pt x="3268791" y="262287"/>
                  <a:pt x="3276830" y="262808"/>
                  <a:pt x="3283525" y="262808"/>
                </a:cubicBezTo>
                <a:cubicBezTo>
                  <a:pt x="3291563" y="262808"/>
                  <a:pt x="3295581" y="258938"/>
                  <a:pt x="3295581" y="251199"/>
                </a:cubicBezTo>
                <a:lnTo>
                  <a:pt x="3295581" y="240260"/>
                </a:lnTo>
                <a:lnTo>
                  <a:pt x="3252942" y="240260"/>
                </a:lnTo>
                <a:lnTo>
                  <a:pt x="3252942" y="275086"/>
                </a:lnTo>
                <a:lnTo>
                  <a:pt x="3237091" y="275086"/>
                </a:lnTo>
                <a:lnTo>
                  <a:pt x="3237091" y="240260"/>
                </a:lnTo>
                <a:lnTo>
                  <a:pt x="3195121" y="240260"/>
                </a:lnTo>
                <a:lnTo>
                  <a:pt x="3195121" y="278435"/>
                </a:lnTo>
                <a:lnTo>
                  <a:pt x="3179271" y="278435"/>
                </a:lnTo>
                <a:lnTo>
                  <a:pt x="3179271" y="152749"/>
                </a:lnTo>
                <a:lnTo>
                  <a:pt x="3233073" y="152749"/>
                </a:lnTo>
                <a:cubicBezTo>
                  <a:pt x="3221911" y="147019"/>
                  <a:pt x="3210377" y="141290"/>
                  <a:pt x="3198471" y="135560"/>
                </a:cubicBezTo>
                <a:lnTo>
                  <a:pt x="3207624" y="124844"/>
                </a:lnTo>
                <a:cubicBezTo>
                  <a:pt x="3219307" y="130500"/>
                  <a:pt x="3230284" y="135895"/>
                  <a:pt x="3240553" y="141029"/>
                </a:cubicBezTo>
                <a:lnTo>
                  <a:pt x="3280402" y="120156"/>
                </a:lnTo>
                <a:lnTo>
                  <a:pt x="3175700" y="120156"/>
                </a:lnTo>
                <a:close/>
                <a:moveTo>
                  <a:pt x="4089195" y="105645"/>
                </a:moveTo>
                <a:lnTo>
                  <a:pt x="4235418" y="105645"/>
                </a:lnTo>
                <a:lnTo>
                  <a:pt x="4235418" y="121719"/>
                </a:lnTo>
                <a:lnTo>
                  <a:pt x="4168334" y="121719"/>
                </a:lnTo>
                <a:cubicBezTo>
                  <a:pt x="4162976" y="127969"/>
                  <a:pt x="4157097" y="133923"/>
                  <a:pt x="4150697" y="139578"/>
                </a:cubicBezTo>
                <a:cubicBezTo>
                  <a:pt x="4160148" y="149847"/>
                  <a:pt x="4167738" y="160898"/>
                  <a:pt x="4173468" y="172729"/>
                </a:cubicBezTo>
                <a:cubicBezTo>
                  <a:pt x="4188947" y="161046"/>
                  <a:pt x="4203271" y="148880"/>
                  <a:pt x="4216442" y="136229"/>
                </a:cubicBezTo>
                <a:lnTo>
                  <a:pt x="4229614" y="148954"/>
                </a:lnTo>
                <a:cubicBezTo>
                  <a:pt x="4214508" y="161977"/>
                  <a:pt x="4198025" y="174776"/>
                  <a:pt x="4180166" y="187352"/>
                </a:cubicBezTo>
                <a:cubicBezTo>
                  <a:pt x="4202639" y="202681"/>
                  <a:pt x="4223586" y="217713"/>
                  <a:pt x="4243008" y="232447"/>
                </a:cubicBezTo>
                <a:lnTo>
                  <a:pt x="4230730" y="248074"/>
                </a:lnTo>
                <a:cubicBezTo>
                  <a:pt x="4215773" y="235200"/>
                  <a:pt x="4200630" y="222810"/>
                  <a:pt x="4185300" y="210904"/>
                </a:cubicBezTo>
                <a:cubicBezTo>
                  <a:pt x="4186565" y="218643"/>
                  <a:pt x="4187198" y="226642"/>
                  <a:pt x="4187198" y="234902"/>
                </a:cubicBezTo>
                <a:cubicBezTo>
                  <a:pt x="4187198" y="264519"/>
                  <a:pt x="4173878" y="279328"/>
                  <a:pt x="4147237" y="279328"/>
                </a:cubicBezTo>
                <a:cubicBezTo>
                  <a:pt x="4140392" y="279328"/>
                  <a:pt x="4132503" y="279030"/>
                  <a:pt x="4123574" y="278435"/>
                </a:cubicBezTo>
                <a:cubicBezTo>
                  <a:pt x="4122681" y="272630"/>
                  <a:pt x="4121564" y="266528"/>
                  <a:pt x="4120225" y="260129"/>
                </a:cubicBezTo>
                <a:cubicBezTo>
                  <a:pt x="4130494" y="261617"/>
                  <a:pt x="4139349" y="262361"/>
                  <a:pt x="4146791" y="262361"/>
                </a:cubicBezTo>
                <a:cubicBezTo>
                  <a:pt x="4162269" y="262361"/>
                  <a:pt x="4170008" y="252911"/>
                  <a:pt x="4170008" y="234009"/>
                </a:cubicBezTo>
                <a:cubicBezTo>
                  <a:pt x="4169934" y="226196"/>
                  <a:pt x="4169264" y="218606"/>
                  <a:pt x="4167999" y="211239"/>
                </a:cubicBezTo>
                <a:cubicBezTo>
                  <a:pt x="4143963" y="235498"/>
                  <a:pt x="4115462" y="254176"/>
                  <a:pt x="4082497" y="267273"/>
                </a:cubicBezTo>
                <a:cubicBezTo>
                  <a:pt x="4080116" y="261617"/>
                  <a:pt x="4077139" y="256334"/>
                  <a:pt x="4073568" y="251422"/>
                </a:cubicBezTo>
                <a:cubicBezTo>
                  <a:pt x="4107649" y="239963"/>
                  <a:pt x="4137563" y="220280"/>
                  <a:pt x="4163311" y="192375"/>
                </a:cubicBezTo>
                <a:cubicBezTo>
                  <a:pt x="4161302" y="186422"/>
                  <a:pt x="4158809" y="180655"/>
                  <a:pt x="4155832" y="175074"/>
                </a:cubicBezTo>
                <a:cubicBezTo>
                  <a:pt x="4137230" y="194421"/>
                  <a:pt x="4114346" y="209304"/>
                  <a:pt x="4087185" y="219722"/>
                </a:cubicBezTo>
                <a:cubicBezTo>
                  <a:pt x="4085250" y="214811"/>
                  <a:pt x="4082125" y="209602"/>
                  <a:pt x="4077809" y="204095"/>
                </a:cubicBezTo>
                <a:cubicBezTo>
                  <a:pt x="4106905" y="194868"/>
                  <a:pt x="4129899" y="180320"/>
                  <a:pt x="4146791" y="160451"/>
                </a:cubicBezTo>
                <a:cubicBezTo>
                  <a:pt x="4144187" y="156730"/>
                  <a:pt x="4141321" y="153159"/>
                  <a:pt x="4138196" y="149736"/>
                </a:cubicBezTo>
                <a:cubicBezTo>
                  <a:pt x="4122867" y="161121"/>
                  <a:pt x="4105193" y="170906"/>
                  <a:pt x="4085176" y="179092"/>
                </a:cubicBezTo>
                <a:cubicBezTo>
                  <a:pt x="4082944" y="173436"/>
                  <a:pt x="4079744" y="168153"/>
                  <a:pt x="4075577" y="163242"/>
                </a:cubicBezTo>
                <a:cubicBezTo>
                  <a:pt x="4104227" y="154312"/>
                  <a:pt x="4128001" y="140471"/>
                  <a:pt x="4146902" y="121719"/>
                </a:cubicBezTo>
                <a:lnTo>
                  <a:pt x="4089195" y="121719"/>
                </a:lnTo>
                <a:close/>
                <a:moveTo>
                  <a:pt x="6980553" y="104083"/>
                </a:moveTo>
                <a:lnTo>
                  <a:pt x="7090611" y="104083"/>
                </a:lnTo>
                <a:lnTo>
                  <a:pt x="7090611" y="216820"/>
                </a:lnTo>
                <a:lnTo>
                  <a:pt x="7074315" y="216820"/>
                </a:lnTo>
                <a:lnTo>
                  <a:pt x="7074315" y="211908"/>
                </a:lnTo>
                <a:lnTo>
                  <a:pt x="7032568" y="211908"/>
                </a:lnTo>
                <a:cubicBezTo>
                  <a:pt x="7037182" y="225303"/>
                  <a:pt x="7043135" y="237358"/>
                  <a:pt x="7050428" y="248074"/>
                </a:cubicBezTo>
                <a:cubicBezTo>
                  <a:pt x="7065608" y="239144"/>
                  <a:pt x="7079821" y="229842"/>
                  <a:pt x="7093067" y="220168"/>
                </a:cubicBezTo>
                <a:lnTo>
                  <a:pt x="7104006" y="234233"/>
                </a:lnTo>
                <a:cubicBezTo>
                  <a:pt x="7089421" y="243311"/>
                  <a:pt x="7074612" y="251794"/>
                  <a:pt x="7059581" y="259682"/>
                </a:cubicBezTo>
                <a:cubicBezTo>
                  <a:pt x="7072826" y="274714"/>
                  <a:pt x="7089495" y="286471"/>
                  <a:pt x="7109587" y="294955"/>
                </a:cubicBezTo>
                <a:cubicBezTo>
                  <a:pt x="7104676" y="299717"/>
                  <a:pt x="7099987" y="304926"/>
                  <a:pt x="7095523" y="310582"/>
                </a:cubicBezTo>
                <a:cubicBezTo>
                  <a:pt x="7056232" y="288108"/>
                  <a:pt x="7029815" y="255217"/>
                  <a:pt x="7016272" y="211908"/>
                </a:cubicBezTo>
                <a:lnTo>
                  <a:pt x="6997073" y="211908"/>
                </a:lnTo>
                <a:lnTo>
                  <a:pt x="6997073" y="285355"/>
                </a:lnTo>
                <a:cubicBezTo>
                  <a:pt x="7007193" y="281188"/>
                  <a:pt x="7020141" y="275160"/>
                  <a:pt x="7035917" y="267273"/>
                </a:cubicBezTo>
                <a:cubicBezTo>
                  <a:pt x="7036066" y="274416"/>
                  <a:pt x="7036512" y="280295"/>
                  <a:pt x="7037256" y="284909"/>
                </a:cubicBezTo>
                <a:cubicBezTo>
                  <a:pt x="7023118" y="291159"/>
                  <a:pt x="7010021" y="297857"/>
                  <a:pt x="6997966" y="305000"/>
                </a:cubicBezTo>
                <a:cubicBezTo>
                  <a:pt x="6992608" y="308424"/>
                  <a:pt x="6988292" y="311623"/>
                  <a:pt x="6985018" y="314600"/>
                </a:cubicBezTo>
                <a:lnTo>
                  <a:pt x="6972963" y="299196"/>
                </a:lnTo>
                <a:cubicBezTo>
                  <a:pt x="6978023" y="294880"/>
                  <a:pt x="6980553" y="288183"/>
                  <a:pt x="6980553" y="279104"/>
                </a:cubicBezTo>
                <a:close/>
                <a:moveTo>
                  <a:pt x="1002138" y="103859"/>
                </a:moveTo>
                <a:lnTo>
                  <a:pt x="1116216" y="103859"/>
                </a:lnTo>
                <a:lnTo>
                  <a:pt x="1116216" y="192710"/>
                </a:lnTo>
                <a:lnTo>
                  <a:pt x="1100142" y="192710"/>
                </a:lnTo>
                <a:lnTo>
                  <a:pt x="1100142" y="185119"/>
                </a:lnTo>
                <a:lnTo>
                  <a:pt x="1018212" y="185119"/>
                </a:lnTo>
                <a:lnTo>
                  <a:pt x="1018212" y="192710"/>
                </a:lnTo>
                <a:lnTo>
                  <a:pt x="1002138" y="192710"/>
                </a:lnTo>
                <a:close/>
                <a:moveTo>
                  <a:pt x="4543715" y="103636"/>
                </a:moveTo>
                <a:lnTo>
                  <a:pt x="4688153" y="103636"/>
                </a:lnTo>
                <a:lnTo>
                  <a:pt x="4688153" y="117477"/>
                </a:lnTo>
                <a:lnTo>
                  <a:pt x="4543715" y="117477"/>
                </a:lnTo>
                <a:close/>
                <a:moveTo>
                  <a:pt x="9196231" y="102966"/>
                </a:moveTo>
                <a:cubicBezTo>
                  <a:pt x="9202929" y="111152"/>
                  <a:pt x="9209849" y="119933"/>
                  <a:pt x="9216993" y="129309"/>
                </a:cubicBezTo>
                <a:lnTo>
                  <a:pt x="9203152" y="139132"/>
                </a:lnTo>
                <a:cubicBezTo>
                  <a:pt x="9196603" y="129458"/>
                  <a:pt x="9190055" y="120305"/>
                  <a:pt x="9183507" y="111673"/>
                </a:cubicBezTo>
                <a:close/>
                <a:moveTo>
                  <a:pt x="2538269" y="102966"/>
                </a:moveTo>
                <a:cubicBezTo>
                  <a:pt x="2544965" y="111152"/>
                  <a:pt x="2551886" y="119933"/>
                  <a:pt x="2559028" y="129309"/>
                </a:cubicBezTo>
                <a:lnTo>
                  <a:pt x="2545188" y="139132"/>
                </a:lnTo>
                <a:cubicBezTo>
                  <a:pt x="2538640" y="129458"/>
                  <a:pt x="2532092" y="120305"/>
                  <a:pt x="2525543" y="111673"/>
                </a:cubicBezTo>
                <a:close/>
                <a:moveTo>
                  <a:pt x="9278384" y="101850"/>
                </a:moveTo>
                <a:lnTo>
                  <a:pt x="9292225" y="111003"/>
                </a:lnTo>
                <a:cubicBezTo>
                  <a:pt x="9284040" y="121719"/>
                  <a:pt x="9275854" y="131616"/>
                  <a:pt x="9267669" y="140694"/>
                </a:cubicBezTo>
                <a:cubicBezTo>
                  <a:pt x="9264246" y="137718"/>
                  <a:pt x="9260227" y="134592"/>
                  <a:pt x="9255614" y="131318"/>
                </a:cubicBezTo>
                <a:cubicBezTo>
                  <a:pt x="9263353" y="122240"/>
                  <a:pt x="9270943" y="112417"/>
                  <a:pt x="9278384" y="101850"/>
                </a:cubicBezTo>
                <a:close/>
                <a:moveTo>
                  <a:pt x="2620420" y="101850"/>
                </a:moveTo>
                <a:lnTo>
                  <a:pt x="2634263" y="111003"/>
                </a:lnTo>
                <a:cubicBezTo>
                  <a:pt x="2626075" y="121719"/>
                  <a:pt x="2617890" y="131616"/>
                  <a:pt x="2609704" y="140694"/>
                </a:cubicBezTo>
                <a:cubicBezTo>
                  <a:pt x="2606282" y="137718"/>
                  <a:pt x="2602266" y="134592"/>
                  <a:pt x="2597651" y="131318"/>
                </a:cubicBezTo>
                <a:cubicBezTo>
                  <a:pt x="2605391" y="122240"/>
                  <a:pt x="2612981" y="112417"/>
                  <a:pt x="2620420" y="101850"/>
                </a:cubicBezTo>
                <a:close/>
                <a:moveTo>
                  <a:pt x="4912065" y="101627"/>
                </a:moveTo>
                <a:lnTo>
                  <a:pt x="4916084" y="118147"/>
                </a:lnTo>
                <a:cubicBezTo>
                  <a:pt x="4878281" y="123951"/>
                  <a:pt x="4843901" y="128267"/>
                  <a:pt x="4812945" y="131095"/>
                </a:cubicBezTo>
                <a:lnTo>
                  <a:pt x="4812945" y="170609"/>
                </a:lnTo>
                <a:lnTo>
                  <a:pt x="4925682" y="170609"/>
                </a:lnTo>
                <a:lnTo>
                  <a:pt x="4925682" y="187129"/>
                </a:lnTo>
                <a:lnTo>
                  <a:pt x="4881035" y="187129"/>
                </a:lnTo>
                <a:lnTo>
                  <a:pt x="4881035" y="280667"/>
                </a:lnTo>
                <a:lnTo>
                  <a:pt x="4863398" y="280667"/>
                </a:lnTo>
                <a:lnTo>
                  <a:pt x="4863398" y="187129"/>
                </a:lnTo>
                <a:lnTo>
                  <a:pt x="4812834" y="187129"/>
                </a:lnTo>
                <a:cubicBezTo>
                  <a:pt x="4811717" y="226791"/>
                  <a:pt x="4801485" y="257896"/>
                  <a:pt x="4782138" y="280444"/>
                </a:cubicBezTo>
                <a:cubicBezTo>
                  <a:pt x="4777822" y="276723"/>
                  <a:pt x="4772985" y="272779"/>
                  <a:pt x="4767627" y="268612"/>
                </a:cubicBezTo>
                <a:cubicBezTo>
                  <a:pt x="4786379" y="246883"/>
                  <a:pt x="4795756" y="217192"/>
                  <a:pt x="4795756" y="179538"/>
                </a:cubicBezTo>
                <a:lnTo>
                  <a:pt x="4795756" y="115468"/>
                </a:lnTo>
                <a:cubicBezTo>
                  <a:pt x="4832070" y="113087"/>
                  <a:pt x="4870839" y="108473"/>
                  <a:pt x="4912065" y="101627"/>
                </a:cubicBezTo>
                <a:close/>
                <a:moveTo>
                  <a:pt x="3766833" y="100957"/>
                </a:moveTo>
                <a:lnTo>
                  <a:pt x="3769512" y="117924"/>
                </a:lnTo>
                <a:cubicBezTo>
                  <a:pt x="3720249" y="120305"/>
                  <a:pt x="3657667" y="122240"/>
                  <a:pt x="3581778" y="123728"/>
                </a:cubicBezTo>
                <a:cubicBezTo>
                  <a:pt x="3580885" y="117775"/>
                  <a:pt x="3579843" y="112119"/>
                  <a:pt x="3578653" y="106761"/>
                </a:cubicBezTo>
                <a:cubicBezTo>
                  <a:pt x="3660495" y="105868"/>
                  <a:pt x="3723226" y="103934"/>
                  <a:pt x="3766833" y="100957"/>
                </a:cubicBezTo>
                <a:close/>
                <a:moveTo>
                  <a:pt x="1574530" y="100287"/>
                </a:moveTo>
                <a:lnTo>
                  <a:pt x="1577879" y="116138"/>
                </a:lnTo>
                <a:cubicBezTo>
                  <a:pt x="1545584" y="118816"/>
                  <a:pt x="1512803" y="121235"/>
                  <a:pt x="1479543" y="123393"/>
                </a:cubicBezTo>
                <a:lnTo>
                  <a:pt x="1488584" y="129755"/>
                </a:lnTo>
                <a:cubicBezTo>
                  <a:pt x="1465217" y="145382"/>
                  <a:pt x="1443636" y="158554"/>
                  <a:pt x="1423843" y="169269"/>
                </a:cubicBezTo>
                <a:cubicBezTo>
                  <a:pt x="1457180" y="167409"/>
                  <a:pt x="1484788" y="165623"/>
                  <a:pt x="1506665" y="163911"/>
                </a:cubicBezTo>
                <a:cubicBezTo>
                  <a:pt x="1521550" y="154386"/>
                  <a:pt x="1535314" y="144787"/>
                  <a:pt x="1547966" y="135113"/>
                </a:cubicBezTo>
                <a:lnTo>
                  <a:pt x="1562477" y="146945"/>
                </a:lnTo>
                <a:cubicBezTo>
                  <a:pt x="1525120" y="173585"/>
                  <a:pt x="1481738" y="198514"/>
                  <a:pt x="1432326" y="221731"/>
                </a:cubicBezTo>
                <a:cubicBezTo>
                  <a:pt x="1461942" y="220689"/>
                  <a:pt x="1497848" y="219127"/>
                  <a:pt x="1540041" y="217043"/>
                </a:cubicBezTo>
                <a:cubicBezTo>
                  <a:pt x="1532599" y="210197"/>
                  <a:pt x="1525120" y="203500"/>
                  <a:pt x="1517605" y="196951"/>
                </a:cubicBezTo>
                <a:lnTo>
                  <a:pt x="1529435" y="185566"/>
                </a:lnTo>
                <a:cubicBezTo>
                  <a:pt x="1548486" y="200895"/>
                  <a:pt x="1567983" y="217713"/>
                  <a:pt x="1587927" y="236019"/>
                </a:cubicBezTo>
                <a:cubicBezTo>
                  <a:pt x="1583013" y="240781"/>
                  <a:pt x="1578475" y="245320"/>
                  <a:pt x="1574310" y="249636"/>
                </a:cubicBezTo>
                <a:cubicBezTo>
                  <a:pt x="1568130" y="243534"/>
                  <a:pt x="1561880" y="237507"/>
                  <a:pt x="1555557" y="231554"/>
                </a:cubicBezTo>
                <a:cubicBezTo>
                  <a:pt x="1535686" y="232372"/>
                  <a:pt x="1515371" y="233340"/>
                  <a:pt x="1494611" y="234456"/>
                </a:cubicBezTo>
                <a:lnTo>
                  <a:pt x="1494611" y="284685"/>
                </a:lnTo>
                <a:cubicBezTo>
                  <a:pt x="1494611" y="301652"/>
                  <a:pt x="1485682" y="310135"/>
                  <a:pt x="1467822" y="310135"/>
                </a:cubicBezTo>
                <a:cubicBezTo>
                  <a:pt x="1460529" y="310135"/>
                  <a:pt x="1450931" y="309986"/>
                  <a:pt x="1439024" y="309689"/>
                </a:cubicBezTo>
                <a:cubicBezTo>
                  <a:pt x="1438279" y="304182"/>
                  <a:pt x="1437313" y="298080"/>
                  <a:pt x="1436121" y="291383"/>
                </a:cubicBezTo>
                <a:cubicBezTo>
                  <a:pt x="1448623" y="292722"/>
                  <a:pt x="1458222" y="293392"/>
                  <a:pt x="1464920" y="293392"/>
                </a:cubicBezTo>
                <a:cubicBezTo>
                  <a:pt x="1473106" y="293392"/>
                  <a:pt x="1477198" y="289374"/>
                  <a:pt x="1477198" y="281337"/>
                </a:cubicBezTo>
                <a:lnTo>
                  <a:pt x="1477198" y="235349"/>
                </a:lnTo>
                <a:cubicBezTo>
                  <a:pt x="1459116" y="236316"/>
                  <a:pt x="1440736" y="237358"/>
                  <a:pt x="1422058" y="238474"/>
                </a:cubicBezTo>
                <a:cubicBezTo>
                  <a:pt x="1413573" y="238921"/>
                  <a:pt x="1405165" y="239888"/>
                  <a:pt x="1396831" y="241376"/>
                </a:cubicBezTo>
                <a:lnTo>
                  <a:pt x="1389464" y="222178"/>
                </a:lnTo>
                <a:cubicBezTo>
                  <a:pt x="1399286" y="220392"/>
                  <a:pt x="1408588" y="217490"/>
                  <a:pt x="1417369" y="213471"/>
                </a:cubicBezTo>
                <a:cubicBezTo>
                  <a:pt x="1440140" y="202309"/>
                  <a:pt x="1461273" y="191073"/>
                  <a:pt x="1480771" y="179762"/>
                </a:cubicBezTo>
                <a:cubicBezTo>
                  <a:pt x="1454875" y="181771"/>
                  <a:pt x="1433145" y="183557"/>
                  <a:pt x="1415583" y="185119"/>
                </a:cubicBezTo>
                <a:cubicBezTo>
                  <a:pt x="1407845" y="185864"/>
                  <a:pt x="1401965" y="186682"/>
                  <a:pt x="1397948" y="187575"/>
                </a:cubicBezTo>
                <a:lnTo>
                  <a:pt x="1390803" y="168823"/>
                </a:lnTo>
                <a:cubicBezTo>
                  <a:pt x="1397948" y="167037"/>
                  <a:pt x="1404644" y="164432"/>
                  <a:pt x="1410895" y="161009"/>
                </a:cubicBezTo>
                <a:cubicBezTo>
                  <a:pt x="1429574" y="150591"/>
                  <a:pt x="1448288" y="138276"/>
                  <a:pt x="1467042" y="124063"/>
                </a:cubicBezTo>
                <a:cubicBezTo>
                  <a:pt x="1441517" y="125625"/>
                  <a:pt x="1415658" y="127002"/>
                  <a:pt x="1389464" y="128193"/>
                </a:cubicBezTo>
                <a:cubicBezTo>
                  <a:pt x="1388423" y="122984"/>
                  <a:pt x="1387082" y="117775"/>
                  <a:pt x="1385445" y="112566"/>
                </a:cubicBezTo>
                <a:cubicBezTo>
                  <a:pt x="1456437" y="109887"/>
                  <a:pt x="1519464" y="105794"/>
                  <a:pt x="1574530" y="100287"/>
                </a:cubicBezTo>
                <a:close/>
                <a:moveTo>
                  <a:pt x="4047448" y="97832"/>
                </a:moveTo>
                <a:cubicBezTo>
                  <a:pt x="4055038" y="107059"/>
                  <a:pt x="4065456" y="121123"/>
                  <a:pt x="4078702" y="140025"/>
                </a:cubicBezTo>
                <a:lnTo>
                  <a:pt x="4062852" y="151187"/>
                </a:lnTo>
                <a:cubicBezTo>
                  <a:pt x="4050797" y="132285"/>
                  <a:pt x="4040900" y="117700"/>
                  <a:pt x="4033161" y="107431"/>
                </a:cubicBezTo>
                <a:close/>
                <a:moveTo>
                  <a:pt x="3133061" y="97832"/>
                </a:moveTo>
                <a:cubicBezTo>
                  <a:pt x="3140651" y="107059"/>
                  <a:pt x="3151068" y="121123"/>
                  <a:pt x="3164314" y="140025"/>
                </a:cubicBezTo>
                <a:lnTo>
                  <a:pt x="3148464" y="151187"/>
                </a:lnTo>
                <a:cubicBezTo>
                  <a:pt x="3136408" y="132285"/>
                  <a:pt x="3126513" y="117700"/>
                  <a:pt x="3118774" y="107431"/>
                </a:cubicBezTo>
                <a:close/>
                <a:moveTo>
                  <a:pt x="8905570" y="97608"/>
                </a:moveTo>
                <a:lnTo>
                  <a:pt x="8921867" y="97608"/>
                </a:lnTo>
                <a:lnTo>
                  <a:pt x="8921867" y="200300"/>
                </a:lnTo>
                <a:cubicBezTo>
                  <a:pt x="8921867" y="216076"/>
                  <a:pt x="8914053" y="224112"/>
                  <a:pt x="8898426" y="224410"/>
                </a:cubicBezTo>
                <a:cubicBezTo>
                  <a:pt x="8889497" y="224708"/>
                  <a:pt x="8879153" y="224708"/>
                  <a:pt x="8867396" y="224410"/>
                </a:cubicBezTo>
                <a:cubicBezTo>
                  <a:pt x="8866800" y="218755"/>
                  <a:pt x="8865907" y="212876"/>
                  <a:pt x="8864717" y="206774"/>
                </a:cubicBezTo>
                <a:cubicBezTo>
                  <a:pt x="8877218" y="207518"/>
                  <a:pt x="8886594" y="207890"/>
                  <a:pt x="8892845" y="207890"/>
                </a:cubicBezTo>
                <a:cubicBezTo>
                  <a:pt x="8901328" y="207890"/>
                  <a:pt x="8905570" y="203202"/>
                  <a:pt x="8905570" y="193826"/>
                </a:cubicBezTo>
                <a:close/>
                <a:moveTo>
                  <a:pt x="2247606" y="97608"/>
                </a:moveTo>
                <a:lnTo>
                  <a:pt x="2263902" y="97608"/>
                </a:lnTo>
                <a:lnTo>
                  <a:pt x="2263902" y="200300"/>
                </a:lnTo>
                <a:cubicBezTo>
                  <a:pt x="2263902" y="216076"/>
                  <a:pt x="2256089" y="224112"/>
                  <a:pt x="2240461" y="224410"/>
                </a:cubicBezTo>
                <a:cubicBezTo>
                  <a:pt x="2231531" y="224708"/>
                  <a:pt x="2221188" y="224708"/>
                  <a:pt x="2209431" y="224410"/>
                </a:cubicBezTo>
                <a:cubicBezTo>
                  <a:pt x="2208838" y="218755"/>
                  <a:pt x="2207944" y="212876"/>
                  <a:pt x="2206752" y="206774"/>
                </a:cubicBezTo>
                <a:cubicBezTo>
                  <a:pt x="2219253" y="207518"/>
                  <a:pt x="2228630" y="207890"/>
                  <a:pt x="2234880" y="207890"/>
                </a:cubicBezTo>
                <a:cubicBezTo>
                  <a:pt x="2243364" y="207890"/>
                  <a:pt x="2247606" y="203202"/>
                  <a:pt x="2247606" y="193826"/>
                </a:cubicBezTo>
                <a:close/>
                <a:moveTo>
                  <a:pt x="8222449" y="97385"/>
                </a:moveTo>
                <a:lnTo>
                  <a:pt x="8239862" y="97385"/>
                </a:lnTo>
                <a:lnTo>
                  <a:pt x="8239862" y="282676"/>
                </a:lnTo>
                <a:cubicBezTo>
                  <a:pt x="8239862" y="300536"/>
                  <a:pt x="8230783" y="309540"/>
                  <a:pt x="8212627" y="309689"/>
                </a:cubicBezTo>
                <a:cubicBezTo>
                  <a:pt x="8204143" y="309837"/>
                  <a:pt x="8193874" y="309763"/>
                  <a:pt x="8181819" y="309465"/>
                </a:cubicBezTo>
                <a:cubicBezTo>
                  <a:pt x="8181075" y="303661"/>
                  <a:pt x="8179959" y="297559"/>
                  <a:pt x="8178470" y="291159"/>
                </a:cubicBezTo>
                <a:cubicBezTo>
                  <a:pt x="8190079" y="292499"/>
                  <a:pt x="8199455" y="293169"/>
                  <a:pt x="8206599" y="293169"/>
                </a:cubicBezTo>
                <a:cubicBezTo>
                  <a:pt x="8217165" y="293169"/>
                  <a:pt x="8222449" y="287960"/>
                  <a:pt x="8222449" y="277542"/>
                </a:cubicBezTo>
                <a:close/>
                <a:moveTo>
                  <a:pt x="6622249" y="97385"/>
                </a:moveTo>
                <a:lnTo>
                  <a:pt x="6639662" y="97385"/>
                </a:lnTo>
                <a:lnTo>
                  <a:pt x="6639662" y="282676"/>
                </a:lnTo>
                <a:cubicBezTo>
                  <a:pt x="6639662" y="300536"/>
                  <a:pt x="6630583" y="309540"/>
                  <a:pt x="6612426" y="309689"/>
                </a:cubicBezTo>
                <a:cubicBezTo>
                  <a:pt x="6603943" y="309837"/>
                  <a:pt x="6593674" y="309763"/>
                  <a:pt x="6581619" y="309465"/>
                </a:cubicBezTo>
                <a:cubicBezTo>
                  <a:pt x="6580874" y="303661"/>
                  <a:pt x="6579758" y="297559"/>
                  <a:pt x="6578270" y="291159"/>
                </a:cubicBezTo>
                <a:cubicBezTo>
                  <a:pt x="6589879" y="292499"/>
                  <a:pt x="6599255" y="293169"/>
                  <a:pt x="6606398" y="293169"/>
                </a:cubicBezTo>
                <a:cubicBezTo>
                  <a:pt x="6616965" y="293169"/>
                  <a:pt x="6622249" y="287960"/>
                  <a:pt x="6622249" y="277542"/>
                </a:cubicBezTo>
                <a:close/>
                <a:moveTo>
                  <a:pt x="9653431" y="97162"/>
                </a:moveTo>
                <a:cubicBezTo>
                  <a:pt x="9669654" y="113831"/>
                  <a:pt x="9681411" y="126183"/>
                  <a:pt x="9688704" y="134220"/>
                </a:cubicBezTo>
                <a:lnTo>
                  <a:pt x="9673077" y="147391"/>
                </a:lnTo>
                <a:cubicBezTo>
                  <a:pt x="9663700" y="135039"/>
                  <a:pt x="9652613" y="122240"/>
                  <a:pt x="9639814" y="108994"/>
                </a:cubicBezTo>
                <a:close/>
                <a:moveTo>
                  <a:pt x="709468" y="97162"/>
                </a:moveTo>
                <a:cubicBezTo>
                  <a:pt x="725690" y="113831"/>
                  <a:pt x="737448" y="126183"/>
                  <a:pt x="744740" y="134220"/>
                </a:cubicBezTo>
                <a:lnTo>
                  <a:pt x="729113" y="147391"/>
                </a:lnTo>
                <a:cubicBezTo>
                  <a:pt x="719737" y="135039"/>
                  <a:pt x="708649" y="122240"/>
                  <a:pt x="695850" y="108994"/>
                </a:cubicBezTo>
                <a:close/>
                <a:moveTo>
                  <a:pt x="37956" y="96716"/>
                </a:moveTo>
                <a:cubicBezTo>
                  <a:pt x="50310" y="107431"/>
                  <a:pt x="62216" y="118444"/>
                  <a:pt x="73675" y="129755"/>
                </a:cubicBezTo>
                <a:lnTo>
                  <a:pt x="60057" y="142480"/>
                </a:lnTo>
                <a:cubicBezTo>
                  <a:pt x="49044" y="130425"/>
                  <a:pt x="37658" y="118891"/>
                  <a:pt x="25901" y="107878"/>
                </a:cubicBezTo>
                <a:close/>
                <a:moveTo>
                  <a:pt x="5411457" y="96492"/>
                </a:moveTo>
                <a:cubicBezTo>
                  <a:pt x="5423364" y="106017"/>
                  <a:pt x="5436163" y="116882"/>
                  <a:pt x="5449855" y="129086"/>
                </a:cubicBezTo>
                <a:cubicBezTo>
                  <a:pt x="5444795" y="134295"/>
                  <a:pt x="5440405" y="138908"/>
                  <a:pt x="5436687" y="142927"/>
                </a:cubicBezTo>
                <a:cubicBezTo>
                  <a:pt x="5422994" y="129383"/>
                  <a:pt x="5410788" y="117998"/>
                  <a:pt x="5400072" y="108771"/>
                </a:cubicBezTo>
                <a:close/>
                <a:moveTo>
                  <a:pt x="9229048" y="96269"/>
                </a:moveTo>
                <a:lnTo>
                  <a:pt x="9245568" y="96269"/>
                </a:lnTo>
                <a:lnTo>
                  <a:pt x="9245568" y="146275"/>
                </a:lnTo>
                <a:lnTo>
                  <a:pt x="9288430" y="146275"/>
                </a:lnTo>
                <a:lnTo>
                  <a:pt x="9288430" y="161009"/>
                </a:lnTo>
                <a:lnTo>
                  <a:pt x="9245568" y="161009"/>
                </a:lnTo>
                <a:lnTo>
                  <a:pt x="9245568" y="174627"/>
                </a:lnTo>
                <a:lnTo>
                  <a:pt x="9252265" y="167037"/>
                </a:lnTo>
                <a:cubicBezTo>
                  <a:pt x="9266106" y="177157"/>
                  <a:pt x="9277715" y="186087"/>
                  <a:pt x="9287091" y="193826"/>
                </a:cubicBezTo>
                <a:lnTo>
                  <a:pt x="9276375" y="206327"/>
                </a:lnTo>
                <a:cubicBezTo>
                  <a:pt x="9268190" y="198588"/>
                  <a:pt x="9257921" y="189882"/>
                  <a:pt x="9245568" y="180208"/>
                </a:cubicBezTo>
                <a:lnTo>
                  <a:pt x="9245568" y="205658"/>
                </a:lnTo>
                <a:lnTo>
                  <a:pt x="9229048" y="205658"/>
                </a:lnTo>
                <a:lnTo>
                  <a:pt x="9229048" y="174404"/>
                </a:lnTo>
                <a:cubicBezTo>
                  <a:pt x="9215505" y="188542"/>
                  <a:pt x="9199729" y="200970"/>
                  <a:pt x="9181721" y="211685"/>
                </a:cubicBezTo>
                <a:cubicBezTo>
                  <a:pt x="9178893" y="207369"/>
                  <a:pt x="9175693" y="202830"/>
                  <a:pt x="9172121" y="198067"/>
                </a:cubicBezTo>
                <a:cubicBezTo>
                  <a:pt x="9190874" y="187947"/>
                  <a:pt x="9208063" y="175594"/>
                  <a:pt x="9223690" y="161009"/>
                </a:cubicBezTo>
                <a:lnTo>
                  <a:pt x="9177702" y="161009"/>
                </a:lnTo>
                <a:lnTo>
                  <a:pt x="9177702" y="146275"/>
                </a:lnTo>
                <a:lnTo>
                  <a:pt x="9229048" y="146275"/>
                </a:lnTo>
                <a:close/>
                <a:moveTo>
                  <a:pt x="2571085" y="96269"/>
                </a:moveTo>
                <a:lnTo>
                  <a:pt x="2587603" y="96269"/>
                </a:lnTo>
                <a:lnTo>
                  <a:pt x="2587603" y="146275"/>
                </a:lnTo>
                <a:lnTo>
                  <a:pt x="2630469" y="146275"/>
                </a:lnTo>
                <a:lnTo>
                  <a:pt x="2630469" y="161009"/>
                </a:lnTo>
                <a:lnTo>
                  <a:pt x="2587603" y="161009"/>
                </a:lnTo>
                <a:lnTo>
                  <a:pt x="2587603" y="174627"/>
                </a:lnTo>
                <a:lnTo>
                  <a:pt x="2594302" y="167037"/>
                </a:lnTo>
                <a:cubicBezTo>
                  <a:pt x="2608143" y="177157"/>
                  <a:pt x="2619751" y="186087"/>
                  <a:pt x="2629127" y="193826"/>
                </a:cubicBezTo>
                <a:lnTo>
                  <a:pt x="2618411" y="206327"/>
                </a:lnTo>
                <a:cubicBezTo>
                  <a:pt x="2610225" y="198588"/>
                  <a:pt x="2599956" y="189882"/>
                  <a:pt x="2587603" y="180208"/>
                </a:cubicBezTo>
                <a:lnTo>
                  <a:pt x="2587603" y="205658"/>
                </a:lnTo>
                <a:lnTo>
                  <a:pt x="2571085" y="205658"/>
                </a:lnTo>
                <a:lnTo>
                  <a:pt x="2571085" y="174404"/>
                </a:lnTo>
                <a:cubicBezTo>
                  <a:pt x="2557542" y="188542"/>
                  <a:pt x="2541764" y="200970"/>
                  <a:pt x="2523758" y="211685"/>
                </a:cubicBezTo>
                <a:cubicBezTo>
                  <a:pt x="2520929" y="207369"/>
                  <a:pt x="2517729" y="202830"/>
                  <a:pt x="2514159" y="198067"/>
                </a:cubicBezTo>
                <a:cubicBezTo>
                  <a:pt x="2532911" y="187947"/>
                  <a:pt x="2550099" y="175594"/>
                  <a:pt x="2565726" y="161009"/>
                </a:cubicBezTo>
                <a:lnTo>
                  <a:pt x="2519737" y="161009"/>
                </a:lnTo>
                <a:lnTo>
                  <a:pt x="2519737" y="146275"/>
                </a:lnTo>
                <a:lnTo>
                  <a:pt x="2571085" y="146275"/>
                </a:lnTo>
                <a:close/>
                <a:moveTo>
                  <a:pt x="6921170" y="95599"/>
                </a:moveTo>
                <a:lnTo>
                  <a:pt x="6937467" y="95599"/>
                </a:lnTo>
                <a:lnTo>
                  <a:pt x="6937467" y="140248"/>
                </a:lnTo>
                <a:lnTo>
                  <a:pt x="6968721" y="140248"/>
                </a:lnTo>
                <a:lnTo>
                  <a:pt x="6968721" y="155205"/>
                </a:lnTo>
                <a:lnTo>
                  <a:pt x="6937467" y="155205"/>
                </a:lnTo>
                <a:lnTo>
                  <a:pt x="6937467" y="184003"/>
                </a:lnTo>
                <a:lnTo>
                  <a:pt x="6944164" y="178199"/>
                </a:lnTo>
                <a:cubicBezTo>
                  <a:pt x="6953391" y="187426"/>
                  <a:pt x="6963289" y="197919"/>
                  <a:pt x="6973856" y="209676"/>
                </a:cubicBezTo>
                <a:lnTo>
                  <a:pt x="6961800" y="220838"/>
                </a:lnTo>
                <a:cubicBezTo>
                  <a:pt x="6952573" y="209378"/>
                  <a:pt x="6944462" y="199853"/>
                  <a:pt x="6937467" y="192263"/>
                </a:cubicBezTo>
                <a:lnTo>
                  <a:pt x="6937467" y="313707"/>
                </a:lnTo>
                <a:lnTo>
                  <a:pt x="6921170" y="313707"/>
                </a:lnTo>
                <a:lnTo>
                  <a:pt x="6921170" y="192040"/>
                </a:lnTo>
                <a:cubicBezTo>
                  <a:pt x="6912984" y="217787"/>
                  <a:pt x="6903980" y="238474"/>
                  <a:pt x="6894158" y="254101"/>
                </a:cubicBezTo>
                <a:cubicBezTo>
                  <a:pt x="6892074" y="247702"/>
                  <a:pt x="6889693" y="241153"/>
                  <a:pt x="6887014" y="234456"/>
                </a:cubicBezTo>
                <a:cubicBezTo>
                  <a:pt x="6900855" y="211834"/>
                  <a:pt x="6911794" y="185417"/>
                  <a:pt x="6919831" y="155205"/>
                </a:cubicBezTo>
                <a:lnTo>
                  <a:pt x="6889023" y="155205"/>
                </a:lnTo>
                <a:lnTo>
                  <a:pt x="6889023" y="140248"/>
                </a:lnTo>
                <a:lnTo>
                  <a:pt x="6921170" y="140248"/>
                </a:lnTo>
                <a:close/>
                <a:moveTo>
                  <a:pt x="4500183" y="95599"/>
                </a:moveTo>
                <a:cubicBezTo>
                  <a:pt x="4512387" y="110184"/>
                  <a:pt x="4523847" y="124695"/>
                  <a:pt x="4534562" y="139132"/>
                </a:cubicBezTo>
                <a:lnTo>
                  <a:pt x="4518489" y="149847"/>
                </a:lnTo>
                <a:cubicBezTo>
                  <a:pt x="4508369" y="134369"/>
                  <a:pt x="4497653" y="119635"/>
                  <a:pt x="4486342" y="105645"/>
                </a:cubicBezTo>
                <a:close/>
                <a:moveTo>
                  <a:pt x="9904579" y="95153"/>
                </a:moveTo>
                <a:lnTo>
                  <a:pt x="9921099" y="100064"/>
                </a:lnTo>
                <a:cubicBezTo>
                  <a:pt x="9915146" y="119263"/>
                  <a:pt x="9908672" y="137271"/>
                  <a:pt x="9901677" y="154089"/>
                </a:cubicBezTo>
                <a:lnTo>
                  <a:pt x="9901677" y="312814"/>
                </a:lnTo>
                <a:lnTo>
                  <a:pt x="9885380" y="312814"/>
                </a:lnTo>
                <a:lnTo>
                  <a:pt x="9885380" y="188468"/>
                </a:lnTo>
                <a:cubicBezTo>
                  <a:pt x="9878980" y="200374"/>
                  <a:pt x="9872209" y="211462"/>
                  <a:pt x="9865065" y="221731"/>
                </a:cubicBezTo>
                <a:cubicBezTo>
                  <a:pt x="9862981" y="215480"/>
                  <a:pt x="9860675" y="209378"/>
                  <a:pt x="9858144" y="203425"/>
                </a:cubicBezTo>
                <a:cubicBezTo>
                  <a:pt x="9878087" y="173660"/>
                  <a:pt x="9893566" y="137569"/>
                  <a:pt x="9904579" y="95153"/>
                </a:cubicBezTo>
                <a:close/>
                <a:moveTo>
                  <a:pt x="4731016" y="95153"/>
                </a:moveTo>
                <a:cubicBezTo>
                  <a:pt x="4741582" y="107654"/>
                  <a:pt x="4752819" y="121719"/>
                  <a:pt x="4764725" y="137346"/>
                </a:cubicBezTo>
                <a:lnTo>
                  <a:pt x="4749098" y="148731"/>
                </a:lnTo>
                <a:cubicBezTo>
                  <a:pt x="4736299" y="129830"/>
                  <a:pt x="4725732" y="115245"/>
                  <a:pt x="4717398" y="104975"/>
                </a:cubicBezTo>
                <a:close/>
                <a:moveTo>
                  <a:pt x="7146868" y="94930"/>
                </a:moveTo>
                <a:lnTo>
                  <a:pt x="7163388" y="94930"/>
                </a:lnTo>
                <a:lnTo>
                  <a:pt x="7163388" y="137569"/>
                </a:lnTo>
                <a:lnTo>
                  <a:pt x="7187722" y="137569"/>
                </a:lnTo>
                <a:lnTo>
                  <a:pt x="7187722" y="153642"/>
                </a:lnTo>
                <a:lnTo>
                  <a:pt x="7163388" y="153642"/>
                </a:lnTo>
                <a:lnTo>
                  <a:pt x="7163388" y="199519"/>
                </a:lnTo>
                <a:cubicBezTo>
                  <a:pt x="7170458" y="197286"/>
                  <a:pt x="7177378" y="195016"/>
                  <a:pt x="7184150" y="192710"/>
                </a:cubicBezTo>
                <a:cubicBezTo>
                  <a:pt x="7184299" y="199407"/>
                  <a:pt x="7184745" y="205211"/>
                  <a:pt x="7185489" y="210123"/>
                </a:cubicBezTo>
                <a:cubicBezTo>
                  <a:pt x="7177825" y="212578"/>
                  <a:pt x="7170458" y="214997"/>
                  <a:pt x="7163388" y="217378"/>
                </a:cubicBezTo>
                <a:lnTo>
                  <a:pt x="7163388" y="284909"/>
                </a:lnTo>
                <a:cubicBezTo>
                  <a:pt x="7163388" y="301726"/>
                  <a:pt x="7156021" y="310284"/>
                  <a:pt x="7141287" y="310582"/>
                </a:cubicBezTo>
                <a:cubicBezTo>
                  <a:pt x="7136674" y="310730"/>
                  <a:pt x="7129827" y="310656"/>
                  <a:pt x="7120749" y="310358"/>
                </a:cubicBezTo>
                <a:cubicBezTo>
                  <a:pt x="7120154" y="304405"/>
                  <a:pt x="7119261" y="298229"/>
                  <a:pt x="7118070" y="291829"/>
                </a:cubicBezTo>
                <a:cubicBezTo>
                  <a:pt x="7126256" y="292722"/>
                  <a:pt x="7132506" y="293169"/>
                  <a:pt x="7136822" y="293169"/>
                </a:cubicBezTo>
                <a:cubicBezTo>
                  <a:pt x="7143520" y="293169"/>
                  <a:pt x="7146868" y="289374"/>
                  <a:pt x="7146868" y="281783"/>
                </a:cubicBezTo>
                <a:lnTo>
                  <a:pt x="7146868" y="222847"/>
                </a:lnTo>
                <a:cubicBezTo>
                  <a:pt x="7136674" y="226270"/>
                  <a:pt x="7127149" y="229545"/>
                  <a:pt x="7118293" y="232670"/>
                </a:cubicBezTo>
                <a:lnTo>
                  <a:pt x="7116061" y="213471"/>
                </a:lnTo>
                <a:cubicBezTo>
                  <a:pt x="7126628" y="210569"/>
                  <a:pt x="7136897" y="207630"/>
                  <a:pt x="7146868" y="204653"/>
                </a:cubicBezTo>
                <a:lnTo>
                  <a:pt x="7146868" y="153642"/>
                </a:lnTo>
                <a:lnTo>
                  <a:pt x="7118740" y="153642"/>
                </a:lnTo>
                <a:lnTo>
                  <a:pt x="7118740" y="137569"/>
                </a:lnTo>
                <a:lnTo>
                  <a:pt x="7146868" y="137569"/>
                </a:lnTo>
                <a:close/>
                <a:moveTo>
                  <a:pt x="9767062" y="94260"/>
                </a:moveTo>
                <a:lnTo>
                  <a:pt x="9786260" y="94260"/>
                </a:lnTo>
                <a:lnTo>
                  <a:pt x="9786260" y="171055"/>
                </a:lnTo>
                <a:lnTo>
                  <a:pt x="9851670" y="171055"/>
                </a:lnTo>
                <a:lnTo>
                  <a:pt x="9851670" y="187129"/>
                </a:lnTo>
                <a:lnTo>
                  <a:pt x="9786260" y="187129"/>
                </a:lnTo>
                <a:lnTo>
                  <a:pt x="9786260" y="313037"/>
                </a:lnTo>
                <a:lnTo>
                  <a:pt x="9767062" y="313037"/>
                </a:lnTo>
                <a:lnTo>
                  <a:pt x="9767062" y="187129"/>
                </a:lnTo>
                <a:lnTo>
                  <a:pt x="9702098" y="187129"/>
                </a:lnTo>
                <a:lnTo>
                  <a:pt x="9702098" y="171055"/>
                </a:lnTo>
                <a:lnTo>
                  <a:pt x="9767062" y="171055"/>
                </a:lnTo>
                <a:close/>
                <a:moveTo>
                  <a:pt x="9319015" y="94260"/>
                </a:moveTo>
                <a:lnTo>
                  <a:pt x="9336874" y="96939"/>
                </a:lnTo>
                <a:cubicBezTo>
                  <a:pt x="9333749" y="111375"/>
                  <a:pt x="9330102" y="124844"/>
                  <a:pt x="9325935" y="137346"/>
                </a:cubicBezTo>
                <a:lnTo>
                  <a:pt x="9394247" y="137346"/>
                </a:lnTo>
                <a:lnTo>
                  <a:pt x="9394247" y="152526"/>
                </a:lnTo>
                <a:lnTo>
                  <a:pt x="9380183" y="152526"/>
                </a:lnTo>
                <a:cubicBezTo>
                  <a:pt x="9376462" y="196282"/>
                  <a:pt x="9366937" y="231033"/>
                  <a:pt x="9351608" y="256780"/>
                </a:cubicBezTo>
                <a:cubicBezTo>
                  <a:pt x="9363663" y="273151"/>
                  <a:pt x="9378992" y="286546"/>
                  <a:pt x="9397596" y="296964"/>
                </a:cubicBezTo>
                <a:cubicBezTo>
                  <a:pt x="9392833" y="303512"/>
                  <a:pt x="9388815" y="309391"/>
                  <a:pt x="9385541" y="314600"/>
                </a:cubicBezTo>
                <a:cubicBezTo>
                  <a:pt x="9367384" y="302842"/>
                  <a:pt x="9352278" y="288853"/>
                  <a:pt x="9340223" y="272630"/>
                </a:cubicBezTo>
                <a:cubicBezTo>
                  <a:pt x="9326530" y="289597"/>
                  <a:pt x="9310234" y="304331"/>
                  <a:pt x="9291333" y="316832"/>
                </a:cubicBezTo>
                <a:cubicBezTo>
                  <a:pt x="9288058" y="312516"/>
                  <a:pt x="9283817" y="307828"/>
                  <a:pt x="9278608" y="302768"/>
                </a:cubicBezTo>
                <a:cubicBezTo>
                  <a:pt x="9299444" y="289076"/>
                  <a:pt x="9316336" y="273523"/>
                  <a:pt x="9329284" y="256110"/>
                </a:cubicBezTo>
                <a:cubicBezTo>
                  <a:pt x="9317229" y="235275"/>
                  <a:pt x="9309266" y="211239"/>
                  <a:pt x="9305397" y="184003"/>
                </a:cubicBezTo>
                <a:cubicBezTo>
                  <a:pt x="9302271" y="189510"/>
                  <a:pt x="9298997" y="194644"/>
                  <a:pt x="9295574" y="199407"/>
                </a:cubicBezTo>
                <a:cubicBezTo>
                  <a:pt x="9292598" y="195091"/>
                  <a:pt x="9288877" y="190328"/>
                  <a:pt x="9284412" y="185119"/>
                </a:cubicBezTo>
                <a:cubicBezTo>
                  <a:pt x="9301676" y="160265"/>
                  <a:pt x="9313210" y="129979"/>
                  <a:pt x="9319015" y="94260"/>
                </a:cubicBezTo>
                <a:close/>
                <a:moveTo>
                  <a:pt x="2661050" y="94260"/>
                </a:moveTo>
                <a:lnTo>
                  <a:pt x="2678911" y="96939"/>
                </a:lnTo>
                <a:cubicBezTo>
                  <a:pt x="2675787" y="111375"/>
                  <a:pt x="2672137" y="124844"/>
                  <a:pt x="2667972" y="137346"/>
                </a:cubicBezTo>
                <a:lnTo>
                  <a:pt x="2736284" y="137346"/>
                </a:lnTo>
                <a:lnTo>
                  <a:pt x="2736284" y="152526"/>
                </a:lnTo>
                <a:lnTo>
                  <a:pt x="2722219" y="152526"/>
                </a:lnTo>
                <a:cubicBezTo>
                  <a:pt x="2718500" y="196282"/>
                  <a:pt x="2708973" y="231033"/>
                  <a:pt x="2693646" y="256780"/>
                </a:cubicBezTo>
                <a:cubicBezTo>
                  <a:pt x="2705701" y="273151"/>
                  <a:pt x="2721030" y="286546"/>
                  <a:pt x="2739633" y="296964"/>
                </a:cubicBezTo>
                <a:cubicBezTo>
                  <a:pt x="2734872" y="303512"/>
                  <a:pt x="2730851" y="309391"/>
                  <a:pt x="2727577" y="314600"/>
                </a:cubicBezTo>
                <a:cubicBezTo>
                  <a:pt x="2709420" y="302842"/>
                  <a:pt x="2694314" y="288853"/>
                  <a:pt x="2682260" y="272630"/>
                </a:cubicBezTo>
                <a:cubicBezTo>
                  <a:pt x="2668568" y="289597"/>
                  <a:pt x="2652273" y="304331"/>
                  <a:pt x="2633369" y="316832"/>
                </a:cubicBezTo>
                <a:cubicBezTo>
                  <a:pt x="2630097" y="312516"/>
                  <a:pt x="2625855" y="307828"/>
                  <a:pt x="2620647" y="302768"/>
                </a:cubicBezTo>
                <a:cubicBezTo>
                  <a:pt x="2641480" y="289076"/>
                  <a:pt x="2658372" y="273523"/>
                  <a:pt x="2671320" y="256110"/>
                </a:cubicBezTo>
                <a:cubicBezTo>
                  <a:pt x="2659265" y="235275"/>
                  <a:pt x="2651303" y="211239"/>
                  <a:pt x="2647432" y="184003"/>
                </a:cubicBezTo>
                <a:cubicBezTo>
                  <a:pt x="2644308" y="189510"/>
                  <a:pt x="2641033" y="194644"/>
                  <a:pt x="2637610" y="199407"/>
                </a:cubicBezTo>
                <a:cubicBezTo>
                  <a:pt x="2634632" y="195091"/>
                  <a:pt x="2630915" y="190328"/>
                  <a:pt x="2626447" y="185119"/>
                </a:cubicBezTo>
                <a:cubicBezTo>
                  <a:pt x="2643714" y="160265"/>
                  <a:pt x="2655250" y="129979"/>
                  <a:pt x="2661050" y="94260"/>
                </a:cubicBezTo>
                <a:close/>
                <a:moveTo>
                  <a:pt x="823098" y="94260"/>
                </a:moveTo>
                <a:lnTo>
                  <a:pt x="842297" y="94260"/>
                </a:lnTo>
                <a:lnTo>
                  <a:pt x="842297" y="171055"/>
                </a:lnTo>
                <a:lnTo>
                  <a:pt x="907707" y="171055"/>
                </a:lnTo>
                <a:lnTo>
                  <a:pt x="907707" y="187129"/>
                </a:lnTo>
                <a:lnTo>
                  <a:pt x="842297" y="187129"/>
                </a:lnTo>
                <a:lnTo>
                  <a:pt x="842297" y="313037"/>
                </a:lnTo>
                <a:lnTo>
                  <a:pt x="823098" y="313037"/>
                </a:lnTo>
                <a:lnTo>
                  <a:pt x="823098" y="187129"/>
                </a:lnTo>
                <a:lnTo>
                  <a:pt x="758135" y="187129"/>
                </a:lnTo>
                <a:lnTo>
                  <a:pt x="758135" y="171055"/>
                </a:lnTo>
                <a:lnTo>
                  <a:pt x="823098" y="171055"/>
                </a:lnTo>
                <a:close/>
                <a:moveTo>
                  <a:pt x="9988741" y="94037"/>
                </a:moveTo>
                <a:lnTo>
                  <a:pt x="10005708" y="94037"/>
                </a:lnTo>
                <a:lnTo>
                  <a:pt x="10005708" y="117700"/>
                </a:lnTo>
                <a:lnTo>
                  <a:pt x="10076029" y="117700"/>
                </a:lnTo>
                <a:lnTo>
                  <a:pt x="10076029" y="132881"/>
                </a:lnTo>
                <a:lnTo>
                  <a:pt x="10005708" y="132881"/>
                </a:lnTo>
                <a:lnTo>
                  <a:pt x="10005708" y="153196"/>
                </a:lnTo>
                <a:lnTo>
                  <a:pt x="10059732" y="153196"/>
                </a:lnTo>
                <a:lnTo>
                  <a:pt x="10059732" y="291383"/>
                </a:lnTo>
                <a:lnTo>
                  <a:pt x="10080940" y="291383"/>
                </a:lnTo>
                <a:lnTo>
                  <a:pt x="10080940" y="306563"/>
                </a:lnTo>
                <a:lnTo>
                  <a:pt x="9913508" y="306563"/>
                </a:lnTo>
                <a:lnTo>
                  <a:pt x="9913508" y="291383"/>
                </a:lnTo>
                <a:lnTo>
                  <a:pt x="9936056" y="291383"/>
                </a:lnTo>
                <a:lnTo>
                  <a:pt x="9936056" y="153196"/>
                </a:lnTo>
                <a:lnTo>
                  <a:pt x="9988741" y="153196"/>
                </a:lnTo>
                <a:lnTo>
                  <a:pt x="9988741" y="132881"/>
                </a:lnTo>
                <a:lnTo>
                  <a:pt x="9924001" y="132881"/>
                </a:lnTo>
                <a:lnTo>
                  <a:pt x="9924001" y="117700"/>
                </a:lnTo>
                <a:lnTo>
                  <a:pt x="9988741" y="117700"/>
                </a:lnTo>
                <a:close/>
                <a:moveTo>
                  <a:pt x="8597049" y="94037"/>
                </a:moveTo>
                <a:lnTo>
                  <a:pt x="8612676" y="94037"/>
                </a:lnTo>
                <a:lnTo>
                  <a:pt x="8612676" y="115691"/>
                </a:lnTo>
                <a:lnTo>
                  <a:pt x="8652413" y="115691"/>
                </a:lnTo>
                <a:lnTo>
                  <a:pt x="8652413" y="94260"/>
                </a:lnTo>
                <a:lnTo>
                  <a:pt x="8668040" y="94260"/>
                </a:lnTo>
                <a:lnTo>
                  <a:pt x="8668040" y="115691"/>
                </a:lnTo>
                <a:lnTo>
                  <a:pt x="8706438" y="115691"/>
                </a:lnTo>
                <a:lnTo>
                  <a:pt x="8706438" y="129979"/>
                </a:lnTo>
                <a:lnTo>
                  <a:pt x="8668040" y="129979"/>
                </a:lnTo>
                <a:lnTo>
                  <a:pt x="8668040" y="148061"/>
                </a:lnTo>
                <a:lnTo>
                  <a:pt x="8652413" y="148061"/>
                </a:lnTo>
                <a:lnTo>
                  <a:pt x="8652413" y="129979"/>
                </a:lnTo>
                <a:lnTo>
                  <a:pt x="8612676" y="129979"/>
                </a:lnTo>
                <a:lnTo>
                  <a:pt x="8612676" y="148061"/>
                </a:lnTo>
                <a:lnTo>
                  <a:pt x="8597049" y="148061"/>
                </a:lnTo>
                <a:lnTo>
                  <a:pt x="8597049" y="129979"/>
                </a:lnTo>
                <a:lnTo>
                  <a:pt x="8561777" y="129979"/>
                </a:lnTo>
                <a:lnTo>
                  <a:pt x="8561777" y="115691"/>
                </a:lnTo>
                <a:lnTo>
                  <a:pt x="8597049" y="115691"/>
                </a:lnTo>
                <a:close/>
                <a:moveTo>
                  <a:pt x="8520031" y="94037"/>
                </a:moveTo>
                <a:lnTo>
                  <a:pt x="8535658" y="94037"/>
                </a:lnTo>
                <a:lnTo>
                  <a:pt x="8535658" y="143596"/>
                </a:lnTo>
                <a:lnTo>
                  <a:pt x="8564679" y="143596"/>
                </a:lnTo>
                <a:lnTo>
                  <a:pt x="8564679" y="158330"/>
                </a:lnTo>
                <a:lnTo>
                  <a:pt x="8535658" y="158330"/>
                </a:lnTo>
                <a:lnTo>
                  <a:pt x="8535658" y="187798"/>
                </a:lnTo>
                <a:lnTo>
                  <a:pt x="8544364" y="180655"/>
                </a:lnTo>
                <a:cubicBezTo>
                  <a:pt x="8552847" y="189733"/>
                  <a:pt x="8560735" y="198886"/>
                  <a:pt x="8568028" y="208113"/>
                </a:cubicBezTo>
                <a:lnTo>
                  <a:pt x="8555750" y="218383"/>
                </a:lnTo>
                <a:cubicBezTo>
                  <a:pt x="8548903" y="208485"/>
                  <a:pt x="8542206" y="199742"/>
                  <a:pt x="8535658" y="192152"/>
                </a:cubicBezTo>
                <a:lnTo>
                  <a:pt x="8535658" y="313037"/>
                </a:lnTo>
                <a:lnTo>
                  <a:pt x="8520031" y="313037"/>
                </a:lnTo>
                <a:lnTo>
                  <a:pt x="8520031" y="191482"/>
                </a:lnTo>
                <a:cubicBezTo>
                  <a:pt x="8512068" y="218717"/>
                  <a:pt x="8503362" y="239218"/>
                  <a:pt x="8493911" y="252985"/>
                </a:cubicBezTo>
                <a:cubicBezTo>
                  <a:pt x="8491828" y="246585"/>
                  <a:pt x="8489298" y="240037"/>
                  <a:pt x="8486321" y="233340"/>
                </a:cubicBezTo>
                <a:cubicBezTo>
                  <a:pt x="8499195" y="211760"/>
                  <a:pt x="8509427" y="186757"/>
                  <a:pt x="8517017" y="158330"/>
                </a:cubicBezTo>
                <a:lnTo>
                  <a:pt x="8489000" y="158330"/>
                </a:lnTo>
                <a:lnTo>
                  <a:pt x="8489000" y="143596"/>
                </a:lnTo>
                <a:lnTo>
                  <a:pt x="8520031" y="143596"/>
                </a:lnTo>
                <a:close/>
                <a:moveTo>
                  <a:pt x="1939085" y="94037"/>
                </a:moveTo>
                <a:lnTo>
                  <a:pt x="1954712" y="94037"/>
                </a:lnTo>
                <a:lnTo>
                  <a:pt x="1954712" y="115691"/>
                </a:lnTo>
                <a:lnTo>
                  <a:pt x="1994449" y="115691"/>
                </a:lnTo>
                <a:lnTo>
                  <a:pt x="1994449" y="94260"/>
                </a:lnTo>
                <a:lnTo>
                  <a:pt x="2010076" y="94260"/>
                </a:lnTo>
                <a:lnTo>
                  <a:pt x="2010076" y="115691"/>
                </a:lnTo>
                <a:lnTo>
                  <a:pt x="2048474" y="115691"/>
                </a:lnTo>
                <a:lnTo>
                  <a:pt x="2048474" y="129979"/>
                </a:lnTo>
                <a:lnTo>
                  <a:pt x="2010076" y="129979"/>
                </a:lnTo>
                <a:lnTo>
                  <a:pt x="2010076" y="148061"/>
                </a:lnTo>
                <a:lnTo>
                  <a:pt x="1994449" y="148061"/>
                </a:lnTo>
                <a:lnTo>
                  <a:pt x="1994449" y="129979"/>
                </a:lnTo>
                <a:lnTo>
                  <a:pt x="1954712" y="129979"/>
                </a:lnTo>
                <a:lnTo>
                  <a:pt x="1954712" y="148061"/>
                </a:lnTo>
                <a:lnTo>
                  <a:pt x="1939085" y="148061"/>
                </a:lnTo>
                <a:lnTo>
                  <a:pt x="1939085" y="129979"/>
                </a:lnTo>
                <a:lnTo>
                  <a:pt x="1903814" y="129979"/>
                </a:lnTo>
                <a:lnTo>
                  <a:pt x="1903814" y="115691"/>
                </a:lnTo>
                <a:lnTo>
                  <a:pt x="1939085" y="115691"/>
                </a:lnTo>
                <a:close/>
                <a:moveTo>
                  <a:pt x="1862067" y="94037"/>
                </a:moveTo>
                <a:lnTo>
                  <a:pt x="1877695" y="94037"/>
                </a:lnTo>
                <a:lnTo>
                  <a:pt x="1877695" y="143596"/>
                </a:lnTo>
                <a:lnTo>
                  <a:pt x="1906716" y="143596"/>
                </a:lnTo>
                <a:lnTo>
                  <a:pt x="1906716" y="158330"/>
                </a:lnTo>
                <a:lnTo>
                  <a:pt x="1877695" y="158330"/>
                </a:lnTo>
                <a:lnTo>
                  <a:pt x="1877695" y="187798"/>
                </a:lnTo>
                <a:lnTo>
                  <a:pt x="1886401" y="180655"/>
                </a:lnTo>
                <a:cubicBezTo>
                  <a:pt x="1894883" y="189733"/>
                  <a:pt x="1902772" y="198886"/>
                  <a:pt x="1910065" y="208113"/>
                </a:cubicBezTo>
                <a:lnTo>
                  <a:pt x="1897786" y="218383"/>
                </a:lnTo>
                <a:cubicBezTo>
                  <a:pt x="1890939" y="208485"/>
                  <a:pt x="1884242" y="199742"/>
                  <a:pt x="1877695" y="192152"/>
                </a:cubicBezTo>
                <a:lnTo>
                  <a:pt x="1877695" y="313037"/>
                </a:lnTo>
                <a:lnTo>
                  <a:pt x="1862067" y="313037"/>
                </a:lnTo>
                <a:lnTo>
                  <a:pt x="1862067" y="191482"/>
                </a:lnTo>
                <a:cubicBezTo>
                  <a:pt x="1854105" y="218717"/>
                  <a:pt x="1845399" y="239218"/>
                  <a:pt x="1835947" y="252985"/>
                </a:cubicBezTo>
                <a:cubicBezTo>
                  <a:pt x="1833864" y="246585"/>
                  <a:pt x="1831333" y="240037"/>
                  <a:pt x="1828359" y="233340"/>
                </a:cubicBezTo>
                <a:cubicBezTo>
                  <a:pt x="1841231" y="211760"/>
                  <a:pt x="1851462" y="186757"/>
                  <a:pt x="1859053" y="158330"/>
                </a:cubicBezTo>
                <a:lnTo>
                  <a:pt x="1831037" y="158330"/>
                </a:lnTo>
                <a:lnTo>
                  <a:pt x="1831037" y="143596"/>
                </a:lnTo>
                <a:lnTo>
                  <a:pt x="1862067" y="143596"/>
                </a:lnTo>
                <a:close/>
                <a:moveTo>
                  <a:pt x="9533550" y="93813"/>
                </a:moveTo>
                <a:lnTo>
                  <a:pt x="9551856" y="93813"/>
                </a:lnTo>
                <a:lnTo>
                  <a:pt x="9551856" y="140248"/>
                </a:lnTo>
                <a:lnTo>
                  <a:pt x="9623517" y="140248"/>
                </a:lnTo>
                <a:lnTo>
                  <a:pt x="9623517" y="156768"/>
                </a:lnTo>
                <a:lnTo>
                  <a:pt x="9551856" y="156768"/>
                </a:lnTo>
                <a:lnTo>
                  <a:pt x="9551856" y="202086"/>
                </a:lnTo>
                <a:lnTo>
                  <a:pt x="9606774" y="202086"/>
                </a:lnTo>
                <a:lnTo>
                  <a:pt x="9606774" y="313707"/>
                </a:lnTo>
                <a:lnTo>
                  <a:pt x="9588468" y="313707"/>
                </a:lnTo>
                <a:lnTo>
                  <a:pt x="9588468" y="296294"/>
                </a:lnTo>
                <a:lnTo>
                  <a:pt x="9497162" y="296294"/>
                </a:lnTo>
                <a:lnTo>
                  <a:pt x="9497162" y="313707"/>
                </a:lnTo>
                <a:lnTo>
                  <a:pt x="9478856" y="313707"/>
                </a:lnTo>
                <a:lnTo>
                  <a:pt x="9478856" y="202086"/>
                </a:lnTo>
                <a:lnTo>
                  <a:pt x="9533550" y="202086"/>
                </a:lnTo>
                <a:lnTo>
                  <a:pt x="9533550" y="156768"/>
                </a:lnTo>
                <a:lnTo>
                  <a:pt x="9462783" y="156768"/>
                </a:lnTo>
                <a:lnTo>
                  <a:pt x="9462783" y="140248"/>
                </a:lnTo>
                <a:lnTo>
                  <a:pt x="9533550" y="140248"/>
                </a:lnTo>
                <a:close/>
                <a:moveTo>
                  <a:pt x="1643512" y="93813"/>
                </a:moveTo>
                <a:lnTo>
                  <a:pt x="1660481" y="100511"/>
                </a:lnTo>
                <a:cubicBezTo>
                  <a:pt x="1646042" y="128788"/>
                  <a:pt x="1632871" y="152452"/>
                  <a:pt x="1620965" y="171502"/>
                </a:cubicBezTo>
                <a:cubicBezTo>
                  <a:pt x="1630713" y="171353"/>
                  <a:pt x="1639495" y="171130"/>
                  <a:pt x="1647309" y="170832"/>
                </a:cubicBezTo>
                <a:cubicBezTo>
                  <a:pt x="1651772" y="162870"/>
                  <a:pt x="1656461" y="154238"/>
                  <a:pt x="1661373" y="144936"/>
                </a:cubicBezTo>
                <a:lnTo>
                  <a:pt x="1678116" y="152303"/>
                </a:lnTo>
                <a:cubicBezTo>
                  <a:pt x="1661149" y="181920"/>
                  <a:pt x="1644927" y="207444"/>
                  <a:pt x="1629448" y="228875"/>
                </a:cubicBezTo>
                <a:cubicBezTo>
                  <a:pt x="1641354" y="227238"/>
                  <a:pt x="1656612" y="225005"/>
                  <a:pt x="1675214" y="222178"/>
                </a:cubicBezTo>
                <a:cubicBezTo>
                  <a:pt x="1674319" y="228131"/>
                  <a:pt x="1673578" y="233637"/>
                  <a:pt x="1672980" y="238698"/>
                </a:cubicBezTo>
                <a:cubicBezTo>
                  <a:pt x="1654378" y="241228"/>
                  <a:pt x="1633096" y="244427"/>
                  <a:pt x="1609135" y="248297"/>
                </a:cubicBezTo>
                <a:lnTo>
                  <a:pt x="1605561" y="232224"/>
                </a:lnTo>
                <a:cubicBezTo>
                  <a:pt x="1614863" y="222699"/>
                  <a:pt x="1625914" y="207183"/>
                  <a:pt x="1638713" y="185678"/>
                </a:cubicBezTo>
                <a:cubicBezTo>
                  <a:pt x="1623237" y="186719"/>
                  <a:pt x="1612110" y="187501"/>
                  <a:pt x="1605340" y="188022"/>
                </a:cubicBezTo>
                <a:lnTo>
                  <a:pt x="1601098" y="172841"/>
                </a:lnTo>
                <a:cubicBezTo>
                  <a:pt x="1614195" y="155577"/>
                  <a:pt x="1628333" y="129234"/>
                  <a:pt x="1643512" y="93813"/>
                </a:cubicBezTo>
                <a:close/>
                <a:moveTo>
                  <a:pt x="589587" y="93813"/>
                </a:moveTo>
                <a:lnTo>
                  <a:pt x="607893" y="93813"/>
                </a:lnTo>
                <a:lnTo>
                  <a:pt x="607893" y="140248"/>
                </a:lnTo>
                <a:lnTo>
                  <a:pt x="679553" y="140248"/>
                </a:lnTo>
                <a:lnTo>
                  <a:pt x="679553" y="156768"/>
                </a:lnTo>
                <a:lnTo>
                  <a:pt x="607893" y="156768"/>
                </a:lnTo>
                <a:lnTo>
                  <a:pt x="607893" y="202086"/>
                </a:lnTo>
                <a:lnTo>
                  <a:pt x="662810" y="202086"/>
                </a:lnTo>
                <a:lnTo>
                  <a:pt x="662810" y="313707"/>
                </a:lnTo>
                <a:lnTo>
                  <a:pt x="644504" y="313707"/>
                </a:lnTo>
                <a:lnTo>
                  <a:pt x="644504" y="296294"/>
                </a:lnTo>
                <a:lnTo>
                  <a:pt x="553198" y="296294"/>
                </a:lnTo>
                <a:lnTo>
                  <a:pt x="553198" y="313707"/>
                </a:lnTo>
                <a:lnTo>
                  <a:pt x="534893" y="313707"/>
                </a:lnTo>
                <a:lnTo>
                  <a:pt x="534893" y="202086"/>
                </a:lnTo>
                <a:lnTo>
                  <a:pt x="589587" y="202086"/>
                </a:lnTo>
                <a:lnTo>
                  <a:pt x="589587" y="156768"/>
                </a:lnTo>
                <a:lnTo>
                  <a:pt x="518819" y="156768"/>
                </a:lnTo>
                <a:lnTo>
                  <a:pt x="518819" y="140248"/>
                </a:lnTo>
                <a:lnTo>
                  <a:pt x="589587" y="140248"/>
                </a:lnTo>
                <a:close/>
                <a:moveTo>
                  <a:pt x="8393006" y="93590"/>
                </a:moveTo>
                <a:lnTo>
                  <a:pt x="8411758" y="98278"/>
                </a:lnTo>
                <a:cubicBezTo>
                  <a:pt x="8407963" y="109515"/>
                  <a:pt x="8404094" y="120082"/>
                  <a:pt x="8400150" y="129979"/>
                </a:cubicBezTo>
                <a:lnTo>
                  <a:pt x="8472034" y="129979"/>
                </a:lnTo>
                <a:cubicBezTo>
                  <a:pt x="8470248" y="206476"/>
                  <a:pt x="8468759" y="254622"/>
                  <a:pt x="8467569" y="274416"/>
                </a:cubicBezTo>
                <a:cubicBezTo>
                  <a:pt x="8466527" y="297782"/>
                  <a:pt x="8454249" y="309465"/>
                  <a:pt x="8430734" y="309465"/>
                </a:cubicBezTo>
                <a:cubicBezTo>
                  <a:pt x="8417191" y="309465"/>
                  <a:pt x="8403424" y="309019"/>
                  <a:pt x="8389434" y="308126"/>
                </a:cubicBezTo>
                <a:cubicBezTo>
                  <a:pt x="8388541" y="300684"/>
                  <a:pt x="8387350" y="294062"/>
                  <a:pt x="8385862" y="288257"/>
                </a:cubicBezTo>
                <a:lnTo>
                  <a:pt x="8386532" y="288257"/>
                </a:lnTo>
                <a:cubicBezTo>
                  <a:pt x="8401415" y="290341"/>
                  <a:pt x="8415033" y="291383"/>
                  <a:pt x="8427385" y="291383"/>
                </a:cubicBezTo>
                <a:cubicBezTo>
                  <a:pt x="8440929" y="291383"/>
                  <a:pt x="8448221" y="284239"/>
                  <a:pt x="8449263" y="269951"/>
                </a:cubicBezTo>
                <a:cubicBezTo>
                  <a:pt x="8450900" y="247776"/>
                  <a:pt x="8452091" y="206700"/>
                  <a:pt x="8452835" y="146722"/>
                </a:cubicBezTo>
                <a:lnTo>
                  <a:pt x="8393006" y="146722"/>
                </a:lnTo>
                <a:cubicBezTo>
                  <a:pt x="8386532" y="161084"/>
                  <a:pt x="8379835" y="173734"/>
                  <a:pt x="8372914" y="184673"/>
                </a:cubicBezTo>
                <a:cubicBezTo>
                  <a:pt x="8368896" y="181845"/>
                  <a:pt x="8363761" y="179092"/>
                  <a:pt x="8357510" y="176413"/>
                </a:cubicBezTo>
                <a:cubicBezTo>
                  <a:pt x="8371500" y="154238"/>
                  <a:pt x="8383332" y="126630"/>
                  <a:pt x="8393006" y="93590"/>
                </a:cubicBezTo>
                <a:close/>
                <a:moveTo>
                  <a:pt x="8304379" y="93590"/>
                </a:moveTo>
                <a:lnTo>
                  <a:pt x="8323131" y="98948"/>
                </a:lnTo>
                <a:cubicBezTo>
                  <a:pt x="8318443" y="110333"/>
                  <a:pt x="8313904" y="120900"/>
                  <a:pt x="8309513" y="130648"/>
                </a:cubicBezTo>
                <a:lnTo>
                  <a:pt x="8354162" y="130648"/>
                </a:lnTo>
                <a:lnTo>
                  <a:pt x="8354162" y="308349"/>
                </a:lnTo>
                <a:lnTo>
                  <a:pt x="8336302" y="308349"/>
                </a:lnTo>
                <a:lnTo>
                  <a:pt x="8336302" y="290936"/>
                </a:lnTo>
                <a:lnTo>
                  <a:pt x="8286073" y="290936"/>
                </a:lnTo>
                <a:lnTo>
                  <a:pt x="8286073" y="309912"/>
                </a:lnTo>
                <a:lnTo>
                  <a:pt x="8268213" y="309912"/>
                </a:lnTo>
                <a:lnTo>
                  <a:pt x="8268213" y="130648"/>
                </a:lnTo>
                <a:lnTo>
                  <a:pt x="8290761" y="130648"/>
                </a:lnTo>
                <a:cubicBezTo>
                  <a:pt x="8296268" y="117105"/>
                  <a:pt x="8300807" y="104752"/>
                  <a:pt x="8304379" y="93590"/>
                </a:cubicBezTo>
                <a:close/>
                <a:moveTo>
                  <a:pt x="7974203" y="93590"/>
                </a:moveTo>
                <a:lnTo>
                  <a:pt x="7992063" y="93590"/>
                </a:lnTo>
                <a:lnTo>
                  <a:pt x="7992063" y="142927"/>
                </a:lnTo>
                <a:lnTo>
                  <a:pt x="8023763" y="142927"/>
                </a:lnTo>
                <a:lnTo>
                  <a:pt x="8023763" y="159447"/>
                </a:lnTo>
                <a:lnTo>
                  <a:pt x="7992063" y="159447"/>
                </a:lnTo>
                <a:lnTo>
                  <a:pt x="7992063" y="279551"/>
                </a:lnTo>
                <a:cubicBezTo>
                  <a:pt x="7992063" y="299494"/>
                  <a:pt x="7982538" y="309465"/>
                  <a:pt x="7963488" y="309465"/>
                </a:cubicBezTo>
                <a:cubicBezTo>
                  <a:pt x="7954856" y="309465"/>
                  <a:pt x="7942205" y="309242"/>
                  <a:pt x="7925537" y="308796"/>
                </a:cubicBezTo>
                <a:cubicBezTo>
                  <a:pt x="7924793" y="303438"/>
                  <a:pt x="7923602" y="297187"/>
                  <a:pt x="7921965" y="290043"/>
                </a:cubicBezTo>
                <a:cubicBezTo>
                  <a:pt x="7937592" y="291234"/>
                  <a:pt x="7949796" y="291829"/>
                  <a:pt x="7958577" y="291829"/>
                </a:cubicBezTo>
                <a:cubicBezTo>
                  <a:pt x="7968995" y="291829"/>
                  <a:pt x="7974203" y="286546"/>
                  <a:pt x="7974203" y="275979"/>
                </a:cubicBezTo>
                <a:lnTo>
                  <a:pt x="7974203" y="159447"/>
                </a:lnTo>
                <a:lnTo>
                  <a:pt x="7894953" y="159447"/>
                </a:lnTo>
                <a:lnTo>
                  <a:pt x="7894953" y="142927"/>
                </a:lnTo>
                <a:lnTo>
                  <a:pt x="7974203" y="142927"/>
                </a:lnTo>
                <a:close/>
                <a:moveTo>
                  <a:pt x="6374003" y="93590"/>
                </a:moveTo>
                <a:lnTo>
                  <a:pt x="6391863" y="93590"/>
                </a:lnTo>
                <a:lnTo>
                  <a:pt x="6391863" y="142927"/>
                </a:lnTo>
                <a:lnTo>
                  <a:pt x="6423563" y="142927"/>
                </a:lnTo>
                <a:lnTo>
                  <a:pt x="6423563" y="159447"/>
                </a:lnTo>
                <a:lnTo>
                  <a:pt x="6391863" y="159447"/>
                </a:lnTo>
                <a:lnTo>
                  <a:pt x="6391863" y="279551"/>
                </a:lnTo>
                <a:cubicBezTo>
                  <a:pt x="6391863" y="299494"/>
                  <a:pt x="6382338" y="309465"/>
                  <a:pt x="6363288" y="309465"/>
                </a:cubicBezTo>
                <a:cubicBezTo>
                  <a:pt x="6354656" y="309465"/>
                  <a:pt x="6342005" y="309242"/>
                  <a:pt x="6325337" y="308796"/>
                </a:cubicBezTo>
                <a:cubicBezTo>
                  <a:pt x="6324592" y="303438"/>
                  <a:pt x="6323402" y="297187"/>
                  <a:pt x="6321765" y="290043"/>
                </a:cubicBezTo>
                <a:cubicBezTo>
                  <a:pt x="6337392" y="291234"/>
                  <a:pt x="6349596" y="291829"/>
                  <a:pt x="6358376" y="291829"/>
                </a:cubicBezTo>
                <a:cubicBezTo>
                  <a:pt x="6368794" y="291829"/>
                  <a:pt x="6374003" y="286546"/>
                  <a:pt x="6374003" y="275979"/>
                </a:cubicBezTo>
                <a:lnTo>
                  <a:pt x="6374003" y="159447"/>
                </a:lnTo>
                <a:lnTo>
                  <a:pt x="6294752" y="159447"/>
                </a:lnTo>
                <a:lnTo>
                  <a:pt x="6294752" y="142927"/>
                </a:lnTo>
                <a:lnTo>
                  <a:pt x="6374003" y="142927"/>
                </a:lnTo>
                <a:close/>
                <a:moveTo>
                  <a:pt x="5522856" y="93590"/>
                </a:moveTo>
                <a:lnTo>
                  <a:pt x="5540715" y="93590"/>
                </a:lnTo>
                <a:lnTo>
                  <a:pt x="5540715" y="134443"/>
                </a:lnTo>
                <a:lnTo>
                  <a:pt x="5602553" y="134443"/>
                </a:lnTo>
                <a:lnTo>
                  <a:pt x="5602553" y="150517"/>
                </a:lnTo>
                <a:lnTo>
                  <a:pt x="5540715" y="150517"/>
                </a:lnTo>
                <a:lnTo>
                  <a:pt x="5540715" y="197844"/>
                </a:lnTo>
                <a:lnTo>
                  <a:pt x="5613045" y="197844"/>
                </a:lnTo>
                <a:lnTo>
                  <a:pt x="5613045" y="213918"/>
                </a:lnTo>
                <a:lnTo>
                  <a:pt x="5533794" y="213918"/>
                </a:lnTo>
                <a:cubicBezTo>
                  <a:pt x="5517200" y="241228"/>
                  <a:pt x="5500978" y="264817"/>
                  <a:pt x="5485127" y="284685"/>
                </a:cubicBezTo>
                <a:cubicBezTo>
                  <a:pt x="5513479" y="283346"/>
                  <a:pt x="5541831" y="281337"/>
                  <a:pt x="5570183" y="278658"/>
                </a:cubicBezTo>
                <a:cubicBezTo>
                  <a:pt x="5562518" y="266677"/>
                  <a:pt x="5555225" y="255664"/>
                  <a:pt x="5548305" y="245618"/>
                </a:cubicBezTo>
                <a:lnTo>
                  <a:pt x="5563039" y="236242"/>
                </a:lnTo>
                <a:cubicBezTo>
                  <a:pt x="5577326" y="255738"/>
                  <a:pt x="5592730" y="278137"/>
                  <a:pt x="5609250" y="303438"/>
                </a:cubicBezTo>
                <a:cubicBezTo>
                  <a:pt x="5603297" y="306861"/>
                  <a:pt x="5597493" y="310284"/>
                  <a:pt x="5591838" y="313707"/>
                </a:cubicBezTo>
                <a:cubicBezTo>
                  <a:pt x="5587670" y="306786"/>
                  <a:pt x="5583577" y="300089"/>
                  <a:pt x="5579559" y="293615"/>
                </a:cubicBezTo>
                <a:cubicBezTo>
                  <a:pt x="5530743" y="297633"/>
                  <a:pt x="5492494" y="300982"/>
                  <a:pt x="5464813" y="303661"/>
                </a:cubicBezTo>
                <a:lnTo>
                  <a:pt x="5456553" y="284239"/>
                </a:lnTo>
                <a:cubicBezTo>
                  <a:pt x="5465929" y="280072"/>
                  <a:pt x="5475082" y="271365"/>
                  <a:pt x="5484011" y="258120"/>
                </a:cubicBezTo>
                <a:cubicBezTo>
                  <a:pt x="5493834" y="244130"/>
                  <a:pt x="5502950" y="229396"/>
                  <a:pt x="5511358" y="213918"/>
                </a:cubicBezTo>
                <a:lnTo>
                  <a:pt x="5452757" y="213918"/>
                </a:lnTo>
                <a:lnTo>
                  <a:pt x="5452757" y="197844"/>
                </a:lnTo>
                <a:lnTo>
                  <a:pt x="5522856" y="197844"/>
                </a:lnTo>
                <a:lnTo>
                  <a:pt x="5522856" y="150517"/>
                </a:lnTo>
                <a:lnTo>
                  <a:pt x="5463696" y="150517"/>
                </a:lnTo>
                <a:lnTo>
                  <a:pt x="5463696" y="134443"/>
                </a:lnTo>
                <a:lnTo>
                  <a:pt x="5522856" y="134443"/>
                </a:lnTo>
                <a:close/>
                <a:moveTo>
                  <a:pt x="5068781" y="93590"/>
                </a:moveTo>
                <a:lnTo>
                  <a:pt x="5087533" y="98278"/>
                </a:lnTo>
                <a:cubicBezTo>
                  <a:pt x="5083738" y="109515"/>
                  <a:pt x="5079868" y="120082"/>
                  <a:pt x="5075924" y="129979"/>
                </a:cubicBezTo>
                <a:lnTo>
                  <a:pt x="5147808" y="129979"/>
                </a:lnTo>
                <a:cubicBezTo>
                  <a:pt x="5146023" y="206476"/>
                  <a:pt x="5144534" y="254622"/>
                  <a:pt x="5143344" y="274416"/>
                </a:cubicBezTo>
                <a:cubicBezTo>
                  <a:pt x="5142302" y="297782"/>
                  <a:pt x="5130023" y="309465"/>
                  <a:pt x="5106509" y="309465"/>
                </a:cubicBezTo>
                <a:cubicBezTo>
                  <a:pt x="5092965" y="309465"/>
                  <a:pt x="5079199" y="309019"/>
                  <a:pt x="5065209" y="308126"/>
                </a:cubicBezTo>
                <a:cubicBezTo>
                  <a:pt x="5064316" y="300684"/>
                  <a:pt x="5063125" y="294062"/>
                  <a:pt x="5061637" y="288257"/>
                </a:cubicBezTo>
                <a:lnTo>
                  <a:pt x="5062307" y="288257"/>
                </a:lnTo>
                <a:cubicBezTo>
                  <a:pt x="5077189" y="290341"/>
                  <a:pt x="5090807" y="291383"/>
                  <a:pt x="5103160" y="291383"/>
                </a:cubicBezTo>
                <a:cubicBezTo>
                  <a:pt x="5116703" y="291383"/>
                  <a:pt x="5123996" y="284239"/>
                  <a:pt x="5125038" y="269951"/>
                </a:cubicBezTo>
                <a:cubicBezTo>
                  <a:pt x="5126675" y="247776"/>
                  <a:pt x="5127865" y="206700"/>
                  <a:pt x="5128610" y="146722"/>
                </a:cubicBezTo>
                <a:lnTo>
                  <a:pt x="5068781" y="146722"/>
                </a:lnTo>
                <a:cubicBezTo>
                  <a:pt x="5062307" y="161084"/>
                  <a:pt x="5055609" y="173734"/>
                  <a:pt x="5048689" y="184673"/>
                </a:cubicBezTo>
                <a:cubicBezTo>
                  <a:pt x="5044671" y="181845"/>
                  <a:pt x="5039536" y="179092"/>
                  <a:pt x="5033285" y="176413"/>
                </a:cubicBezTo>
                <a:cubicBezTo>
                  <a:pt x="5047275" y="154238"/>
                  <a:pt x="5059107" y="126630"/>
                  <a:pt x="5068781" y="93590"/>
                </a:cubicBezTo>
                <a:close/>
                <a:moveTo>
                  <a:pt x="4980154" y="93590"/>
                </a:moveTo>
                <a:lnTo>
                  <a:pt x="4998906" y="98948"/>
                </a:lnTo>
                <a:cubicBezTo>
                  <a:pt x="4994218" y="110333"/>
                  <a:pt x="4989679" y="120900"/>
                  <a:pt x="4985288" y="130648"/>
                </a:cubicBezTo>
                <a:lnTo>
                  <a:pt x="5029937" y="130648"/>
                </a:lnTo>
                <a:lnTo>
                  <a:pt x="5029937" y="308349"/>
                </a:lnTo>
                <a:lnTo>
                  <a:pt x="5012077" y="308349"/>
                </a:lnTo>
                <a:lnTo>
                  <a:pt x="5012077" y="290936"/>
                </a:lnTo>
                <a:lnTo>
                  <a:pt x="4961848" y="290936"/>
                </a:lnTo>
                <a:lnTo>
                  <a:pt x="4961848" y="309912"/>
                </a:lnTo>
                <a:lnTo>
                  <a:pt x="4943988" y="309912"/>
                </a:lnTo>
                <a:lnTo>
                  <a:pt x="4943988" y="130648"/>
                </a:lnTo>
                <a:lnTo>
                  <a:pt x="4966536" y="130648"/>
                </a:lnTo>
                <a:cubicBezTo>
                  <a:pt x="4972042" y="117105"/>
                  <a:pt x="4976582" y="104752"/>
                  <a:pt x="4980154" y="93590"/>
                </a:cubicBezTo>
                <a:close/>
                <a:moveTo>
                  <a:pt x="1337448" y="93590"/>
                </a:moveTo>
                <a:lnTo>
                  <a:pt x="1355976" y="93590"/>
                </a:lnTo>
                <a:lnTo>
                  <a:pt x="1355976" y="282453"/>
                </a:lnTo>
                <a:cubicBezTo>
                  <a:pt x="1355976" y="301057"/>
                  <a:pt x="1346973" y="310358"/>
                  <a:pt x="1328964" y="310358"/>
                </a:cubicBezTo>
                <a:cubicBezTo>
                  <a:pt x="1322863" y="310358"/>
                  <a:pt x="1312000" y="310284"/>
                  <a:pt x="1296372" y="310135"/>
                </a:cubicBezTo>
                <a:cubicBezTo>
                  <a:pt x="1295478" y="304033"/>
                  <a:pt x="1294362" y="297336"/>
                  <a:pt x="1293023" y="290043"/>
                </a:cubicBezTo>
                <a:cubicBezTo>
                  <a:pt x="1306119" y="291234"/>
                  <a:pt x="1316240" y="291829"/>
                  <a:pt x="1323383" y="291829"/>
                </a:cubicBezTo>
                <a:cubicBezTo>
                  <a:pt x="1332759" y="291978"/>
                  <a:pt x="1337448" y="287141"/>
                  <a:pt x="1337448" y="277318"/>
                </a:cubicBezTo>
                <a:close/>
                <a:moveTo>
                  <a:pt x="5930049" y="93367"/>
                </a:moveTo>
                <a:lnTo>
                  <a:pt x="5948578" y="98055"/>
                </a:lnTo>
                <a:cubicBezTo>
                  <a:pt x="5945974" y="105868"/>
                  <a:pt x="5943183" y="113533"/>
                  <a:pt x="5940207" y="121049"/>
                </a:cubicBezTo>
                <a:lnTo>
                  <a:pt x="6069799" y="121049"/>
                </a:lnTo>
                <a:lnTo>
                  <a:pt x="6069799" y="137569"/>
                </a:lnTo>
                <a:lnTo>
                  <a:pt x="5933174" y="137569"/>
                </a:lnTo>
                <a:cubicBezTo>
                  <a:pt x="5924319" y="157437"/>
                  <a:pt x="5913976" y="176153"/>
                  <a:pt x="5902144" y="193714"/>
                </a:cubicBezTo>
                <a:lnTo>
                  <a:pt x="5902144" y="311921"/>
                </a:lnTo>
                <a:lnTo>
                  <a:pt x="5884731" y="311921"/>
                </a:lnTo>
                <a:lnTo>
                  <a:pt x="5884731" y="217490"/>
                </a:lnTo>
                <a:cubicBezTo>
                  <a:pt x="5876694" y="227535"/>
                  <a:pt x="5868137" y="237135"/>
                  <a:pt x="5859058" y="246288"/>
                </a:cubicBezTo>
                <a:cubicBezTo>
                  <a:pt x="5855933" y="241079"/>
                  <a:pt x="5852361" y="235721"/>
                  <a:pt x="5848342" y="230214"/>
                </a:cubicBezTo>
                <a:cubicBezTo>
                  <a:pt x="5875727" y="201788"/>
                  <a:pt x="5897270" y="170906"/>
                  <a:pt x="5912971" y="137569"/>
                </a:cubicBezTo>
                <a:lnTo>
                  <a:pt x="5854593" y="137569"/>
                </a:lnTo>
                <a:lnTo>
                  <a:pt x="5854593" y="121049"/>
                </a:lnTo>
                <a:lnTo>
                  <a:pt x="5920226" y="121049"/>
                </a:lnTo>
                <a:cubicBezTo>
                  <a:pt x="5923873" y="112045"/>
                  <a:pt x="5927147" y="102817"/>
                  <a:pt x="5930049" y="93367"/>
                </a:cubicBezTo>
                <a:close/>
                <a:moveTo>
                  <a:pt x="4355745" y="93367"/>
                </a:moveTo>
                <a:lnTo>
                  <a:pt x="4373605" y="93367"/>
                </a:lnTo>
                <a:lnTo>
                  <a:pt x="4373605" y="125960"/>
                </a:lnTo>
                <a:lnTo>
                  <a:pt x="4450623" y="125960"/>
                </a:lnTo>
                <a:lnTo>
                  <a:pt x="4450623" y="142034"/>
                </a:lnTo>
                <a:lnTo>
                  <a:pt x="4373605" y="142034"/>
                </a:lnTo>
                <a:lnTo>
                  <a:pt x="4373605" y="176636"/>
                </a:lnTo>
                <a:lnTo>
                  <a:pt x="4467813" y="176636"/>
                </a:lnTo>
                <a:lnTo>
                  <a:pt x="4467813" y="193156"/>
                </a:lnTo>
                <a:lnTo>
                  <a:pt x="4252161" y="193156"/>
                </a:lnTo>
                <a:lnTo>
                  <a:pt x="4252161" y="176636"/>
                </a:lnTo>
                <a:lnTo>
                  <a:pt x="4290112" y="176636"/>
                </a:lnTo>
                <a:lnTo>
                  <a:pt x="4290112" y="113682"/>
                </a:lnTo>
                <a:lnTo>
                  <a:pt x="4307972" y="113682"/>
                </a:lnTo>
                <a:lnTo>
                  <a:pt x="4307972" y="176636"/>
                </a:lnTo>
                <a:lnTo>
                  <a:pt x="4355745" y="176636"/>
                </a:lnTo>
                <a:close/>
                <a:moveTo>
                  <a:pt x="968652" y="93144"/>
                </a:moveTo>
                <a:lnTo>
                  <a:pt x="984503" y="102297"/>
                </a:lnTo>
                <a:cubicBezTo>
                  <a:pt x="966196" y="129681"/>
                  <a:pt x="946254" y="152824"/>
                  <a:pt x="924673" y="171725"/>
                </a:cubicBezTo>
                <a:cubicBezTo>
                  <a:pt x="921994" y="166516"/>
                  <a:pt x="918944" y="161233"/>
                  <a:pt x="915520" y="155875"/>
                </a:cubicBezTo>
                <a:cubicBezTo>
                  <a:pt x="936506" y="139206"/>
                  <a:pt x="954216" y="118296"/>
                  <a:pt x="968652" y="93144"/>
                </a:cubicBezTo>
                <a:close/>
                <a:moveTo>
                  <a:pt x="97115" y="92920"/>
                </a:moveTo>
                <a:lnTo>
                  <a:pt x="116314" y="92920"/>
                </a:lnTo>
                <a:cubicBezTo>
                  <a:pt x="116314" y="115021"/>
                  <a:pt x="115273" y="134741"/>
                  <a:pt x="113189" y="152080"/>
                </a:cubicBezTo>
                <a:lnTo>
                  <a:pt x="208066" y="152080"/>
                </a:lnTo>
                <a:cubicBezTo>
                  <a:pt x="207173" y="198067"/>
                  <a:pt x="205835" y="236019"/>
                  <a:pt x="204048" y="265933"/>
                </a:cubicBezTo>
                <a:cubicBezTo>
                  <a:pt x="202560" y="293764"/>
                  <a:pt x="187826" y="307679"/>
                  <a:pt x="159846" y="307679"/>
                </a:cubicBezTo>
                <a:cubicBezTo>
                  <a:pt x="148238" y="307679"/>
                  <a:pt x="134471" y="307307"/>
                  <a:pt x="118546" y="306563"/>
                </a:cubicBezTo>
                <a:cubicBezTo>
                  <a:pt x="117951" y="300759"/>
                  <a:pt x="116835" y="293838"/>
                  <a:pt x="115199" y="285802"/>
                </a:cubicBezTo>
                <a:cubicBezTo>
                  <a:pt x="129187" y="287736"/>
                  <a:pt x="142954" y="288704"/>
                  <a:pt x="156497" y="288704"/>
                </a:cubicBezTo>
                <a:cubicBezTo>
                  <a:pt x="174356" y="288704"/>
                  <a:pt x="183734" y="279923"/>
                  <a:pt x="184626" y="262361"/>
                </a:cubicBezTo>
                <a:cubicBezTo>
                  <a:pt x="186709" y="233191"/>
                  <a:pt x="188049" y="202235"/>
                  <a:pt x="188644" y="169492"/>
                </a:cubicBezTo>
                <a:lnTo>
                  <a:pt x="110733" y="169492"/>
                </a:lnTo>
                <a:cubicBezTo>
                  <a:pt x="99795" y="235126"/>
                  <a:pt x="69210" y="283941"/>
                  <a:pt x="18981" y="315939"/>
                </a:cubicBezTo>
                <a:cubicBezTo>
                  <a:pt x="14814" y="310730"/>
                  <a:pt x="10274" y="305224"/>
                  <a:pt x="5363" y="299419"/>
                </a:cubicBezTo>
                <a:cubicBezTo>
                  <a:pt x="51648" y="272109"/>
                  <a:pt x="80260" y="228800"/>
                  <a:pt x="91199" y="169492"/>
                </a:cubicBezTo>
                <a:lnTo>
                  <a:pt x="10052" y="169492"/>
                </a:lnTo>
                <a:lnTo>
                  <a:pt x="10052" y="152080"/>
                </a:lnTo>
                <a:lnTo>
                  <a:pt x="93878" y="152080"/>
                </a:lnTo>
                <a:cubicBezTo>
                  <a:pt x="96037" y="133848"/>
                  <a:pt x="97115" y="114128"/>
                  <a:pt x="97115" y="92920"/>
                </a:cubicBezTo>
                <a:close/>
                <a:moveTo>
                  <a:pt x="9449611" y="92697"/>
                </a:moveTo>
                <a:lnTo>
                  <a:pt x="9467917" y="98055"/>
                </a:lnTo>
                <a:cubicBezTo>
                  <a:pt x="9462410" y="114798"/>
                  <a:pt x="9456606" y="130500"/>
                  <a:pt x="9450504" y="145159"/>
                </a:cubicBezTo>
                <a:lnTo>
                  <a:pt x="9450504" y="314153"/>
                </a:lnTo>
                <a:lnTo>
                  <a:pt x="9432868" y="314153"/>
                </a:lnTo>
                <a:lnTo>
                  <a:pt x="9432868" y="182441"/>
                </a:lnTo>
                <a:cubicBezTo>
                  <a:pt x="9425055" y="197249"/>
                  <a:pt x="9416795" y="210569"/>
                  <a:pt x="9408088" y="222401"/>
                </a:cubicBezTo>
                <a:cubicBezTo>
                  <a:pt x="9405856" y="216001"/>
                  <a:pt x="9403177" y="209527"/>
                  <a:pt x="9400051" y="202979"/>
                </a:cubicBezTo>
                <a:cubicBezTo>
                  <a:pt x="9420887" y="172023"/>
                  <a:pt x="9437407" y="135262"/>
                  <a:pt x="9449611" y="92697"/>
                </a:cubicBezTo>
                <a:close/>
                <a:moveTo>
                  <a:pt x="5273717" y="92697"/>
                </a:moveTo>
                <a:cubicBezTo>
                  <a:pt x="5277884" y="99097"/>
                  <a:pt x="5284135" y="109515"/>
                  <a:pt x="5292469" y="123951"/>
                </a:cubicBezTo>
                <a:lnTo>
                  <a:pt x="5276173" y="132211"/>
                </a:lnTo>
                <a:lnTo>
                  <a:pt x="5381989" y="132211"/>
                </a:lnTo>
                <a:lnTo>
                  <a:pt x="5381989" y="149177"/>
                </a:lnTo>
                <a:lnTo>
                  <a:pt x="5246593" y="149177"/>
                </a:lnTo>
                <a:cubicBezTo>
                  <a:pt x="5246072" y="162721"/>
                  <a:pt x="5245514" y="174255"/>
                  <a:pt x="5244919" y="183780"/>
                </a:cubicBezTo>
                <a:lnTo>
                  <a:pt x="5352745" y="183780"/>
                </a:lnTo>
                <a:cubicBezTo>
                  <a:pt x="5350959" y="216076"/>
                  <a:pt x="5349024" y="244130"/>
                  <a:pt x="5346940" y="267942"/>
                </a:cubicBezTo>
                <a:cubicBezTo>
                  <a:pt x="5345303" y="294880"/>
                  <a:pt x="5332206" y="308349"/>
                  <a:pt x="5307650" y="308349"/>
                </a:cubicBezTo>
                <a:cubicBezTo>
                  <a:pt x="5296339" y="308349"/>
                  <a:pt x="5281233" y="307754"/>
                  <a:pt x="5262332" y="306563"/>
                </a:cubicBezTo>
                <a:cubicBezTo>
                  <a:pt x="5261588" y="300908"/>
                  <a:pt x="5260471" y="294062"/>
                  <a:pt x="5258983" y="286025"/>
                </a:cubicBezTo>
                <a:cubicBezTo>
                  <a:pt x="5277884" y="288555"/>
                  <a:pt x="5293214" y="289820"/>
                  <a:pt x="5304971" y="289820"/>
                </a:cubicBezTo>
                <a:cubicBezTo>
                  <a:pt x="5318663" y="289820"/>
                  <a:pt x="5326328" y="281709"/>
                  <a:pt x="5327965" y="265487"/>
                </a:cubicBezTo>
                <a:cubicBezTo>
                  <a:pt x="5329751" y="247776"/>
                  <a:pt x="5331314" y="226122"/>
                  <a:pt x="5332653" y="200523"/>
                </a:cubicBezTo>
                <a:lnTo>
                  <a:pt x="5243691" y="200523"/>
                </a:lnTo>
                <a:cubicBezTo>
                  <a:pt x="5239524" y="249636"/>
                  <a:pt x="5216790" y="287736"/>
                  <a:pt x="5175490" y="314823"/>
                </a:cubicBezTo>
                <a:cubicBezTo>
                  <a:pt x="5171472" y="310061"/>
                  <a:pt x="5166933" y="305000"/>
                  <a:pt x="5161873" y="299643"/>
                </a:cubicBezTo>
                <a:cubicBezTo>
                  <a:pt x="5201163" y="273747"/>
                  <a:pt x="5222223" y="239070"/>
                  <a:pt x="5225050" y="195612"/>
                </a:cubicBezTo>
                <a:cubicBezTo>
                  <a:pt x="5226092" y="183854"/>
                  <a:pt x="5226948" y="168376"/>
                  <a:pt x="5227618" y="149177"/>
                </a:cubicBezTo>
                <a:lnTo>
                  <a:pt x="5166784" y="149177"/>
                </a:lnTo>
                <a:lnTo>
                  <a:pt x="5166784" y="132211"/>
                </a:lnTo>
                <a:lnTo>
                  <a:pt x="5273940" y="132211"/>
                </a:lnTo>
                <a:cubicBezTo>
                  <a:pt x="5266424" y="117924"/>
                  <a:pt x="5260546" y="107506"/>
                  <a:pt x="5256304" y="100957"/>
                </a:cubicBezTo>
                <a:close/>
                <a:moveTo>
                  <a:pt x="505648" y="92697"/>
                </a:moveTo>
                <a:lnTo>
                  <a:pt x="523953" y="98055"/>
                </a:lnTo>
                <a:cubicBezTo>
                  <a:pt x="518447" y="114798"/>
                  <a:pt x="512643" y="130500"/>
                  <a:pt x="506541" y="145159"/>
                </a:cubicBezTo>
                <a:lnTo>
                  <a:pt x="506541" y="314153"/>
                </a:lnTo>
                <a:lnTo>
                  <a:pt x="488905" y="314153"/>
                </a:lnTo>
                <a:lnTo>
                  <a:pt x="488905" y="182441"/>
                </a:lnTo>
                <a:cubicBezTo>
                  <a:pt x="481091" y="197249"/>
                  <a:pt x="472831" y="210569"/>
                  <a:pt x="464125" y="222401"/>
                </a:cubicBezTo>
                <a:cubicBezTo>
                  <a:pt x="461892" y="216001"/>
                  <a:pt x="459213" y="209527"/>
                  <a:pt x="456088" y="202979"/>
                </a:cubicBezTo>
                <a:cubicBezTo>
                  <a:pt x="476924" y="172023"/>
                  <a:pt x="493444" y="135262"/>
                  <a:pt x="505648" y="92697"/>
                </a:cubicBezTo>
                <a:close/>
                <a:moveTo>
                  <a:pt x="8100335" y="92474"/>
                </a:moveTo>
                <a:cubicBezTo>
                  <a:pt x="8106735" y="102445"/>
                  <a:pt x="8111869" y="110929"/>
                  <a:pt x="8115739" y="117924"/>
                </a:cubicBezTo>
                <a:lnTo>
                  <a:pt x="8105470" y="123505"/>
                </a:lnTo>
                <a:lnTo>
                  <a:pt x="8166192" y="123505"/>
                </a:lnTo>
                <a:lnTo>
                  <a:pt x="8166192" y="139578"/>
                </a:lnTo>
                <a:lnTo>
                  <a:pt x="8094866" y="139578"/>
                </a:lnTo>
                <a:cubicBezTo>
                  <a:pt x="8083406" y="159223"/>
                  <a:pt x="8073249" y="175669"/>
                  <a:pt x="8064393" y="188915"/>
                </a:cubicBezTo>
                <a:cubicBezTo>
                  <a:pt x="8070421" y="188766"/>
                  <a:pt x="8084187" y="188282"/>
                  <a:pt x="8105693" y="187463"/>
                </a:cubicBezTo>
                <a:cubicBezTo>
                  <a:pt x="8113061" y="176525"/>
                  <a:pt x="8119311" y="165102"/>
                  <a:pt x="8124445" y="153196"/>
                </a:cubicBezTo>
                <a:lnTo>
                  <a:pt x="8140296" y="159447"/>
                </a:lnTo>
                <a:cubicBezTo>
                  <a:pt x="8122437" y="200672"/>
                  <a:pt x="8089545" y="238846"/>
                  <a:pt x="8041623" y="273970"/>
                </a:cubicBezTo>
                <a:cubicBezTo>
                  <a:pt x="8037902" y="268761"/>
                  <a:pt x="8033883" y="263998"/>
                  <a:pt x="8029567" y="259682"/>
                </a:cubicBezTo>
                <a:cubicBezTo>
                  <a:pt x="8056133" y="242493"/>
                  <a:pt x="8078011" y="223182"/>
                  <a:pt x="8095201" y="201751"/>
                </a:cubicBezTo>
                <a:cubicBezTo>
                  <a:pt x="8077937" y="202644"/>
                  <a:pt x="8061938" y="203723"/>
                  <a:pt x="8047204" y="204988"/>
                </a:cubicBezTo>
                <a:lnTo>
                  <a:pt x="8042515" y="190254"/>
                </a:lnTo>
                <a:cubicBezTo>
                  <a:pt x="8046087" y="187277"/>
                  <a:pt x="8049139" y="183854"/>
                  <a:pt x="8051669" y="179985"/>
                </a:cubicBezTo>
                <a:cubicBezTo>
                  <a:pt x="8060227" y="167409"/>
                  <a:pt x="8068039" y="153940"/>
                  <a:pt x="8075109" y="139578"/>
                </a:cubicBezTo>
                <a:lnTo>
                  <a:pt x="8036711" y="139578"/>
                </a:lnTo>
                <a:lnTo>
                  <a:pt x="8036711" y="123505"/>
                </a:lnTo>
                <a:lnTo>
                  <a:pt x="8099554" y="123505"/>
                </a:lnTo>
                <a:cubicBezTo>
                  <a:pt x="8095163" y="115989"/>
                  <a:pt x="8090289" y="108250"/>
                  <a:pt x="8084931" y="100287"/>
                </a:cubicBezTo>
                <a:close/>
                <a:moveTo>
                  <a:pt x="6500135" y="92474"/>
                </a:moveTo>
                <a:cubicBezTo>
                  <a:pt x="6506535" y="102445"/>
                  <a:pt x="6511669" y="110929"/>
                  <a:pt x="6515539" y="117924"/>
                </a:cubicBezTo>
                <a:lnTo>
                  <a:pt x="6505270" y="123505"/>
                </a:lnTo>
                <a:lnTo>
                  <a:pt x="6565992" y="123505"/>
                </a:lnTo>
                <a:lnTo>
                  <a:pt x="6565992" y="139578"/>
                </a:lnTo>
                <a:lnTo>
                  <a:pt x="6494666" y="139578"/>
                </a:lnTo>
                <a:cubicBezTo>
                  <a:pt x="6483206" y="159223"/>
                  <a:pt x="6473048" y="175669"/>
                  <a:pt x="6464193" y="188915"/>
                </a:cubicBezTo>
                <a:cubicBezTo>
                  <a:pt x="6470221" y="188766"/>
                  <a:pt x="6483987" y="188282"/>
                  <a:pt x="6505493" y="187463"/>
                </a:cubicBezTo>
                <a:cubicBezTo>
                  <a:pt x="6512860" y="176525"/>
                  <a:pt x="6519111" y="165102"/>
                  <a:pt x="6524245" y="153196"/>
                </a:cubicBezTo>
                <a:lnTo>
                  <a:pt x="6540096" y="159447"/>
                </a:lnTo>
                <a:cubicBezTo>
                  <a:pt x="6522236" y="200672"/>
                  <a:pt x="6489345" y="238846"/>
                  <a:pt x="6441423" y="273970"/>
                </a:cubicBezTo>
                <a:cubicBezTo>
                  <a:pt x="6437702" y="268761"/>
                  <a:pt x="6433683" y="263998"/>
                  <a:pt x="6429367" y="259682"/>
                </a:cubicBezTo>
                <a:cubicBezTo>
                  <a:pt x="6455933" y="242493"/>
                  <a:pt x="6477811" y="223182"/>
                  <a:pt x="6495001" y="201751"/>
                </a:cubicBezTo>
                <a:cubicBezTo>
                  <a:pt x="6477737" y="202644"/>
                  <a:pt x="6461738" y="203723"/>
                  <a:pt x="6447004" y="204988"/>
                </a:cubicBezTo>
                <a:lnTo>
                  <a:pt x="6442315" y="190254"/>
                </a:lnTo>
                <a:cubicBezTo>
                  <a:pt x="6445887" y="187277"/>
                  <a:pt x="6448938" y="183854"/>
                  <a:pt x="6451468" y="179985"/>
                </a:cubicBezTo>
                <a:cubicBezTo>
                  <a:pt x="6460026" y="167409"/>
                  <a:pt x="6467839" y="153940"/>
                  <a:pt x="6474909" y="139578"/>
                </a:cubicBezTo>
                <a:lnTo>
                  <a:pt x="6436511" y="139578"/>
                </a:lnTo>
                <a:lnTo>
                  <a:pt x="6436511" y="123505"/>
                </a:lnTo>
                <a:lnTo>
                  <a:pt x="6499354" y="123505"/>
                </a:lnTo>
                <a:cubicBezTo>
                  <a:pt x="6494963" y="115989"/>
                  <a:pt x="6490089" y="108250"/>
                  <a:pt x="6484731" y="100287"/>
                </a:cubicBezTo>
                <a:close/>
                <a:moveTo>
                  <a:pt x="3446939" y="92474"/>
                </a:moveTo>
                <a:cubicBezTo>
                  <a:pt x="3451776" y="100362"/>
                  <a:pt x="3456725" y="109366"/>
                  <a:pt x="3461785" y="119486"/>
                </a:cubicBezTo>
                <a:lnTo>
                  <a:pt x="3554542" y="119486"/>
                </a:lnTo>
                <a:lnTo>
                  <a:pt x="3554542" y="135336"/>
                </a:lnTo>
                <a:lnTo>
                  <a:pt x="3339338" y="135336"/>
                </a:lnTo>
                <a:lnTo>
                  <a:pt x="3339338" y="119486"/>
                </a:lnTo>
                <a:lnTo>
                  <a:pt x="3441246" y="119486"/>
                </a:lnTo>
                <a:cubicBezTo>
                  <a:pt x="3437972" y="113384"/>
                  <a:pt x="3434364" y="107133"/>
                  <a:pt x="3430419" y="100734"/>
                </a:cubicBezTo>
                <a:close/>
                <a:moveTo>
                  <a:pt x="7497805" y="92251"/>
                </a:moveTo>
                <a:lnTo>
                  <a:pt x="7514771" y="102073"/>
                </a:lnTo>
                <a:cubicBezTo>
                  <a:pt x="7507925" y="111450"/>
                  <a:pt x="7501042" y="119933"/>
                  <a:pt x="7494122" y="127523"/>
                </a:cubicBezTo>
                <a:lnTo>
                  <a:pt x="7564778" y="127523"/>
                </a:lnTo>
                <a:lnTo>
                  <a:pt x="7564778" y="143150"/>
                </a:lnTo>
                <a:lnTo>
                  <a:pt x="7346447" y="143150"/>
                </a:lnTo>
                <a:lnTo>
                  <a:pt x="7346447" y="127523"/>
                </a:lnTo>
                <a:lnTo>
                  <a:pt x="7418554" y="127523"/>
                </a:lnTo>
                <a:cubicBezTo>
                  <a:pt x="7413643" y="119784"/>
                  <a:pt x="7407392" y="111375"/>
                  <a:pt x="7399802" y="102297"/>
                </a:cubicBezTo>
                <a:lnTo>
                  <a:pt x="7413866" y="92697"/>
                </a:lnTo>
                <a:cubicBezTo>
                  <a:pt x="7423093" y="102966"/>
                  <a:pt x="7430535" y="112119"/>
                  <a:pt x="7436190" y="120156"/>
                </a:cubicBezTo>
                <a:lnTo>
                  <a:pt x="7425140" y="127523"/>
                </a:lnTo>
                <a:lnTo>
                  <a:pt x="7486196" y="127523"/>
                </a:lnTo>
                <a:lnTo>
                  <a:pt x="7477267" y="122612"/>
                </a:lnTo>
                <a:cubicBezTo>
                  <a:pt x="7485155" y="112938"/>
                  <a:pt x="7492001" y="102817"/>
                  <a:pt x="7497805" y="92251"/>
                </a:cubicBezTo>
                <a:close/>
                <a:moveTo>
                  <a:pt x="9034381" y="91804"/>
                </a:moveTo>
                <a:lnTo>
                  <a:pt x="9052017" y="101180"/>
                </a:lnTo>
                <a:cubicBezTo>
                  <a:pt x="9035199" y="115766"/>
                  <a:pt x="9018977" y="128565"/>
                  <a:pt x="9003350" y="139578"/>
                </a:cubicBezTo>
                <a:cubicBezTo>
                  <a:pt x="9031181" y="138834"/>
                  <a:pt x="9062844" y="137792"/>
                  <a:pt x="9098340" y="136453"/>
                </a:cubicBezTo>
                <a:cubicBezTo>
                  <a:pt x="9090601" y="130127"/>
                  <a:pt x="9082824" y="124100"/>
                  <a:pt x="9075011" y="118370"/>
                </a:cubicBezTo>
                <a:lnTo>
                  <a:pt x="9085950" y="106985"/>
                </a:lnTo>
                <a:cubicBezTo>
                  <a:pt x="9108720" y="122909"/>
                  <a:pt x="9127250" y="136899"/>
                  <a:pt x="9141537" y="148954"/>
                </a:cubicBezTo>
                <a:lnTo>
                  <a:pt x="9129035" y="162349"/>
                </a:lnTo>
                <a:cubicBezTo>
                  <a:pt x="9124199" y="158107"/>
                  <a:pt x="9119399" y="153940"/>
                  <a:pt x="9114636" y="149847"/>
                </a:cubicBezTo>
                <a:cubicBezTo>
                  <a:pt x="9089038" y="150963"/>
                  <a:pt x="9063625" y="152154"/>
                  <a:pt x="9038399" y="153419"/>
                </a:cubicBezTo>
                <a:lnTo>
                  <a:pt x="9050901" y="158777"/>
                </a:lnTo>
                <a:cubicBezTo>
                  <a:pt x="9047924" y="162944"/>
                  <a:pt x="9044873" y="166962"/>
                  <a:pt x="9041748" y="170832"/>
                </a:cubicBezTo>
                <a:lnTo>
                  <a:pt x="9160736" y="170832"/>
                </a:lnTo>
                <a:lnTo>
                  <a:pt x="9160736" y="185789"/>
                </a:lnTo>
                <a:lnTo>
                  <a:pt x="9096777" y="185789"/>
                </a:lnTo>
                <a:cubicBezTo>
                  <a:pt x="9115232" y="204839"/>
                  <a:pt x="9138709" y="218680"/>
                  <a:pt x="9167210" y="227312"/>
                </a:cubicBezTo>
                <a:cubicBezTo>
                  <a:pt x="9162299" y="234009"/>
                  <a:pt x="9158429" y="239591"/>
                  <a:pt x="9155601" y="244055"/>
                </a:cubicBezTo>
                <a:cubicBezTo>
                  <a:pt x="9123306" y="230066"/>
                  <a:pt x="9097447" y="210643"/>
                  <a:pt x="9078025" y="185789"/>
                </a:cubicBezTo>
                <a:lnTo>
                  <a:pt x="9028911" y="185789"/>
                </a:lnTo>
                <a:cubicBezTo>
                  <a:pt x="9007406" y="209378"/>
                  <a:pt x="8982514" y="228726"/>
                  <a:pt x="8954237" y="243832"/>
                </a:cubicBezTo>
                <a:cubicBezTo>
                  <a:pt x="8951111" y="238772"/>
                  <a:pt x="8947465" y="234084"/>
                  <a:pt x="8943298" y="229768"/>
                </a:cubicBezTo>
                <a:cubicBezTo>
                  <a:pt x="8967929" y="217862"/>
                  <a:pt x="8989174" y="203202"/>
                  <a:pt x="9007034" y="185789"/>
                </a:cubicBezTo>
                <a:lnTo>
                  <a:pt x="8950442" y="185789"/>
                </a:lnTo>
                <a:lnTo>
                  <a:pt x="8950442" y="170832"/>
                </a:lnTo>
                <a:lnTo>
                  <a:pt x="9021098" y="170832"/>
                </a:lnTo>
                <a:cubicBezTo>
                  <a:pt x="9025712" y="165325"/>
                  <a:pt x="9030065" y="159595"/>
                  <a:pt x="9034158" y="153642"/>
                </a:cubicBezTo>
                <a:cubicBezTo>
                  <a:pt x="9020614" y="154386"/>
                  <a:pt x="9007145" y="155131"/>
                  <a:pt x="8993751" y="155875"/>
                </a:cubicBezTo>
                <a:cubicBezTo>
                  <a:pt x="8989435" y="156172"/>
                  <a:pt x="8983705" y="156842"/>
                  <a:pt x="8976561" y="157884"/>
                </a:cubicBezTo>
                <a:lnTo>
                  <a:pt x="8970757" y="140694"/>
                </a:lnTo>
                <a:cubicBezTo>
                  <a:pt x="8978347" y="138611"/>
                  <a:pt x="8985193" y="135188"/>
                  <a:pt x="8991295" y="130425"/>
                </a:cubicBezTo>
                <a:cubicBezTo>
                  <a:pt x="9004243" y="120751"/>
                  <a:pt x="9018605" y="107878"/>
                  <a:pt x="9034381" y="91804"/>
                </a:cubicBezTo>
                <a:close/>
                <a:moveTo>
                  <a:pt x="2376416" y="91804"/>
                </a:moveTo>
                <a:lnTo>
                  <a:pt x="2394054" y="101180"/>
                </a:lnTo>
                <a:cubicBezTo>
                  <a:pt x="2377234" y="115766"/>
                  <a:pt x="2361012" y="128565"/>
                  <a:pt x="2345387" y="139578"/>
                </a:cubicBezTo>
                <a:cubicBezTo>
                  <a:pt x="2373216" y="138834"/>
                  <a:pt x="2404881" y="137792"/>
                  <a:pt x="2440377" y="136453"/>
                </a:cubicBezTo>
                <a:cubicBezTo>
                  <a:pt x="2432636" y="130127"/>
                  <a:pt x="2424861" y="124100"/>
                  <a:pt x="2417048" y="118370"/>
                </a:cubicBezTo>
                <a:lnTo>
                  <a:pt x="2427987" y="106985"/>
                </a:lnTo>
                <a:cubicBezTo>
                  <a:pt x="2450755" y="122909"/>
                  <a:pt x="2469286" y="136899"/>
                  <a:pt x="2483573" y="148954"/>
                </a:cubicBezTo>
                <a:lnTo>
                  <a:pt x="2471071" y="162349"/>
                </a:lnTo>
                <a:cubicBezTo>
                  <a:pt x="2466235" y="158107"/>
                  <a:pt x="2461433" y="153940"/>
                  <a:pt x="2456672" y="149847"/>
                </a:cubicBezTo>
                <a:cubicBezTo>
                  <a:pt x="2431073" y="150963"/>
                  <a:pt x="2405661" y="152154"/>
                  <a:pt x="2380435" y="153419"/>
                </a:cubicBezTo>
                <a:lnTo>
                  <a:pt x="2392936" y="158777"/>
                </a:lnTo>
                <a:cubicBezTo>
                  <a:pt x="2389962" y="162944"/>
                  <a:pt x="2386908" y="166962"/>
                  <a:pt x="2383785" y="170832"/>
                </a:cubicBezTo>
                <a:lnTo>
                  <a:pt x="2502773" y="170832"/>
                </a:lnTo>
                <a:lnTo>
                  <a:pt x="2502773" y="185789"/>
                </a:lnTo>
                <a:lnTo>
                  <a:pt x="2438814" y="185789"/>
                </a:lnTo>
                <a:cubicBezTo>
                  <a:pt x="2457268" y="204839"/>
                  <a:pt x="2480747" y="218680"/>
                  <a:pt x="2509246" y="227312"/>
                </a:cubicBezTo>
                <a:cubicBezTo>
                  <a:pt x="2504334" y="234009"/>
                  <a:pt x="2500466" y="239591"/>
                  <a:pt x="2497638" y="244055"/>
                </a:cubicBezTo>
                <a:cubicBezTo>
                  <a:pt x="2465341" y="230066"/>
                  <a:pt x="2439482" y="210643"/>
                  <a:pt x="2420061" y="185789"/>
                </a:cubicBezTo>
                <a:lnTo>
                  <a:pt x="2370948" y="185789"/>
                </a:lnTo>
                <a:cubicBezTo>
                  <a:pt x="2349442" y="209378"/>
                  <a:pt x="2324549" y="228726"/>
                  <a:pt x="2296273" y="243832"/>
                </a:cubicBezTo>
                <a:cubicBezTo>
                  <a:pt x="2293149" y="238772"/>
                  <a:pt x="2289501" y="234084"/>
                  <a:pt x="2285333" y="229768"/>
                </a:cubicBezTo>
                <a:cubicBezTo>
                  <a:pt x="2309964" y="217862"/>
                  <a:pt x="2331209" y="203202"/>
                  <a:pt x="2349069" y="185789"/>
                </a:cubicBezTo>
                <a:lnTo>
                  <a:pt x="2292477" y="185789"/>
                </a:lnTo>
                <a:lnTo>
                  <a:pt x="2292477" y="170832"/>
                </a:lnTo>
                <a:lnTo>
                  <a:pt x="2363133" y="170832"/>
                </a:lnTo>
                <a:cubicBezTo>
                  <a:pt x="2367747" y="165325"/>
                  <a:pt x="2372100" y="159595"/>
                  <a:pt x="2376193" y="153642"/>
                </a:cubicBezTo>
                <a:cubicBezTo>
                  <a:pt x="2362651" y="154386"/>
                  <a:pt x="2349182" y="155131"/>
                  <a:pt x="2335787" y="155875"/>
                </a:cubicBezTo>
                <a:cubicBezTo>
                  <a:pt x="2331470" y="156172"/>
                  <a:pt x="2325742" y="156842"/>
                  <a:pt x="2318597" y="157884"/>
                </a:cubicBezTo>
                <a:lnTo>
                  <a:pt x="2312792" y="140694"/>
                </a:lnTo>
                <a:cubicBezTo>
                  <a:pt x="2320382" y="138611"/>
                  <a:pt x="2327228" y="135188"/>
                  <a:pt x="2333330" y="130425"/>
                </a:cubicBezTo>
                <a:cubicBezTo>
                  <a:pt x="2346278" y="120751"/>
                  <a:pt x="2360640" y="107878"/>
                  <a:pt x="2376416" y="91804"/>
                </a:cubicBezTo>
                <a:close/>
                <a:moveTo>
                  <a:pt x="1742632" y="91358"/>
                </a:moveTo>
                <a:cubicBezTo>
                  <a:pt x="1748287" y="98353"/>
                  <a:pt x="1754613" y="106687"/>
                  <a:pt x="1761610" y="116361"/>
                </a:cubicBezTo>
                <a:lnTo>
                  <a:pt x="1751004" y="123281"/>
                </a:lnTo>
                <a:lnTo>
                  <a:pt x="1818981" y="123281"/>
                </a:lnTo>
                <a:lnTo>
                  <a:pt x="1818981" y="139132"/>
                </a:lnTo>
                <a:lnTo>
                  <a:pt x="1728344" y="139132"/>
                </a:lnTo>
                <a:lnTo>
                  <a:pt x="1740623" y="144489"/>
                </a:lnTo>
                <a:cubicBezTo>
                  <a:pt x="1728272" y="161158"/>
                  <a:pt x="1716140" y="176487"/>
                  <a:pt x="1704234" y="190477"/>
                </a:cubicBezTo>
                <a:cubicBezTo>
                  <a:pt x="1732289" y="189510"/>
                  <a:pt x="1758074" y="188505"/>
                  <a:pt x="1781588" y="187463"/>
                </a:cubicBezTo>
                <a:cubicBezTo>
                  <a:pt x="1775933" y="178385"/>
                  <a:pt x="1770538" y="170088"/>
                  <a:pt x="1765403" y="162572"/>
                </a:cubicBezTo>
                <a:lnTo>
                  <a:pt x="1779690" y="153642"/>
                </a:lnTo>
                <a:cubicBezTo>
                  <a:pt x="1792192" y="170460"/>
                  <a:pt x="1804993" y="189435"/>
                  <a:pt x="1818089" y="210569"/>
                </a:cubicBezTo>
                <a:cubicBezTo>
                  <a:pt x="1812879" y="213546"/>
                  <a:pt x="1807372" y="216894"/>
                  <a:pt x="1801569" y="220615"/>
                </a:cubicBezTo>
                <a:cubicBezTo>
                  <a:pt x="1797846" y="214290"/>
                  <a:pt x="1794277" y="208225"/>
                  <a:pt x="1790854" y="202421"/>
                </a:cubicBezTo>
                <a:cubicBezTo>
                  <a:pt x="1783931" y="202867"/>
                  <a:pt x="1776789" y="203276"/>
                  <a:pt x="1769420" y="203649"/>
                </a:cubicBezTo>
                <a:lnTo>
                  <a:pt x="1769420" y="279328"/>
                </a:lnTo>
                <a:cubicBezTo>
                  <a:pt x="1769420" y="288406"/>
                  <a:pt x="1772771" y="292945"/>
                  <a:pt x="1779467" y="292945"/>
                </a:cubicBezTo>
                <a:lnTo>
                  <a:pt x="1790407" y="292945"/>
                </a:lnTo>
                <a:cubicBezTo>
                  <a:pt x="1797700" y="292945"/>
                  <a:pt x="1801867" y="289225"/>
                  <a:pt x="1802909" y="281783"/>
                </a:cubicBezTo>
                <a:cubicBezTo>
                  <a:pt x="1804099" y="272854"/>
                  <a:pt x="1804843" y="263180"/>
                  <a:pt x="1805141" y="252762"/>
                </a:cubicBezTo>
                <a:cubicBezTo>
                  <a:pt x="1810053" y="254845"/>
                  <a:pt x="1816006" y="257003"/>
                  <a:pt x="1822998" y="259236"/>
                </a:cubicBezTo>
                <a:cubicBezTo>
                  <a:pt x="1821809" y="272184"/>
                  <a:pt x="1820543" y="282230"/>
                  <a:pt x="1819204" y="289374"/>
                </a:cubicBezTo>
                <a:cubicBezTo>
                  <a:pt x="1817121" y="302322"/>
                  <a:pt x="1809307" y="308796"/>
                  <a:pt x="1795763" y="308796"/>
                </a:cubicBezTo>
                <a:lnTo>
                  <a:pt x="1776564" y="308796"/>
                </a:lnTo>
                <a:cubicBezTo>
                  <a:pt x="1760344" y="308796"/>
                  <a:pt x="1752232" y="299494"/>
                  <a:pt x="1752232" y="280890"/>
                </a:cubicBezTo>
                <a:lnTo>
                  <a:pt x="1752232" y="204653"/>
                </a:lnTo>
                <a:cubicBezTo>
                  <a:pt x="1743898" y="205100"/>
                  <a:pt x="1735265" y="205621"/>
                  <a:pt x="1726336" y="206216"/>
                </a:cubicBezTo>
                <a:cubicBezTo>
                  <a:pt x="1725144" y="238586"/>
                  <a:pt x="1720979" y="261171"/>
                  <a:pt x="1713835" y="273970"/>
                </a:cubicBezTo>
                <a:cubicBezTo>
                  <a:pt x="1705351" y="290341"/>
                  <a:pt x="1689503" y="303884"/>
                  <a:pt x="1666284" y="314600"/>
                </a:cubicBezTo>
                <a:cubicBezTo>
                  <a:pt x="1663011" y="309986"/>
                  <a:pt x="1659216" y="305000"/>
                  <a:pt x="1654899" y="299643"/>
                </a:cubicBezTo>
                <a:cubicBezTo>
                  <a:pt x="1676477" y="290862"/>
                  <a:pt x="1690914" y="279328"/>
                  <a:pt x="1698208" y="265040"/>
                </a:cubicBezTo>
                <a:cubicBezTo>
                  <a:pt x="1704905" y="253655"/>
                  <a:pt x="1708511" y="234419"/>
                  <a:pt x="1709037" y="207332"/>
                </a:cubicBezTo>
                <a:cubicBezTo>
                  <a:pt x="1705984" y="207555"/>
                  <a:pt x="1702896" y="207741"/>
                  <a:pt x="1699772" y="207890"/>
                </a:cubicBezTo>
                <a:cubicBezTo>
                  <a:pt x="1693370" y="208485"/>
                  <a:pt x="1687418" y="209453"/>
                  <a:pt x="1681910" y="210792"/>
                </a:cubicBezTo>
                <a:lnTo>
                  <a:pt x="1674319" y="193379"/>
                </a:lnTo>
                <a:cubicBezTo>
                  <a:pt x="1680719" y="190700"/>
                  <a:pt x="1685853" y="187129"/>
                  <a:pt x="1689722" y="182664"/>
                </a:cubicBezTo>
                <a:cubicBezTo>
                  <a:pt x="1700889" y="169344"/>
                  <a:pt x="1711378" y="154833"/>
                  <a:pt x="1721201" y="139132"/>
                </a:cubicBezTo>
                <a:lnTo>
                  <a:pt x="1672533" y="139132"/>
                </a:lnTo>
                <a:lnTo>
                  <a:pt x="1672533" y="123281"/>
                </a:lnTo>
                <a:lnTo>
                  <a:pt x="1743749" y="123281"/>
                </a:lnTo>
                <a:cubicBezTo>
                  <a:pt x="1738167" y="114724"/>
                  <a:pt x="1732884" y="107133"/>
                  <a:pt x="1727899" y="100511"/>
                </a:cubicBezTo>
                <a:close/>
                <a:moveTo>
                  <a:pt x="10155715" y="0"/>
                </a:moveTo>
                <a:lnTo>
                  <a:pt x="10171900" y="0"/>
                </a:lnTo>
                <a:lnTo>
                  <a:pt x="10211525" y="89408"/>
                </a:lnTo>
                <a:lnTo>
                  <a:pt x="10191322" y="89408"/>
                </a:lnTo>
                <a:lnTo>
                  <a:pt x="10163751" y="22771"/>
                </a:lnTo>
                <a:lnTo>
                  <a:pt x="10136962" y="89408"/>
                </a:lnTo>
                <a:lnTo>
                  <a:pt x="10116313" y="89408"/>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p>
        </p:txBody>
      </p:sp>
      <p:sp>
        <p:nvSpPr>
          <p:cNvPr id="604" name="文本框 603"/>
          <p:cNvSpPr txBox="1"/>
          <p:nvPr/>
        </p:nvSpPr>
        <p:spPr>
          <a:xfrm>
            <a:off x="8934494" y="6075475"/>
            <a:ext cx="595035" cy="584775"/>
          </a:xfrm>
          <a:prstGeom prst="rect">
            <a:avLst/>
          </a:prstGeom>
          <a:noFill/>
        </p:spPr>
        <p:txBody>
          <a:bodyPr wrap="none" rtlCol="0">
            <a:spAutoFit/>
          </a:bodyPr>
          <a:lstStyle/>
          <a:p>
            <a:r>
              <a:rPr lang="zh-CN" altLang="en-US" sz="3200" dirty="0" smtClean="0">
                <a:solidFill>
                  <a:srgbClr val="FF0000"/>
                </a:solidFill>
              </a:rPr>
              <a:t>①</a:t>
            </a:r>
            <a:endParaRPr lang="zh-CN" altLang="en-US" sz="3200" dirty="0">
              <a:solidFill>
                <a:srgbClr val="FF0000"/>
              </a:solidFill>
            </a:endParaRPr>
          </a:p>
        </p:txBody>
      </p:sp>
      <p:pic>
        <p:nvPicPr>
          <p:cNvPr id="607" name="图片 606"/>
          <p:cNvPicPr>
            <a:picLocks noChangeAspect="1"/>
          </p:cNvPicPr>
          <p:nvPr/>
        </p:nvPicPr>
        <p:blipFill>
          <a:blip r:embed="rId3"/>
          <a:stretch>
            <a:fillRect/>
          </a:stretch>
        </p:blipFill>
        <p:spPr>
          <a:xfrm>
            <a:off x="3818383" y="167889"/>
            <a:ext cx="6984599" cy="3619497"/>
          </a:xfrm>
          <a:prstGeom prst="rect">
            <a:avLst/>
          </a:prstGeom>
        </p:spPr>
      </p:pic>
    </p:spTree>
    <p:extLst>
      <p:ext uri="{BB962C8B-B14F-4D97-AF65-F5344CB8AC3E}">
        <p14:creationId xmlns:p14="http://schemas.microsoft.com/office/powerpoint/2010/main" val="25227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3"/>
                                        </p:tgtEl>
                                        <p:attrNameLst>
                                          <p:attrName>style.visibility</p:attrName>
                                        </p:attrNameLst>
                                      </p:cBhvr>
                                      <p:to>
                                        <p:strVal val="visible"/>
                                      </p:to>
                                    </p:set>
                                    <p:anim calcmode="lin" valueType="num">
                                      <p:cBhvr additive="base">
                                        <p:cTn id="13" dur="500" fill="hold"/>
                                        <p:tgtEl>
                                          <p:spTgt spid="603"/>
                                        </p:tgtEl>
                                        <p:attrNameLst>
                                          <p:attrName>ppt_x</p:attrName>
                                        </p:attrNameLst>
                                      </p:cBhvr>
                                      <p:tavLst>
                                        <p:tav tm="0">
                                          <p:val>
                                            <p:strVal val="#ppt_x"/>
                                          </p:val>
                                        </p:tav>
                                        <p:tav tm="100000">
                                          <p:val>
                                            <p:strVal val="#ppt_x"/>
                                          </p:val>
                                        </p:tav>
                                      </p:tavLst>
                                    </p:anim>
                                    <p:anim calcmode="lin" valueType="num">
                                      <p:cBhvr additive="base">
                                        <p:cTn id="14" dur="500" fill="hold"/>
                                        <p:tgtEl>
                                          <p:spTgt spid="6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03" grpId="0" animBg="1"/>
      <p:bldP spid="60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en-US" altLang="zh-CN" sz="2800" noProof="1" smtClean="0"/>
              <a:t>1.</a:t>
            </a:r>
            <a:r>
              <a:rPr lang="zh-CN" altLang="en-US" sz="2800" noProof="1" smtClean="0"/>
              <a:t>辨识基本原理</a:t>
            </a:r>
            <a:endParaRPr lang="zh-CN" altLang="en-US" sz="2800" noProof="1"/>
          </a:p>
        </p:txBody>
      </p:sp>
      <p:sp>
        <p:nvSpPr>
          <p:cNvPr id="605" name="文本框 604"/>
          <p:cNvSpPr txBox="1"/>
          <p:nvPr/>
        </p:nvSpPr>
        <p:spPr>
          <a:xfrm>
            <a:off x="454662" y="4218851"/>
            <a:ext cx="11339363" cy="1136817"/>
          </a:xfrm>
          <a:custGeom>
            <a:avLst/>
            <a:gdLst/>
            <a:ahLst/>
            <a:cxnLst/>
            <a:rect l="l" t="t" r="r" b="b"/>
            <a:pathLst>
              <a:path w="11339363" h="1136817">
                <a:moveTo>
                  <a:pt x="335980" y="1060468"/>
                </a:moveTo>
                <a:cubicBezTo>
                  <a:pt x="346695" y="1072225"/>
                  <a:pt x="355923" y="1082941"/>
                  <a:pt x="363662" y="1092615"/>
                </a:cubicBezTo>
                <a:lnTo>
                  <a:pt x="349374" y="1103553"/>
                </a:lnTo>
                <a:cubicBezTo>
                  <a:pt x="340891" y="1092094"/>
                  <a:pt x="332110" y="1081155"/>
                  <a:pt x="323032" y="1070737"/>
                </a:cubicBezTo>
                <a:close/>
                <a:moveTo>
                  <a:pt x="121890" y="1025419"/>
                </a:moveTo>
                <a:lnTo>
                  <a:pt x="121890" y="1058012"/>
                </a:lnTo>
                <a:lnTo>
                  <a:pt x="178371" y="1058012"/>
                </a:lnTo>
                <a:lnTo>
                  <a:pt x="178371" y="1025419"/>
                </a:lnTo>
                <a:close/>
                <a:moveTo>
                  <a:pt x="48221" y="1025419"/>
                </a:moveTo>
                <a:lnTo>
                  <a:pt x="48221" y="1058012"/>
                </a:lnTo>
                <a:lnTo>
                  <a:pt x="104478" y="1058012"/>
                </a:lnTo>
                <a:lnTo>
                  <a:pt x="104478" y="1025419"/>
                </a:lnTo>
                <a:close/>
                <a:moveTo>
                  <a:pt x="400273" y="1016489"/>
                </a:moveTo>
                <a:lnTo>
                  <a:pt x="417686" y="1016489"/>
                </a:lnTo>
                <a:lnTo>
                  <a:pt x="417686" y="1040153"/>
                </a:lnTo>
                <a:lnTo>
                  <a:pt x="450280" y="1040153"/>
                </a:lnTo>
                <a:lnTo>
                  <a:pt x="450280" y="1055333"/>
                </a:lnTo>
                <a:lnTo>
                  <a:pt x="417686" y="1055333"/>
                </a:lnTo>
                <a:lnTo>
                  <a:pt x="417686" y="1104446"/>
                </a:lnTo>
                <a:cubicBezTo>
                  <a:pt x="417686" y="1123050"/>
                  <a:pt x="408310" y="1132426"/>
                  <a:pt x="389558" y="1132575"/>
                </a:cubicBezTo>
                <a:cubicBezTo>
                  <a:pt x="382861" y="1132724"/>
                  <a:pt x="372740" y="1132649"/>
                  <a:pt x="359197" y="1132352"/>
                </a:cubicBezTo>
                <a:cubicBezTo>
                  <a:pt x="358304" y="1126547"/>
                  <a:pt x="357188" y="1120148"/>
                  <a:pt x="355848" y="1113153"/>
                </a:cubicBezTo>
                <a:cubicBezTo>
                  <a:pt x="367606" y="1114343"/>
                  <a:pt x="377726" y="1114939"/>
                  <a:pt x="386209" y="1114939"/>
                </a:cubicBezTo>
                <a:cubicBezTo>
                  <a:pt x="395585" y="1114939"/>
                  <a:pt x="400273" y="1109730"/>
                  <a:pt x="400273" y="1099312"/>
                </a:cubicBezTo>
                <a:lnTo>
                  <a:pt x="400273" y="1055333"/>
                </a:lnTo>
                <a:lnTo>
                  <a:pt x="310530" y="1055333"/>
                </a:lnTo>
                <a:lnTo>
                  <a:pt x="310530" y="1040153"/>
                </a:lnTo>
                <a:lnTo>
                  <a:pt x="400273" y="1040153"/>
                </a:lnTo>
                <a:close/>
                <a:moveTo>
                  <a:pt x="30584" y="1010461"/>
                </a:moveTo>
                <a:lnTo>
                  <a:pt x="195784" y="1010461"/>
                </a:lnTo>
                <a:lnTo>
                  <a:pt x="195784" y="1083238"/>
                </a:lnTo>
                <a:lnTo>
                  <a:pt x="178371" y="1083238"/>
                </a:lnTo>
                <a:lnTo>
                  <a:pt x="178371" y="1072969"/>
                </a:lnTo>
                <a:lnTo>
                  <a:pt x="46435" y="1072969"/>
                </a:lnTo>
                <a:cubicBezTo>
                  <a:pt x="43458" y="1096782"/>
                  <a:pt x="31998" y="1117841"/>
                  <a:pt x="12055" y="1136147"/>
                </a:cubicBezTo>
                <a:cubicBezTo>
                  <a:pt x="8186" y="1131384"/>
                  <a:pt x="4167" y="1126324"/>
                  <a:pt x="0" y="1120966"/>
                </a:cubicBezTo>
                <a:cubicBezTo>
                  <a:pt x="20390" y="1105191"/>
                  <a:pt x="30584" y="1081006"/>
                  <a:pt x="30584" y="1048413"/>
                </a:cubicBezTo>
                <a:close/>
                <a:moveTo>
                  <a:pt x="468139" y="967152"/>
                </a:moveTo>
                <a:lnTo>
                  <a:pt x="482873" y="970501"/>
                </a:lnTo>
                <a:cubicBezTo>
                  <a:pt x="480194" y="988509"/>
                  <a:pt x="476474" y="1007634"/>
                  <a:pt x="471711" y="1027874"/>
                </a:cubicBezTo>
                <a:cubicBezTo>
                  <a:pt x="467693" y="1026386"/>
                  <a:pt x="462558" y="1024972"/>
                  <a:pt x="456307" y="1023633"/>
                </a:cubicBezTo>
                <a:cubicBezTo>
                  <a:pt x="460772" y="1007410"/>
                  <a:pt x="464716" y="988584"/>
                  <a:pt x="468139" y="967152"/>
                </a:cubicBezTo>
                <a:close/>
                <a:moveTo>
                  <a:pt x="596057" y="916923"/>
                </a:moveTo>
                <a:lnTo>
                  <a:pt x="613693" y="916923"/>
                </a:lnTo>
                <a:lnTo>
                  <a:pt x="613693" y="966036"/>
                </a:lnTo>
                <a:lnTo>
                  <a:pt x="672406" y="966036"/>
                </a:lnTo>
                <a:lnTo>
                  <a:pt x="672406" y="981663"/>
                </a:lnTo>
                <a:lnTo>
                  <a:pt x="613693" y="981663"/>
                </a:lnTo>
                <a:lnTo>
                  <a:pt x="613693" y="1035688"/>
                </a:lnTo>
                <a:lnTo>
                  <a:pt x="667941" y="1035688"/>
                </a:lnTo>
                <a:lnTo>
                  <a:pt x="667941" y="1051315"/>
                </a:lnTo>
                <a:lnTo>
                  <a:pt x="613693" y="1051315"/>
                </a:lnTo>
                <a:lnTo>
                  <a:pt x="613693" y="1111144"/>
                </a:lnTo>
                <a:lnTo>
                  <a:pt x="679326" y="1111144"/>
                </a:lnTo>
                <a:lnTo>
                  <a:pt x="679326" y="1126771"/>
                </a:lnTo>
                <a:lnTo>
                  <a:pt x="523726" y="1126771"/>
                </a:lnTo>
                <a:lnTo>
                  <a:pt x="523726" y="1111144"/>
                </a:lnTo>
                <a:lnTo>
                  <a:pt x="596057" y="1111144"/>
                </a:lnTo>
                <a:lnTo>
                  <a:pt x="596057" y="1051315"/>
                </a:lnTo>
                <a:lnTo>
                  <a:pt x="538460" y="1051315"/>
                </a:lnTo>
                <a:lnTo>
                  <a:pt x="538460" y="1035688"/>
                </a:lnTo>
                <a:lnTo>
                  <a:pt x="596057" y="1035688"/>
                </a:lnTo>
                <a:lnTo>
                  <a:pt x="596057" y="981663"/>
                </a:lnTo>
                <a:lnTo>
                  <a:pt x="559892" y="981663"/>
                </a:lnTo>
                <a:cubicBezTo>
                  <a:pt x="554385" y="995802"/>
                  <a:pt x="547985" y="1009866"/>
                  <a:pt x="540693" y="1023856"/>
                </a:cubicBezTo>
                <a:cubicBezTo>
                  <a:pt x="534293" y="1018647"/>
                  <a:pt x="529307" y="1015224"/>
                  <a:pt x="525736" y="1013587"/>
                </a:cubicBezTo>
                <a:lnTo>
                  <a:pt x="535303" y="988302"/>
                </a:lnTo>
                <a:lnTo>
                  <a:pt x="535558" y="988137"/>
                </a:lnTo>
                <a:lnTo>
                  <a:pt x="535441" y="987937"/>
                </a:lnTo>
                <a:lnTo>
                  <a:pt x="556989" y="930987"/>
                </a:lnTo>
                <a:lnTo>
                  <a:pt x="574626" y="935675"/>
                </a:lnTo>
                <a:cubicBezTo>
                  <a:pt x="572095" y="945944"/>
                  <a:pt x="569119" y="956065"/>
                  <a:pt x="565696" y="966036"/>
                </a:cubicBezTo>
                <a:lnTo>
                  <a:pt x="596057" y="966036"/>
                </a:lnTo>
                <a:close/>
                <a:moveTo>
                  <a:pt x="488901" y="916700"/>
                </a:moveTo>
                <a:lnTo>
                  <a:pt x="506090" y="916700"/>
                </a:lnTo>
                <a:lnTo>
                  <a:pt x="506090" y="959562"/>
                </a:lnTo>
                <a:lnTo>
                  <a:pt x="515690" y="954204"/>
                </a:lnTo>
                <a:lnTo>
                  <a:pt x="535441" y="987937"/>
                </a:lnTo>
                <a:lnTo>
                  <a:pt x="535303" y="988302"/>
                </a:lnTo>
                <a:lnTo>
                  <a:pt x="521717" y="997067"/>
                </a:lnTo>
                <a:cubicBezTo>
                  <a:pt x="516508" y="986054"/>
                  <a:pt x="511299" y="976305"/>
                  <a:pt x="506090" y="967822"/>
                </a:cubicBezTo>
                <a:lnTo>
                  <a:pt x="506090" y="1136817"/>
                </a:lnTo>
                <a:lnTo>
                  <a:pt x="488901" y="1136817"/>
                </a:lnTo>
                <a:close/>
                <a:moveTo>
                  <a:pt x="269230" y="916700"/>
                </a:moveTo>
                <a:lnTo>
                  <a:pt x="285974" y="916700"/>
                </a:lnTo>
                <a:lnTo>
                  <a:pt x="285974" y="966706"/>
                </a:lnTo>
                <a:lnTo>
                  <a:pt x="313879" y="966706"/>
                </a:lnTo>
                <a:lnTo>
                  <a:pt x="313879" y="981663"/>
                </a:lnTo>
                <a:lnTo>
                  <a:pt x="285974" y="981663"/>
                </a:lnTo>
                <a:lnTo>
                  <a:pt x="285974" y="1028321"/>
                </a:lnTo>
                <a:cubicBezTo>
                  <a:pt x="294382" y="1025344"/>
                  <a:pt x="302717" y="1022368"/>
                  <a:pt x="310977" y="1019391"/>
                </a:cubicBezTo>
                <a:cubicBezTo>
                  <a:pt x="311721" y="1025940"/>
                  <a:pt x="312539" y="1031595"/>
                  <a:pt x="313432" y="1036358"/>
                </a:cubicBezTo>
                <a:cubicBezTo>
                  <a:pt x="304800" y="1039408"/>
                  <a:pt x="295647" y="1042720"/>
                  <a:pt x="285974" y="1046292"/>
                </a:cubicBezTo>
                <a:lnTo>
                  <a:pt x="285974" y="1135254"/>
                </a:lnTo>
                <a:lnTo>
                  <a:pt x="269230" y="1135254"/>
                </a:lnTo>
                <a:lnTo>
                  <a:pt x="269230" y="1052543"/>
                </a:lnTo>
                <a:cubicBezTo>
                  <a:pt x="257250" y="1057082"/>
                  <a:pt x="244599" y="1061956"/>
                  <a:pt x="231279" y="1067165"/>
                </a:cubicBezTo>
                <a:lnTo>
                  <a:pt x="227930" y="1048189"/>
                </a:lnTo>
                <a:cubicBezTo>
                  <a:pt x="241846" y="1043501"/>
                  <a:pt x="255613" y="1038813"/>
                  <a:pt x="269230" y="1034125"/>
                </a:cubicBezTo>
                <a:lnTo>
                  <a:pt x="269230" y="981663"/>
                </a:lnTo>
                <a:lnTo>
                  <a:pt x="251594" y="981663"/>
                </a:lnTo>
                <a:cubicBezTo>
                  <a:pt x="248543" y="995802"/>
                  <a:pt x="244823" y="1008750"/>
                  <a:pt x="240432" y="1020507"/>
                </a:cubicBezTo>
                <a:cubicBezTo>
                  <a:pt x="235818" y="1017233"/>
                  <a:pt x="230907" y="1013959"/>
                  <a:pt x="225698" y="1010685"/>
                </a:cubicBezTo>
                <a:cubicBezTo>
                  <a:pt x="234032" y="991039"/>
                  <a:pt x="239465" y="966557"/>
                  <a:pt x="241995" y="937238"/>
                </a:cubicBezTo>
                <a:lnTo>
                  <a:pt x="258068" y="939917"/>
                </a:lnTo>
                <a:cubicBezTo>
                  <a:pt x="257101" y="949219"/>
                  <a:pt x="255873" y="958148"/>
                  <a:pt x="254385" y="966706"/>
                </a:cubicBezTo>
                <a:lnTo>
                  <a:pt x="269230" y="966706"/>
                </a:lnTo>
                <a:close/>
                <a:moveTo>
                  <a:pt x="104478" y="915807"/>
                </a:moveTo>
                <a:lnTo>
                  <a:pt x="122560" y="915807"/>
                </a:lnTo>
                <a:lnTo>
                  <a:pt x="122560" y="939247"/>
                </a:lnTo>
                <a:lnTo>
                  <a:pt x="221233" y="939247"/>
                </a:lnTo>
                <a:lnTo>
                  <a:pt x="221233" y="954651"/>
                </a:lnTo>
                <a:lnTo>
                  <a:pt x="122560" y="954651"/>
                </a:lnTo>
                <a:lnTo>
                  <a:pt x="122560" y="976752"/>
                </a:lnTo>
                <a:lnTo>
                  <a:pt x="203151" y="976752"/>
                </a:lnTo>
                <a:lnTo>
                  <a:pt x="203151" y="992156"/>
                </a:lnTo>
                <a:lnTo>
                  <a:pt x="23441" y="992156"/>
                </a:lnTo>
                <a:lnTo>
                  <a:pt x="23441" y="976752"/>
                </a:lnTo>
                <a:lnTo>
                  <a:pt x="104478" y="976752"/>
                </a:lnTo>
                <a:lnTo>
                  <a:pt x="104478" y="954651"/>
                </a:lnTo>
                <a:lnTo>
                  <a:pt x="4688" y="954651"/>
                </a:lnTo>
                <a:lnTo>
                  <a:pt x="4688" y="939247"/>
                </a:lnTo>
                <a:lnTo>
                  <a:pt x="104478" y="939247"/>
                </a:lnTo>
                <a:close/>
                <a:moveTo>
                  <a:pt x="367234" y="915584"/>
                </a:moveTo>
                <a:lnTo>
                  <a:pt x="384646" y="915584"/>
                </a:lnTo>
                <a:lnTo>
                  <a:pt x="384646" y="946614"/>
                </a:lnTo>
                <a:lnTo>
                  <a:pt x="438894" y="946614"/>
                </a:lnTo>
                <a:lnTo>
                  <a:pt x="438894" y="961795"/>
                </a:lnTo>
                <a:lnTo>
                  <a:pt x="384646" y="961795"/>
                </a:lnTo>
                <a:lnTo>
                  <a:pt x="384646" y="994834"/>
                </a:lnTo>
                <a:lnTo>
                  <a:pt x="449163" y="994834"/>
                </a:lnTo>
                <a:lnTo>
                  <a:pt x="449163" y="1010015"/>
                </a:lnTo>
                <a:lnTo>
                  <a:pt x="305842" y="1010015"/>
                </a:lnTo>
                <a:lnTo>
                  <a:pt x="305842" y="994834"/>
                </a:lnTo>
                <a:lnTo>
                  <a:pt x="367234" y="994834"/>
                </a:lnTo>
                <a:lnTo>
                  <a:pt x="367234" y="961795"/>
                </a:lnTo>
                <a:lnTo>
                  <a:pt x="315218" y="961795"/>
                </a:lnTo>
                <a:lnTo>
                  <a:pt x="315218" y="946614"/>
                </a:lnTo>
                <a:lnTo>
                  <a:pt x="367234" y="946614"/>
                </a:lnTo>
                <a:close/>
                <a:moveTo>
                  <a:pt x="5112991" y="684826"/>
                </a:moveTo>
                <a:lnTo>
                  <a:pt x="5112991" y="699560"/>
                </a:lnTo>
                <a:lnTo>
                  <a:pt x="5225951" y="699560"/>
                </a:lnTo>
                <a:lnTo>
                  <a:pt x="5225951" y="684826"/>
                </a:lnTo>
                <a:close/>
                <a:moveTo>
                  <a:pt x="2379317" y="683486"/>
                </a:moveTo>
                <a:lnTo>
                  <a:pt x="2379317" y="703801"/>
                </a:lnTo>
                <a:lnTo>
                  <a:pt x="2469953" y="703801"/>
                </a:lnTo>
                <a:lnTo>
                  <a:pt x="2469953" y="683486"/>
                </a:lnTo>
                <a:close/>
                <a:moveTo>
                  <a:pt x="10734377" y="672101"/>
                </a:moveTo>
                <a:cubicBezTo>
                  <a:pt x="10733782" y="679840"/>
                  <a:pt x="10733484" y="685198"/>
                  <a:pt x="10733484" y="688174"/>
                </a:cubicBezTo>
                <a:cubicBezTo>
                  <a:pt x="10706546" y="694127"/>
                  <a:pt x="10683031" y="699783"/>
                  <a:pt x="10662939" y="705141"/>
                </a:cubicBezTo>
                <a:lnTo>
                  <a:pt x="10657805" y="688174"/>
                </a:lnTo>
                <a:cubicBezTo>
                  <a:pt x="10682510" y="683412"/>
                  <a:pt x="10708034" y="678054"/>
                  <a:pt x="10734377" y="672101"/>
                </a:cubicBezTo>
                <a:close/>
                <a:moveTo>
                  <a:pt x="8905577" y="672101"/>
                </a:moveTo>
                <a:cubicBezTo>
                  <a:pt x="8904982" y="679840"/>
                  <a:pt x="8904685" y="685198"/>
                  <a:pt x="8904685" y="688174"/>
                </a:cubicBezTo>
                <a:cubicBezTo>
                  <a:pt x="8877747" y="694127"/>
                  <a:pt x="8854232" y="699783"/>
                  <a:pt x="8834140" y="705141"/>
                </a:cubicBezTo>
                <a:lnTo>
                  <a:pt x="8829005" y="688174"/>
                </a:lnTo>
                <a:cubicBezTo>
                  <a:pt x="8853711" y="683412"/>
                  <a:pt x="8879235" y="678054"/>
                  <a:pt x="8905577" y="672101"/>
                </a:cubicBezTo>
                <a:close/>
                <a:moveTo>
                  <a:pt x="8245673" y="668417"/>
                </a:moveTo>
                <a:lnTo>
                  <a:pt x="8266434" y="668417"/>
                </a:lnTo>
                <a:lnTo>
                  <a:pt x="8247570" y="727911"/>
                </a:lnTo>
                <a:lnTo>
                  <a:pt x="8231944" y="727911"/>
                </a:lnTo>
                <a:close/>
                <a:moveTo>
                  <a:pt x="6293048" y="668417"/>
                </a:moveTo>
                <a:lnTo>
                  <a:pt x="6313810" y="668417"/>
                </a:lnTo>
                <a:lnTo>
                  <a:pt x="6294946" y="727911"/>
                </a:lnTo>
                <a:lnTo>
                  <a:pt x="6279319" y="727911"/>
                </a:lnTo>
                <a:close/>
                <a:moveTo>
                  <a:pt x="4692849" y="668417"/>
                </a:moveTo>
                <a:lnTo>
                  <a:pt x="4713610" y="668417"/>
                </a:lnTo>
                <a:lnTo>
                  <a:pt x="4694746" y="727911"/>
                </a:lnTo>
                <a:lnTo>
                  <a:pt x="4679119" y="727911"/>
                </a:lnTo>
                <a:close/>
                <a:moveTo>
                  <a:pt x="330400" y="668417"/>
                </a:moveTo>
                <a:lnTo>
                  <a:pt x="351161" y="668417"/>
                </a:lnTo>
                <a:lnTo>
                  <a:pt x="332297" y="727911"/>
                </a:lnTo>
                <a:lnTo>
                  <a:pt x="316670" y="727911"/>
                </a:lnTo>
                <a:close/>
                <a:moveTo>
                  <a:pt x="4310212" y="667636"/>
                </a:moveTo>
                <a:lnTo>
                  <a:pt x="4310212" y="709494"/>
                </a:lnTo>
                <a:cubicBezTo>
                  <a:pt x="4314974" y="709866"/>
                  <a:pt x="4319067" y="710052"/>
                  <a:pt x="4322490" y="710052"/>
                </a:cubicBezTo>
                <a:cubicBezTo>
                  <a:pt x="4328443" y="710052"/>
                  <a:pt x="4331420" y="706629"/>
                  <a:pt x="4331420" y="699783"/>
                </a:cubicBezTo>
                <a:lnTo>
                  <a:pt x="4331420" y="667636"/>
                </a:lnTo>
                <a:close/>
                <a:moveTo>
                  <a:pt x="5833169" y="660046"/>
                </a:moveTo>
                <a:lnTo>
                  <a:pt x="5833169" y="695318"/>
                </a:lnTo>
                <a:lnTo>
                  <a:pt x="5879604" y="695318"/>
                </a:lnTo>
                <a:lnTo>
                  <a:pt x="5879604" y="660046"/>
                </a:lnTo>
                <a:close/>
                <a:moveTo>
                  <a:pt x="1545507" y="659822"/>
                </a:moveTo>
                <a:lnTo>
                  <a:pt x="1557785" y="671208"/>
                </a:lnTo>
                <a:cubicBezTo>
                  <a:pt x="1515221" y="699932"/>
                  <a:pt x="1464098" y="718833"/>
                  <a:pt x="1404418" y="727911"/>
                </a:cubicBezTo>
                <a:cubicBezTo>
                  <a:pt x="1401739" y="722553"/>
                  <a:pt x="1398911" y="717642"/>
                  <a:pt x="1395935" y="713177"/>
                </a:cubicBezTo>
                <a:cubicBezTo>
                  <a:pt x="1456657" y="703206"/>
                  <a:pt x="1506514" y="685421"/>
                  <a:pt x="1545507" y="659822"/>
                </a:cubicBezTo>
                <a:close/>
                <a:moveTo>
                  <a:pt x="10486355" y="659376"/>
                </a:moveTo>
                <a:lnTo>
                  <a:pt x="10500866" y="670761"/>
                </a:lnTo>
                <a:cubicBezTo>
                  <a:pt x="10481816" y="687876"/>
                  <a:pt x="10461798" y="704396"/>
                  <a:pt x="10440814" y="720321"/>
                </a:cubicBezTo>
                <a:cubicBezTo>
                  <a:pt x="10437242" y="716005"/>
                  <a:pt x="10433149" y="711466"/>
                  <a:pt x="10428535" y="706703"/>
                </a:cubicBezTo>
                <a:cubicBezTo>
                  <a:pt x="10447883" y="693458"/>
                  <a:pt x="10467156" y="677682"/>
                  <a:pt x="10486355" y="659376"/>
                </a:cubicBezTo>
                <a:close/>
                <a:moveTo>
                  <a:pt x="10585028" y="659153"/>
                </a:moveTo>
                <a:cubicBezTo>
                  <a:pt x="10603780" y="671654"/>
                  <a:pt x="10624393" y="686611"/>
                  <a:pt x="10646866" y="704024"/>
                </a:cubicBezTo>
                <a:lnTo>
                  <a:pt x="10633695" y="718535"/>
                </a:lnTo>
                <a:cubicBezTo>
                  <a:pt x="10612859" y="701271"/>
                  <a:pt x="10592841" y="685495"/>
                  <a:pt x="10573643" y="671208"/>
                </a:cubicBezTo>
                <a:close/>
                <a:moveTo>
                  <a:pt x="8653537" y="658260"/>
                </a:moveTo>
                <a:lnTo>
                  <a:pt x="8670504" y="658260"/>
                </a:lnTo>
                <a:lnTo>
                  <a:pt x="8670504" y="691076"/>
                </a:lnTo>
                <a:cubicBezTo>
                  <a:pt x="8670504" y="700304"/>
                  <a:pt x="8675415" y="704917"/>
                  <a:pt x="8685237" y="704917"/>
                </a:cubicBezTo>
                <a:lnTo>
                  <a:pt x="8734797" y="704917"/>
                </a:lnTo>
                <a:cubicBezTo>
                  <a:pt x="8746703" y="704917"/>
                  <a:pt x="8753624" y="700825"/>
                  <a:pt x="8755558" y="692639"/>
                </a:cubicBezTo>
                <a:cubicBezTo>
                  <a:pt x="8757047" y="687281"/>
                  <a:pt x="8758535" y="679170"/>
                  <a:pt x="8760023" y="668306"/>
                </a:cubicBezTo>
                <a:cubicBezTo>
                  <a:pt x="8765530" y="670538"/>
                  <a:pt x="8771334" y="672696"/>
                  <a:pt x="8777437" y="674780"/>
                </a:cubicBezTo>
                <a:cubicBezTo>
                  <a:pt x="8775650" y="685049"/>
                  <a:pt x="8773864" y="693309"/>
                  <a:pt x="8772079" y="699560"/>
                </a:cubicBezTo>
                <a:cubicBezTo>
                  <a:pt x="8768656" y="713698"/>
                  <a:pt x="8757568" y="720768"/>
                  <a:pt x="8738816" y="720768"/>
                </a:cubicBezTo>
                <a:lnTo>
                  <a:pt x="8682559" y="720768"/>
                </a:lnTo>
                <a:cubicBezTo>
                  <a:pt x="8663210" y="720768"/>
                  <a:pt x="8653537" y="711540"/>
                  <a:pt x="8653537" y="693085"/>
                </a:cubicBezTo>
                <a:close/>
                <a:moveTo>
                  <a:pt x="5112991" y="657367"/>
                </a:moveTo>
                <a:lnTo>
                  <a:pt x="5112991" y="671877"/>
                </a:lnTo>
                <a:lnTo>
                  <a:pt x="5225951" y="671877"/>
                </a:lnTo>
                <a:lnTo>
                  <a:pt x="5225951" y="657367"/>
                </a:lnTo>
                <a:close/>
                <a:moveTo>
                  <a:pt x="8620273" y="656027"/>
                </a:moveTo>
                <a:lnTo>
                  <a:pt x="8636571" y="661608"/>
                </a:lnTo>
                <a:cubicBezTo>
                  <a:pt x="8630022" y="679468"/>
                  <a:pt x="8623176" y="695764"/>
                  <a:pt x="8616032" y="710498"/>
                </a:cubicBezTo>
                <a:cubicBezTo>
                  <a:pt x="8611269" y="708415"/>
                  <a:pt x="8605763" y="706257"/>
                  <a:pt x="8599512" y="704024"/>
                </a:cubicBezTo>
                <a:cubicBezTo>
                  <a:pt x="8606805" y="691076"/>
                  <a:pt x="8613725" y="675077"/>
                  <a:pt x="8620273" y="656027"/>
                </a:cubicBezTo>
                <a:close/>
                <a:moveTo>
                  <a:pt x="8793286" y="653125"/>
                </a:moveTo>
                <a:cubicBezTo>
                  <a:pt x="8803854" y="664585"/>
                  <a:pt x="8814643" y="677161"/>
                  <a:pt x="8825657" y="690853"/>
                </a:cubicBezTo>
                <a:lnTo>
                  <a:pt x="8811369" y="701792"/>
                </a:lnTo>
                <a:cubicBezTo>
                  <a:pt x="8801248" y="688100"/>
                  <a:pt x="8790905" y="675226"/>
                  <a:pt x="8780339" y="663171"/>
                </a:cubicBezTo>
                <a:close/>
                <a:moveTo>
                  <a:pt x="9394254" y="650893"/>
                </a:moveTo>
                <a:cubicBezTo>
                  <a:pt x="9404970" y="662650"/>
                  <a:pt x="9414197" y="673366"/>
                  <a:pt x="9421936" y="683040"/>
                </a:cubicBezTo>
                <a:lnTo>
                  <a:pt x="9407649" y="693978"/>
                </a:lnTo>
                <a:cubicBezTo>
                  <a:pt x="9399165" y="682519"/>
                  <a:pt x="9390385" y="671580"/>
                  <a:pt x="9381306" y="661162"/>
                </a:cubicBezTo>
                <a:close/>
                <a:moveTo>
                  <a:pt x="8459762" y="650446"/>
                </a:moveTo>
                <a:cubicBezTo>
                  <a:pt x="8468097" y="661757"/>
                  <a:pt x="8475390" y="672175"/>
                  <a:pt x="8481641" y="681700"/>
                </a:cubicBezTo>
                <a:lnTo>
                  <a:pt x="8467353" y="691523"/>
                </a:lnTo>
                <a:cubicBezTo>
                  <a:pt x="8460804" y="680063"/>
                  <a:pt x="8453884" y="669273"/>
                  <a:pt x="8446592" y="659153"/>
                </a:cubicBezTo>
                <a:close/>
                <a:moveTo>
                  <a:pt x="1645743" y="650223"/>
                </a:moveTo>
                <a:cubicBezTo>
                  <a:pt x="1642320" y="655730"/>
                  <a:pt x="1638897" y="661087"/>
                  <a:pt x="1635474" y="666296"/>
                </a:cubicBezTo>
                <a:cubicBezTo>
                  <a:pt x="1646041" y="671059"/>
                  <a:pt x="1656905" y="676045"/>
                  <a:pt x="1668067" y="681254"/>
                </a:cubicBezTo>
                <a:cubicBezTo>
                  <a:pt x="1678336" y="672473"/>
                  <a:pt x="1686373" y="662129"/>
                  <a:pt x="1692177" y="650223"/>
                </a:cubicBezTo>
                <a:close/>
                <a:moveTo>
                  <a:pt x="8395469" y="649330"/>
                </a:moveTo>
                <a:lnTo>
                  <a:pt x="8410649" y="656474"/>
                </a:lnTo>
                <a:cubicBezTo>
                  <a:pt x="8402612" y="673291"/>
                  <a:pt x="8394650" y="688472"/>
                  <a:pt x="8386762" y="702015"/>
                </a:cubicBezTo>
                <a:cubicBezTo>
                  <a:pt x="8382446" y="699336"/>
                  <a:pt x="8377535" y="696657"/>
                  <a:pt x="8372028" y="693978"/>
                </a:cubicBezTo>
                <a:cubicBezTo>
                  <a:pt x="8379321" y="682668"/>
                  <a:pt x="8387134" y="667785"/>
                  <a:pt x="8395469" y="649330"/>
                </a:cubicBezTo>
                <a:close/>
                <a:moveTo>
                  <a:pt x="2379317" y="649107"/>
                </a:moveTo>
                <a:lnTo>
                  <a:pt x="2379317" y="669199"/>
                </a:lnTo>
                <a:lnTo>
                  <a:pt x="2469953" y="669199"/>
                </a:lnTo>
                <a:lnTo>
                  <a:pt x="2469953" y="649107"/>
                </a:lnTo>
                <a:close/>
                <a:moveTo>
                  <a:pt x="7438727" y="647544"/>
                </a:moveTo>
                <a:cubicBezTo>
                  <a:pt x="7449889" y="659004"/>
                  <a:pt x="7460010" y="670017"/>
                  <a:pt x="7469088" y="680584"/>
                </a:cubicBezTo>
                <a:lnTo>
                  <a:pt x="7455024" y="691969"/>
                </a:lnTo>
                <a:cubicBezTo>
                  <a:pt x="7445499" y="679914"/>
                  <a:pt x="7435900" y="668454"/>
                  <a:pt x="7426226" y="657590"/>
                </a:cubicBezTo>
                <a:close/>
                <a:moveTo>
                  <a:pt x="8704659" y="645535"/>
                </a:moveTo>
                <a:cubicBezTo>
                  <a:pt x="8713738" y="653869"/>
                  <a:pt x="8723709" y="663841"/>
                  <a:pt x="8734573" y="675449"/>
                </a:cubicBezTo>
                <a:lnTo>
                  <a:pt x="8720956" y="687058"/>
                </a:lnTo>
                <a:cubicBezTo>
                  <a:pt x="8709942" y="674110"/>
                  <a:pt x="8700492" y="663692"/>
                  <a:pt x="8692605" y="655804"/>
                </a:cubicBezTo>
                <a:close/>
                <a:moveTo>
                  <a:pt x="11250513" y="637721"/>
                </a:moveTo>
                <a:lnTo>
                  <a:pt x="11266140" y="637721"/>
                </a:lnTo>
                <a:lnTo>
                  <a:pt x="11266140" y="651116"/>
                </a:lnTo>
                <a:lnTo>
                  <a:pt x="11334452" y="651116"/>
                </a:lnTo>
                <a:lnTo>
                  <a:pt x="11334452" y="665627"/>
                </a:lnTo>
                <a:lnTo>
                  <a:pt x="11277748" y="665627"/>
                </a:lnTo>
                <a:cubicBezTo>
                  <a:pt x="11292482" y="681328"/>
                  <a:pt x="11312723" y="693011"/>
                  <a:pt x="11338470" y="700676"/>
                </a:cubicBezTo>
                <a:cubicBezTo>
                  <a:pt x="11334303" y="706480"/>
                  <a:pt x="11330806" y="712135"/>
                  <a:pt x="11327978" y="717642"/>
                </a:cubicBezTo>
                <a:cubicBezTo>
                  <a:pt x="11302156" y="706480"/>
                  <a:pt x="11281544" y="690853"/>
                  <a:pt x="11266140" y="670761"/>
                </a:cubicBezTo>
                <a:lnTo>
                  <a:pt x="11266140" y="725456"/>
                </a:lnTo>
                <a:lnTo>
                  <a:pt x="11250513" y="725456"/>
                </a:lnTo>
                <a:lnTo>
                  <a:pt x="11250513" y="670650"/>
                </a:lnTo>
                <a:cubicBezTo>
                  <a:pt x="11231314" y="690146"/>
                  <a:pt x="11207353" y="706406"/>
                  <a:pt x="11178629" y="719428"/>
                </a:cubicBezTo>
                <a:cubicBezTo>
                  <a:pt x="11175504" y="714368"/>
                  <a:pt x="11171708" y="709605"/>
                  <a:pt x="11167244" y="705141"/>
                </a:cubicBezTo>
                <a:cubicBezTo>
                  <a:pt x="11195074" y="694946"/>
                  <a:pt x="11218068" y="681775"/>
                  <a:pt x="11236225" y="665627"/>
                </a:cubicBezTo>
                <a:lnTo>
                  <a:pt x="11187112" y="665627"/>
                </a:lnTo>
                <a:lnTo>
                  <a:pt x="11187112" y="651116"/>
                </a:lnTo>
                <a:lnTo>
                  <a:pt x="11250513" y="651116"/>
                </a:lnTo>
                <a:close/>
                <a:moveTo>
                  <a:pt x="6749802" y="636828"/>
                </a:moveTo>
                <a:lnTo>
                  <a:pt x="6767215" y="636828"/>
                </a:lnTo>
                <a:lnTo>
                  <a:pt x="6767215" y="654241"/>
                </a:lnTo>
                <a:lnTo>
                  <a:pt x="6848921" y="654241"/>
                </a:lnTo>
                <a:lnTo>
                  <a:pt x="6848921" y="669645"/>
                </a:lnTo>
                <a:lnTo>
                  <a:pt x="6767215" y="669645"/>
                </a:lnTo>
                <a:lnTo>
                  <a:pt x="6767215" y="699783"/>
                </a:lnTo>
                <a:lnTo>
                  <a:pt x="6868343" y="699783"/>
                </a:lnTo>
                <a:lnTo>
                  <a:pt x="6868343" y="715186"/>
                </a:lnTo>
                <a:lnTo>
                  <a:pt x="6649789" y="715186"/>
                </a:lnTo>
                <a:lnTo>
                  <a:pt x="6649789" y="699783"/>
                </a:lnTo>
                <a:lnTo>
                  <a:pt x="6749802" y="699783"/>
                </a:lnTo>
                <a:lnTo>
                  <a:pt x="6749802" y="669645"/>
                </a:lnTo>
                <a:lnTo>
                  <a:pt x="6670104" y="669645"/>
                </a:lnTo>
                <a:lnTo>
                  <a:pt x="6670104" y="654241"/>
                </a:lnTo>
                <a:lnTo>
                  <a:pt x="6749802" y="654241"/>
                </a:lnTo>
                <a:close/>
                <a:moveTo>
                  <a:pt x="1244353" y="636828"/>
                </a:moveTo>
                <a:lnTo>
                  <a:pt x="1261766" y="636828"/>
                </a:lnTo>
                <a:lnTo>
                  <a:pt x="1261766" y="654241"/>
                </a:lnTo>
                <a:lnTo>
                  <a:pt x="1343473" y="654241"/>
                </a:lnTo>
                <a:lnTo>
                  <a:pt x="1343473" y="669645"/>
                </a:lnTo>
                <a:lnTo>
                  <a:pt x="1261766" y="669645"/>
                </a:lnTo>
                <a:lnTo>
                  <a:pt x="1261766" y="699783"/>
                </a:lnTo>
                <a:lnTo>
                  <a:pt x="1362895" y="699783"/>
                </a:lnTo>
                <a:lnTo>
                  <a:pt x="1362895" y="715186"/>
                </a:lnTo>
                <a:lnTo>
                  <a:pt x="1144341" y="715186"/>
                </a:lnTo>
                <a:lnTo>
                  <a:pt x="1144341" y="699783"/>
                </a:lnTo>
                <a:lnTo>
                  <a:pt x="1244353" y="699783"/>
                </a:lnTo>
                <a:lnTo>
                  <a:pt x="1244353" y="669645"/>
                </a:lnTo>
                <a:lnTo>
                  <a:pt x="1164656" y="669645"/>
                </a:lnTo>
                <a:lnTo>
                  <a:pt x="1164656" y="654241"/>
                </a:lnTo>
                <a:lnTo>
                  <a:pt x="1244353" y="654241"/>
                </a:lnTo>
                <a:close/>
                <a:moveTo>
                  <a:pt x="1519165" y="635266"/>
                </a:moveTo>
                <a:lnTo>
                  <a:pt x="1529657" y="647767"/>
                </a:lnTo>
                <a:cubicBezTo>
                  <a:pt x="1488878" y="670687"/>
                  <a:pt x="1448322" y="686239"/>
                  <a:pt x="1407990" y="694425"/>
                </a:cubicBezTo>
                <a:cubicBezTo>
                  <a:pt x="1404864" y="687430"/>
                  <a:pt x="1402409" y="682444"/>
                  <a:pt x="1400623" y="679468"/>
                </a:cubicBezTo>
                <a:cubicBezTo>
                  <a:pt x="1443039" y="670836"/>
                  <a:pt x="1482553" y="656102"/>
                  <a:pt x="1519165" y="635266"/>
                </a:cubicBezTo>
                <a:close/>
                <a:moveTo>
                  <a:pt x="1923903" y="631024"/>
                </a:moveTo>
                <a:lnTo>
                  <a:pt x="1923903" y="692639"/>
                </a:lnTo>
                <a:lnTo>
                  <a:pt x="2015209" y="692639"/>
                </a:lnTo>
                <a:lnTo>
                  <a:pt x="2015209" y="631024"/>
                </a:lnTo>
                <a:close/>
                <a:moveTo>
                  <a:pt x="10914087" y="630131"/>
                </a:moveTo>
                <a:lnTo>
                  <a:pt x="10914087" y="686611"/>
                </a:lnTo>
                <a:lnTo>
                  <a:pt x="10964316" y="686611"/>
                </a:lnTo>
                <a:lnTo>
                  <a:pt x="10964316" y="630131"/>
                </a:lnTo>
                <a:close/>
                <a:moveTo>
                  <a:pt x="4389463" y="630131"/>
                </a:moveTo>
                <a:lnTo>
                  <a:pt x="4389463" y="686611"/>
                </a:lnTo>
                <a:lnTo>
                  <a:pt x="4439692" y="686611"/>
                </a:lnTo>
                <a:lnTo>
                  <a:pt x="4439692" y="630131"/>
                </a:lnTo>
                <a:close/>
                <a:moveTo>
                  <a:pt x="27014" y="630131"/>
                </a:moveTo>
                <a:lnTo>
                  <a:pt x="27014" y="686611"/>
                </a:lnTo>
                <a:lnTo>
                  <a:pt x="77243" y="686611"/>
                </a:lnTo>
                <a:lnTo>
                  <a:pt x="77243" y="630131"/>
                </a:lnTo>
                <a:close/>
                <a:moveTo>
                  <a:pt x="5112991" y="629908"/>
                </a:moveTo>
                <a:lnTo>
                  <a:pt x="5112991" y="644419"/>
                </a:lnTo>
                <a:lnTo>
                  <a:pt x="5225951" y="644419"/>
                </a:lnTo>
                <a:lnTo>
                  <a:pt x="5225951" y="629908"/>
                </a:lnTo>
                <a:close/>
                <a:moveTo>
                  <a:pt x="3471491" y="629015"/>
                </a:moveTo>
                <a:cubicBezTo>
                  <a:pt x="3477296" y="631545"/>
                  <a:pt x="3482952" y="633777"/>
                  <a:pt x="3488458" y="635712"/>
                </a:cubicBezTo>
                <a:cubicBezTo>
                  <a:pt x="3482356" y="663543"/>
                  <a:pt x="3476403" y="692862"/>
                  <a:pt x="3470598" y="723670"/>
                </a:cubicBezTo>
                <a:lnTo>
                  <a:pt x="3452292" y="718312"/>
                </a:lnTo>
                <a:cubicBezTo>
                  <a:pt x="3457948" y="695095"/>
                  <a:pt x="3464348" y="665329"/>
                  <a:pt x="3471491" y="629015"/>
                </a:cubicBezTo>
                <a:close/>
                <a:moveTo>
                  <a:pt x="5584478" y="628792"/>
                </a:moveTo>
                <a:lnTo>
                  <a:pt x="5584478" y="660492"/>
                </a:lnTo>
                <a:lnTo>
                  <a:pt x="5646986" y="660492"/>
                </a:lnTo>
                <a:lnTo>
                  <a:pt x="5646986" y="628792"/>
                </a:lnTo>
                <a:close/>
                <a:moveTo>
                  <a:pt x="4023122" y="626783"/>
                </a:moveTo>
                <a:lnTo>
                  <a:pt x="4041205" y="626783"/>
                </a:lnTo>
                <a:lnTo>
                  <a:pt x="4041205" y="685495"/>
                </a:lnTo>
                <a:cubicBezTo>
                  <a:pt x="4041205" y="697253"/>
                  <a:pt x="4046637" y="703131"/>
                  <a:pt x="4057501" y="703131"/>
                </a:cubicBezTo>
                <a:lnTo>
                  <a:pt x="4088085" y="703131"/>
                </a:lnTo>
                <a:cubicBezTo>
                  <a:pt x="4098206" y="703131"/>
                  <a:pt x="4103936" y="698741"/>
                  <a:pt x="4105275" y="689960"/>
                </a:cubicBezTo>
                <a:cubicBezTo>
                  <a:pt x="4106466" y="681477"/>
                  <a:pt x="4107359" y="670464"/>
                  <a:pt x="4107954" y="656920"/>
                </a:cubicBezTo>
                <a:cubicBezTo>
                  <a:pt x="4113610" y="659004"/>
                  <a:pt x="4119860" y="661162"/>
                  <a:pt x="4126707" y="663394"/>
                </a:cubicBezTo>
                <a:cubicBezTo>
                  <a:pt x="4125218" y="678128"/>
                  <a:pt x="4123879" y="689216"/>
                  <a:pt x="4122688" y="696657"/>
                </a:cubicBezTo>
                <a:cubicBezTo>
                  <a:pt x="4120753" y="711540"/>
                  <a:pt x="4110187" y="718982"/>
                  <a:pt x="4090988" y="718982"/>
                </a:cubicBezTo>
                <a:lnTo>
                  <a:pt x="4052367" y="718982"/>
                </a:lnTo>
                <a:cubicBezTo>
                  <a:pt x="4032870" y="718982"/>
                  <a:pt x="4023122" y="708712"/>
                  <a:pt x="4023122" y="688174"/>
                </a:cubicBezTo>
                <a:close/>
                <a:moveTo>
                  <a:pt x="2547307" y="623880"/>
                </a:moveTo>
                <a:cubicBezTo>
                  <a:pt x="2543809" y="640028"/>
                  <a:pt x="2542060" y="653609"/>
                  <a:pt x="2542060" y="664622"/>
                </a:cubicBezTo>
                <a:cubicBezTo>
                  <a:pt x="2542060" y="672956"/>
                  <a:pt x="2543325" y="679077"/>
                  <a:pt x="2545855" y="682984"/>
                </a:cubicBezTo>
                <a:cubicBezTo>
                  <a:pt x="2548385" y="686891"/>
                  <a:pt x="2552478" y="688844"/>
                  <a:pt x="2558133" y="688844"/>
                </a:cubicBezTo>
                <a:cubicBezTo>
                  <a:pt x="2566468" y="688844"/>
                  <a:pt x="2574375" y="683244"/>
                  <a:pt x="2581854" y="672045"/>
                </a:cubicBezTo>
                <a:cubicBezTo>
                  <a:pt x="2589332" y="660846"/>
                  <a:pt x="2595675" y="644791"/>
                  <a:pt x="2600885" y="623880"/>
                </a:cubicBezTo>
                <a:close/>
                <a:moveTo>
                  <a:pt x="4310212" y="620309"/>
                </a:moveTo>
                <a:lnTo>
                  <a:pt x="4310212" y="654018"/>
                </a:lnTo>
                <a:lnTo>
                  <a:pt x="4331420" y="654018"/>
                </a:lnTo>
                <a:lnTo>
                  <a:pt x="4331420" y="620309"/>
                </a:lnTo>
                <a:close/>
                <a:moveTo>
                  <a:pt x="4275386" y="620309"/>
                </a:moveTo>
                <a:lnTo>
                  <a:pt x="4275386" y="654018"/>
                </a:lnTo>
                <a:lnTo>
                  <a:pt x="4296147" y="654018"/>
                </a:lnTo>
                <a:lnTo>
                  <a:pt x="4296147" y="620309"/>
                </a:lnTo>
                <a:close/>
                <a:moveTo>
                  <a:pt x="4240560" y="620309"/>
                </a:moveTo>
                <a:lnTo>
                  <a:pt x="4240560" y="654018"/>
                </a:lnTo>
                <a:lnTo>
                  <a:pt x="4261321" y="654018"/>
                </a:lnTo>
                <a:lnTo>
                  <a:pt x="4261321" y="620309"/>
                </a:lnTo>
                <a:close/>
                <a:moveTo>
                  <a:pt x="3223469" y="618076"/>
                </a:moveTo>
                <a:lnTo>
                  <a:pt x="3438229" y="618076"/>
                </a:lnTo>
                <a:lnTo>
                  <a:pt x="3438229" y="633703"/>
                </a:lnTo>
                <a:lnTo>
                  <a:pt x="3343127" y="633703"/>
                </a:lnTo>
                <a:lnTo>
                  <a:pt x="3343127" y="656027"/>
                </a:lnTo>
                <a:lnTo>
                  <a:pt x="3422601" y="656027"/>
                </a:lnTo>
                <a:lnTo>
                  <a:pt x="3422601" y="671208"/>
                </a:lnTo>
                <a:lnTo>
                  <a:pt x="3343127" y="671208"/>
                </a:lnTo>
                <a:lnTo>
                  <a:pt x="3343127" y="702238"/>
                </a:lnTo>
                <a:cubicBezTo>
                  <a:pt x="3371702" y="702834"/>
                  <a:pt x="3404816" y="702536"/>
                  <a:pt x="3442470" y="701345"/>
                </a:cubicBezTo>
                <a:cubicBezTo>
                  <a:pt x="3440089" y="707745"/>
                  <a:pt x="3438005" y="713624"/>
                  <a:pt x="3436219" y="718982"/>
                </a:cubicBezTo>
                <a:cubicBezTo>
                  <a:pt x="3392464" y="719130"/>
                  <a:pt x="3358829" y="718907"/>
                  <a:pt x="3335314" y="718312"/>
                </a:cubicBezTo>
                <a:cubicBezTo>
                  <a:pt x="3303837" y="717940"/>
                  <a:pt x="3281103" y="706257"/>
                  <a:pt x="3267113" y="683263"/>
                </a:cubicBezTo>
                <a:cubicBezTo>
                  <a:pt x="3256918" y="701643"/>
                  <a:pt x="3244008" y="716526"/>
                  <a:pt x="3228381" y="727911"/>
                </a:cubicBezTo>
                <a:cubicBezTo>
                  <a:pt x="3225404" y="723446"/>
                  <a:pt x="3221758" y="718610"/>
                  <a:pt x="3217442" y="713401"/>
                </a:cubicBezTo>
                <a:cubicBezTo>
                  <a:pt x="3241403" y="697327"/>
                  <a:pt x="3257551" y="673068"/>
                  <a:pt x="3265885" y="640624"/>
                </a:cubicBezTo>
                <a:lnTo>
                  <a:pt x="3282852" y="645758"/>
                </a:lnTo>
                <a:cubicBezTo>
                  <a:pt x="3280471" y="653572"/>
                  <a:pt x="3277754" y="660976"/>
                  <a:pt x="3274703" y="667971"/>
                </a:cubicBezTo>
                <a:cubicBezTo>
                  <a:pt x="3286014" y="686277"/>
                  <a:pt x="3302869" y="697253"/>
                  <a:pt x="3325267" y="700899"/>
                </a:cubicBezTo>
                <a:lnTo>
                  <a:pt x="3325267" y="633703"/>
                </a:lnTo>
                <a:lnTo>
                  <a:pt x="3223469" y="633703"/>
                </a:lnTo>
                <a:close/>
                <a:moveTo>
                  <a:pt x="1645519" y="618076"/>
                </a:moveTo>
                <a:lnTo>
                  <a:pt x="1661593" y="623211"/>
                </a:lnTo>
                <a:cubicBezTo>
                  <a:pt x="1659212" y="627378"/>
                  <a:pt x="1656830" y="631471"/>
                  <a:pt x="1654449" y="635489"/>
                </a:cubicBezTo>
                <a:lnTo>
                  <a:pt x="1709143" y="635489"/>
                </a:lnTo>
                <a:lnTo>
                  <a:pt x="1709143" y="650000"/>
                </a:lnTo>
                <a:cubicBezTo>
                  <a:pt x="1703488" y="664585"/>
                  <a:pt x="1694930" y="677384"/>
                  <a:pt x="1683471" y="688397"/>
                </a:cubicBezTo>
                <a:cubicBezTo>
                  <a:pt x="1691656" y="692267"/>
                  <a:pt x="1699991" y="696136"/>
                  <a:pt x="1708474" y="700006"/>
                </a:cubicBezTo>
                <a:lnTo>
                  <a:pt x="1698651" y="715410"/>
                </a:lnTo>
                <a:cubicBezTo>
                  <a:pt x="1689424" y="710201"/>
                  <a:pt x="1679825" y="704992"/>
                  <a:pt x="1669853" y="699783"/>
                </a:cubicBezTo>
                <a:cubicBezTo>
                  <a:pt x="1653035" y="711838"/>
                  <a:pt x="1631827" y="721363"/>
                  <a:pt x="1606229" y="728358"/>
                </a:cubicBezTo>
                <a:cubicBezTo>
                  <a:pt x="1603848" y="723595"/>
                  <a:pt x="1601318" y="718386"/>
                  <a:pt x="1598639" y="712731"/>
                </a:cubicBezTo>
                <a:cubicBezTo>
                  <a:pt x="1620368" y="707819"/>
                  <a:pt x="1638748" y="700750"/>
                  <a:pt x="1653779" y="691523"/>
                </a:cubicBezTo>
                <a:cubicBezTo>
                  <a:pt x="1640980" y="684974"/>
                  <a:pt x="1627586" y="678277"/>
                  <a:pt x="1613596" y="671431"/>
                </a:cubicBezTo>
                <a:cubicBezTo>
                  <a:pt x="1618358" y="664585"/>
                  <a:pt x="1622972" y="657516"/>
                  <a:pt x="1627437" y="650223"/>
                </a:cubicBezTo>
                <a:lnTo>
                  <a:pt x="1601987" y="650223"/>
                </a:lnTo>
                <a:lnTo>
                  <a:pt x="1601987" y="635489"/>
                </a:lnTo>
                <a:lnTo>
                  <a:pt x="1635920" y="635489"/>
                </a:lnTo>
                <a:cubicBezTo>
                  <a:pt x="1639194" y="629834"/>
                  <a:pt x="1642394" y="624029"/>
                  <a:pt x="1645519" y="618076"/>
                </a:cubicBezTo>
                <a:close/>
                <a:moveTo>
                  <a:pt x="5303193" y="616290"/>
                </a:moveTo>
                <a:lnTo>
                  <a:pt x="5303193" y="674110"/>
                </a:lnTo>
                <a:lnTo>
                  <a:pt x="5344939" y="674110"/>
                </a:lnTo>
                <a:lnTo>
                  <a:pt x="5344939" y="616290"/>
                </a:lnTo>
                <a:close/>
                <a:moveTo>
                  <a:pt x="4962971" y="614727"/>
                </a:moveTo>
                <a:lnTo>
                  <a:pt x="4962971" y="634819"/>
                </a:lnTo>
                <a:lnTo>
                  <a:pt x="5007843" y="634819"/>
                </a:lnTo>
                <a:lnTo>
                  <a:pt x="5007843" y="614727"/>
                </a:lnTo>
                <a:close/>
                <a:moveTo>
                  <a:pt x="2379317" y="614727"/>
                </a:moveTo>
                <a:lnTo>
                  <a:pt x="2379317" y="634819"/>
                </a:lnTo>
                <a:lnTo>
                  <a:pt x="2469953" y="634819"/>
                </a:lnTo>
                <a:lnTo>
                  <a:pt x="2469953" y="614727"/>
                </a:lnTo>
                <a:close/>
                <a:moveTo>
                  <a:pt x="6521648" y="610263"/>
                </a:moveTo>
                <a:lnTo>
                  <a:pt x="6521648" y="627006"/>
                </a:lnTo>
                <a:lnTo>
                  <a:pt x="6608936" y="627006"/>
                </a:lnTo>
                <a:lnTo>
                  <a:pt x="6608936" y="610263"/>
                </a:lnTo>
                <a:close/>
                <a:moveTo>
                  <a:pt x="5833169" y="610263"/>
                </a:moveTo>
                <a:lnTo>
                  <a:pt x="5833169" y="644865"/>
                </a:lnTo>
                <a:lnTo>
                  <a:pt x="5879604" y="644865"/>
                </a:lnTo>
                <a:lnTo>
                  <a:pt x="5879604" y="610263"/>
                </a:lnTo>
                <a:close/>
                <a:moveTo>
                  <a:pt x="1016200" y="610263"/>
                </a:moveTo>
                <a:lnTo>
                  <a:pt x="1016200" y="627006"/>
                </a:lnTo>
                <a:lnTo>
                  <a:pt x="1103488" y="627006"/>
                </a:lnTo>
                <a:lnTo>
                  <a:pt x="1103488" y="610263"/>
                </a:lnTo>
                <a:close/>
                <a:moveTo>
                  <a:pt x="8647286" y="608923"/>
                </a:moveTo>
                <a:lnTo>
                  <a:pt x="8647286" y="627676"/>
                </a:lnTo>
                <a:lnTo>
                  <a:pt x="8774088" y="627676"/>
                </a:lnTo>
                <a:lnTo>
                  <a:pt x="8774088" y="608923"/>
                </a:lnTo>
                <a:close/>
                <a:moveTo>
                  <a:pt x="1495054" y="608477"/>
                </a:moveTo>
                <a:lnTo>
                  <a:pt x="1505993" y="620085"/>
                </a:lnTo>
                <a:cubicBezTo>
                  <a:pt x="1478162" y="637498"/>
                  <a:pt x="1448694" y="650818"/>
                  <a:pt x="1417589" y="660046"/>
                </a:cubicBezTo>
                <a:cubicBezTo>
                  <a:pt x="1415208" y="655134"/>
                  <a:pt x="1412380" y="650223"/>
                  <a:pt x="1409106" y="645312"/>
                </a:cubicBezTo>
                <a:cubicBezTo>
                  <a:pt x="1437532" y="637870"/>
                  <a:pt x="1466182" y="625592"/>
                  <a:pt x="1495054" y="608477"/>
                </a:cubicBezTo>
                <a:close/>
                <a:moveTo>
                  <a:pt x="9458548" y="606914"/>
                </a:moveTo>
                <a:lnTo>
                  <a:pt x="9475961" y="606914"/>
                </a:lnTo>
                <a:lnTo>
                  <a:pt x="9475961" y="630578"/>
                </a:lnTo>
                <a:lnTo>
                  <a:pt x="9508554" y="630578"/>
                </a:lnTo>
                <a:lnTo>
                  <a:pt x="9508554" y="645758"/>
                </a:lnTo>
                <a:lnTo>
                  <a:pt x="9475961" y="645758"/>
                </a:lnTo>
                <a:lnTo>
                  <a:pt x="9475961" y="694871"/>
                </a:lnTo>
                <a:cubicBezTo>
                  <a:pt x="9475961" y="713475"/>
                  <a:pt x="9466585" y="722851"/>
                  <a:pt x="9447832" y="723000"/>
                </a:cubicBezTo>
                <a:cubicBezTo>
                  <a:pt x="9441135" y="723149"/>
                  <a:pt x="9431015" y="723074"/>
                  <a:pt x="9417471" y="722777"/>
                </a:cubicBezTo>
                <a:cubicBezTo>
                  <a:pt x="9416578" y="716972"/>
                  <a:pt x="9415462" y="710573"/>
                  <a:pt x="9414123" y="703578"/>
                </a:cubicBezTo>
                <a:cubicBezTo>
                  <a:pt x="9425880" y="704768"/>
                  <a:pt x="9436000" y="705364"/>
                  <a:pt x="9444484" y="705364"/>
                </a:cubicBezTo>
                <a:cubicBezTo>
                  <a:pt x="9453860" y="705364"/>
                  <a:pt x="9458548" y="700155"/>
                  <a:pt x="9458548" y="689737"/>
                </a:cubicBezTo>
                <a:lnTo>
                  <a:pt x="9458548" y="645758"/>
                </a:lnTo>
                <a:lnTo>
                  <a:pt x="9368805" y="645758"/>
                </a:lnTo>
                <a:lnTo>
                  <a:pt x="9368805" y="630578"/>
                </a:lnTo>
                <a:lnTo>
                  <a:pt x="9458548" y="630578"/>
                </a:lnTo>
                <a:close/>
                <a:moveTo>
                  <a:pt x="4225826" y="606021"/>
                </a:moveTo>
                <a:lnTo>
                  <a:pt x="4346377" y="606021"/>
                </a:lnTo>
                <a:lnTo>
                  <a:pt x="4346377" y="700676"/>
                </a:lnTo>
                <a:cubicBezTo>
                  <a:pt x="4346377" y="709457"/>
                  <a:pt x="4344814" y="715410"/>
                  <a:pt x="4341689" y="718535"/>
                </a:cubicBezTo>
                <a:cubicBezTo>
                  <a:pt x="4338712" y="721809"/>
                  <a:pt x="4333057" y="723670"/>
                  <a:pt x="4324723" y="724116"/>
                </a:cubicBezTo>
                <a:cubicBezTo>
                  <a:pt x="4319216" y="724265"/>
                  <a:pt x="4314155" y="724339"/>
                  <a:pt x="4309542" y="724339"/>
                </a:cubicBezTo>
                <a:cubicBezTo>
                  <a:pt x="4308946" y="720172"/>
                  <a:pt x="4308166" y="716303"/>
                  <a:pt x="4307198" y="712731"/>
                </a:cubicBezTo>
                <a:lnTo>
                  <a:pt x="4296147" y="712731"/>
                </a:lnTo>
                <a:lnTo>
                  <a:pt x="4296147" y="667636"/>
                </a:lnTo>
                <a:lnTo>
                  <a:pt x="4275386" y="667636"/>
                </a:lnTo>
                <a:lnTo>
                  <a:pt x="4275386" y="713624"/>
                </a:lnTo>
                <a:lnTo>
                  <a:pt x="4261321" y="713624"/>
                </a:lnTo>
                <a:lnTo>
                  <a:pt x="4261321" y="667636"/>
                </a:lnTo>
                <a:lnTo>
                  <a:pt x="4240560" y="667636"/>
                </a:lnTo>
                <a:lnTo>
                  <a:pt x="4240560" y="724786"/>
                </a:lnTo>
                <a:lnTo>
                  <a:pt x="4225826" y="724786"/>
                </a:lnTo>
                <a:close/>
                <a:moveTo>
                  <a:pt x="8423821" y="603789"/>
                </a:moveTo>
                <a:lnTo>
                  <a:pt x="8439894" y="603789"/>
                </a:lnTo>
                <a:lnTo>
                  <a:pt x="8439894" y="624997"/>
                </a:lnTo>
                <a:lnTo>
                  <a:pt x="8483649" y="624997"/>
                </a:lnTo>
                <a:lnTo>
                  <a:pt x="8483649" y="639284"/>
                </a:lnTo>
                <a:lnTo>
                  <a:pt x="8439894" y="639284"/>
                </a:lnTo>
                <a:lnTo>
                  <a:pt x="8439894" y="697550"/>
                </a:lnTo>
                <a:cubicBezTo>
                  <a:pt x="8439894" y="713326"/>
                  <a:pt x="8432304" y="721214"/>
                  <a:pt x="8417123" y="721214"/>
                </a:cubicBezTo>
                <a:cubicBezTo>
                  <a:pt x="8410723" y="721214"/>
                  <a:pt x="8403505" y="721140"/>
                  <a:pt x="8395469" y="720991"/>
                </a:cubicBezTo>
                <a:cubicBezTo>
                  <a:pt x="8394873" y="716079"/>
                  <a:pt x="8394055" y="710424"/>
                  <a:pt x="8393013" y="704024"/>
                </a:cubicBezTo>
                <a:cubicBezTo>
                  <a:pt x="8401645" y="704917"/>
                  <a:pt x="8408417" y="705364"/>
                  <a:pt x="8413328" y="705364"/>
                </a:cubicBezTo>
                <a:cubicBezTo>
                  <a:pt x="8420323" y="705364"/>
                  <a:pt x="8423821" y="701569"/>
                  <a:pt x="8423821" y="693978"/>
                </a:cubicBezTo>
                <a:lnTo>
                  <a:pt x="8423821" y="639284"/>
                </a:lnTo>
                <a:lnTo>
                  <a:pt x="8378280" y="639284"/>
                </a:lnTo>
                <a:lnTo>
                  <a:pt x="8378280" y="624997"/>
                </a:lnTo>
                <a:lnTo>
                  <a:pt x="8423821" y="624997"/>
                </a:lnTo>
                <a:close/>
                <a:moveTo>
                  <a:pt x="6946478" y="601110"/>
                </a:moveTo>
                <a:lnTo>
                  <a:pt x="7090246" y="601110"/>
                </a:lnTo>
                <a:lnTo>
                  <a:pt x="7090246" y="616737"/>
                </a:lnTo>
                <a:lnTo>
                  <a:pt x="7025059" y="616737"/>
                </a:lnTo>
                <a:cubicBezTo>
                  <a:pt x="7024836" y="627899"/>
                  <a:pt x="7024353" y="636680"/>
                  <a:pt x="7023608" y="643079"/>
                </a:cubicBezTo>
                <a:lnTo>
                  <a:pt x="7098060" y="643079"/>
                </a:lnTo>
                <a:lnTo>
                  <a:pt x="7098060" y="658706"/>
                </a:lnTo>
                <a:lnTo>
                  <a:pt x="7029078" y="658706"/>
                </a:lnTo>
                <a:cubicBezTo>
                  <a:pt x="7042324" y="684900"/>
                  <a:pt x="7066210" y="701643"/>
                  <a:pt x="7100739" y="708936"/>
                </a:cubicBezTo>
                <a:cubicBezTo>
                  <a:pt x="7095381" y="715335"/>
                  <a:pt x="7090841" y="720916"/>
                  <a:pt x="7087121" y="725679"/>
                </a:cubicBezTo>
                <a:cubicBezTo>
                  <a:pt x="7052741" y="715633"/>
                  <a:pt x="7028966" y="695653"/>
                  <a:pt x="7015795" y="665738"/>
                </a:cubicBezTo>
                <a:cubicBezTo>
                  <a:pt x="7005898" y="692453"/>
                  <a:pt x="6981899" y="712656"/>
                  <a:pt x="6943799" y="726349"/>
                </a:cubicBezTo>
                <a:cubicBezTo>
                  <a:pt x="6940227" y="721735"/>
                  <a:pt x="6936209" y="716898"/>
                  <a:pt x="6931744" y="711838"/>
                </a:cubicBezTo>
                <a:cubicBezTo>
                  <a:pt x="6968802" y="700080"/>
                  <a:pt x="6992094" y="682370"/>
                  <a:pt x="7001619" y="658706"/>
                </a:cubicBezTo>
                <a:lnTo>
                  <a:pt x="6938441" y="658706"/>
                </a:lnTo>
                <a:lnTo>
                  <a:pt x="6938441" y="643079"/>
                </a:lnTo>
                <a:lnTo>
                  <a:pt x="7005861" y="643079"/>
                </a:lnTo>
                <a:cubicBezTo>
                  <a:pt x="7006902" y="636308"/>
                  <a:pt x="7007498" y="627527"/>
                  <a:pt x="7007647" y="616737"/>
                </a:cubicBezTo>
                <a:lnTo>
                  <a:pt x="6946478" y="616737"/>
                </a:lnTo>
                <a:close/>
                <a:moveTo>
                  <a:pt x="7505923" y="599770"/>
                </a:moveTo>
                <a:lnTo>
                  <a:pt x="7523783" y="599770"/>
                </a:lnTo>
                <a:lnTo>
                  <a:pt x="7523783" y="627676"/>
                </a:lnTo>
                <a:lnTo>
                  <a:pt x="7556376" y="627676"/>
                </a:lnTo>
                <a:lnTo>
                  <a:pt x="7556376" y="643302"/>
                </a:lnTo>
                <a:lnTo>
                  <a:pt x="7523783" y="643302"/>
                </a:lnTo>
                <a:lnTo>
                  <a:pt x="7523783" y="695318"/>
                </a:lnTo>
                <a:cubicBezTo>
                  <a:pt x="7523783" y="713921"/>
                  <a:pt x="7514853" y="723223"/>
                  <a:pt x="7496993" y="723223"/>
                </a:cubicBezTo>
                <a:cubicBezTo>
                  <a:pt x="7489850" y="723223"/>
                  <a:pt x="7479357" y="723149"/>
                  <a:pt x="7465516" y="723000"/>
                </a:cubicBezTo>
                <a:cubicBezTo>
                  <a:pt x="7464623" y="717493"/>
                  <a:pt x="7463433" y="711168"/>
                  <a:pt x="7461944" y="704024"/>
                </a:cubicBezTo>
                <a:cubicBezTo>
                  <a:pt x="7474297" y="705215"/>
                  <a:pt x="7484343" y="705810"/>
                  <a:pt x="7492082" y="705810"/>
                </a:cubicBezTo>
                <a:cubicBezTo>
                  <a:pt x="7501309" y="705810"/>
                  <a:pt x="7505923" y="700750"/>
                  <a:pt x="7505923" y="690630"/>
                </a:cubicBezTo>
                <a:lnTo>
                  <a:pt x="7505923" y="643302"/>
                </a:lnTo>
                <a:lnTo>
                  <a:pt x="7401223" y="643302"/>
                </a:lnTo>
                <a:lnTo>
                  <a:pt x="7401223" y="627676"/>
                </a:lnTo>
                <a:lnTo>
                  <a:pt x="7505923" y="627676"/>
                </a:lnTo>
                <a:close/>
                <a:moveTo>
                  <a:pt x="11282437" y="594412"/>
                </a:moveTo>
                <a:lnTo>
                  <a:pt x="11282437" y="616960"/>
                </a:lnTo>
                <a:lnTo>
                  <a:pt x="11312128" y="616960"/>
                </a:lnTo>
                <a:lnTo>
                  <a:pt x="11312128" y="594412"/>
                </a:lnTo>
                <a:close/>
                <a:moveTo>
                  <a:pt x="11207204" y="594412"/>
                </a:moveTo>
                <a:lnTo>
                  <a:pt x="11207204" y="616960"/>
                </a:lnTo>
                <a:lnTo>
                  <a:pt x="11234886" y="616960"/>
                </a:lnTo>
                <a:lnTo>
                  <a:pt x="11234886" y="594412"/>
                </a:lnTo>
                <a:close/>
                <a:moveTo>
                  <a:pt x="11018788" y="593966"/>
                </a:moveTo>
                <a:cubicBezTo>
                  <a:pt x="11035307" y="613462"/>
                  <a:pt x="11048479" y="630354"/>
                  <a:pt x="11058301" y="644642"/>
                </a:cubicBezTo>
                <a:lnTo>
                  <a:pt x="11041781" y="656251"/>
                </a:lnTo>
                <a:cubicBezTo>
                  <a:pt x="11031215" y="638986"/>
                  <a:pt x="11019011" y="621574"/>
                  <a:pt x="11005170" y="604012"/>
                </a:cubicBezTo>
                <a:close/>
                <a:moveTo>
                  <a:pt x="4494163" y="593966"/>
                </a:moveTo>
                <a:cubicBezTo>
                  <a:pt x="4510683" y="613462"/>
                  <a:pt x="4523854" y="630354"/>
                  <a:pt x="4533677" y="644642"/>
                </a:cubicBezTo>
                <a:lnTo>
                  <a:pt x="4517157" y="656251"/>
                </a:lnTo>
                <a:cubicBezTo>
                  <a:pt x="4506590" y="638986"/>
                  <a:pt x="4494386" y="621574"/>
                  <a:pt x="4480545" y="604012"/>
                </a:cubicBezTo>
                <a:close/>
                <a:moveTo>
                  <a:pt x="131714" y="593966"/>
                </a:moveTo>
                <a:cubicBezTo>
                  <a:pt x="148234" y="613462"/>
                  <a:pt x="161406" y="630354"/>
                  <a:pt x="171228" y="644642"/>
                </a:cubicBezTo>
                <a:lnTo>
                  <a:pt x="154708" y="656251"/>
                </a:lnTo>
                <a:cubicBezTo>
                  <a:pt x="144141" y="638986"/>
                  <a:pt x="131938" y="621574"/>
                  <a:pt x="118096" y="604012"/>
                </a:cubicBezTo>
                <a:close/>
                <a:moveTo>
                  <a:pt x="5394945" y="593296"/>
                </a:moveTo>
                <a:cubicBezTo>
                  <a:pt x="5406852" y="615025"/>
                  <a:pt x="5415855" y="632364"/>
                  <a:pt x="5421957" y="645312"/>
                </a:cubicBezTo>
                <a:cubicBezTo>
                  <a:pt x="5418088" y="647098"/>
                  <a:pt x="5412135" y="650074"/>
                  <a:pt x="5404099" y="654241"/>
                </a:cubicBezTo>
                <a:cubicBezTo>
                  <a:pt x="5398294" y="640103"/>
                  <a:pt x="5389960" y="622467"/>
                  <a:pt x="5379095" y="601333"/>
                </a:cubicBezTo>
                <a:close/>
                <a:moveTo>
                  <a:pt x="3677767" y="585260"/>
                </a:moveTo>
                <a:lnTo>
                  <a:pt x="3721523" y="585260"/>
                </a:lnTo>
                <a:lnTo>
                  <a:pt x="3721523" y="680472"/>
                </a:lnTo>
                <a:cubicBezTo>
                  <a:pt x="3730750" y="695057"/>
                  <a:pt x="3745633" y="702536"/>
                  <a:pt x="3766171" y="702908"/>
                </a:cubicBezTo>
                <a:lnTo>
                  <a:pt x="3819079" y="704024"/>
                </a:lnTo>
                <a:lnTo>
                  <a:pt x="3898106" y="702015"/>
                </a:lnTo>
                <a:cubicBezTo>
                  <a:pt x="3896469" y="706926"/>
                  <a:pt x="3894386" y="712805"/>
                  <a:pt x="3891856" y="719651"/>
                </a:cubicBezTo>
                <a:lnTo>
                  <a:pt x="3817740" y="719875"/>
                </a:lnTo>
                <a:lnTo>
                  <a:pt x="3763939" y="718758"/>
                </a:lnTo>
                <a:cubicBezTo>
                  <a:pt x="3739382" y="718312"/>
                  <a:pt x="3721969" y="709680"/>
                  <a:pt x="3711700" y="692862"/>
                </a:cubicBezTo>
                <a:cubicBezTo>
                  <a:pt x="3705598" y="698518"/>
                  <a:pt x="3696669" y="708489"/>
                  <a:pt x="3684911" y="722777"/>
                </a:cubicBezTo>
                <a:lnTo>
                  <a:pt x="3675758" y="704248"/>
                </a:lnTo>
                <a:cubicBezTo>
                  <a:pt x="3688929" y="691523"/>
                  <a:pt x="3698455" y="682407"/>
                  <a:pt x="3704333" y="676900"/>
                </a:cubicBezTo>
                <a:lnTo>
                  <a:pt x="3704333" y="601779"/>
                </a:lnTo>
                <a:lnTo>
                  <a:pt x="3677767" y="601779"/>
                </a:lnTo>
                <a:close/>
                <a:moveTo>
                  <a:pt x="4885284" y="584143"/>
                </a:moveTo>
                <a:lnTo>
                  <a:pt x="4918993" y="584143"/>
                </a:lnTo>
                <a:lnTo>
                  <a:pt x="4918993" y="681700"/>
                </a:lnTo>
                <a:cubicBezTo>
                  <a:pt x="4928072" y="695020"/>
                  <a:pt x="4941020" y="701866"/>
                  <a:pt x="4957837" y="702238"/>
                </a:cubicBezTo>
                <a:cubicBezTo>
                  <a:pt x="4974952" y="702983"/>
                  <a:pt x="5002039" y="702759"/>
                  <a:pt x="5039097" y="701569"/>
                </a:cubicBezTo>
                <a:cubicBezTo>
                  <a:pt x="5036716" y="707671"/>
                  <a:pt x="5034558" y="713549"/>
                  <a:pt x="5032623" y="719205"/>
                </a:cubicBezTo>
                <a:cubicBezTo>
                  <a:pt x="5001667" y="719800"/>
                  <a:pt x="4976589" y="719502"/>
                  <a:pt x="4957391" y="718312"/>
                </a:cubicBezTo>
                <a:cubicBezTo>
                  <a:pt x="4936257" y="717419"/>
                  <a:pt x="4920109" y="709085"/>
                  <a:pt x="4908947" y="693309"/>
                </a:cubicBezTo>
                <a:cubicBezTo>
                  <a:pt x="4901208" y="703876"/>
                  <a:pt x="4893916" y="714740"/>
                  <a:pt x="4887070" y="725902"/>
                </a:cubicBezTo>
                <a:lnTo>
                  <a:pt x="4876130" y="712061"/>
                </a:lnTo>
                <a:cubicBezTo>
                  <a:pt x="4881117" y="704545"/>
                  <a:pt x="4890195" y="692416"/>
                  <a:pt x="4903366" y="675673"/>
                </a:cubicBezTo>
                <a:lnTo>
                  <a:pt x="4903366" y="599324"/>
                </a:lnTo>
                <a:lnTo>
                  <a:pt x="4885284" y="599324"/>
                </a:lnTo>
                <a:close/>
                <a:moveTo>
                  <a:pt x="6877050" y="583027"/>
                </a:moveTo>
                <a:lnTo>
                  <a:pt x="6920805" y="583027"/>
                </a:lnTo>
                <a:lnTo>
                  <a:pt x="6920805" y="685942"/>
                </a:lnTo>
                <a:cubicBezTo>
                  <a:pt x="6931223" y="678947"/>
                  <a:pt x="6939781" y="672994"/>
                  <a:pt x="6946478" y="668082"/>
                </a:cubicBezTo>
                <a:cubicBezTo>
                  <a:pt x="6946925" y="675821"/>
                  <a:pt x="6947446" y="682221"/>
                  <a:pt x="6948041" y="687281"/>
                </a:cubicBezTo>
                <a:cubicBezTo>
                  <a:pt x="6929140" y="699634"/>
                  <a:pt x="6915299" y="709531"/>
                  <a:pt x="6906518" y="716972"/>
                </a:cubicBezTo>
                <a:lnTo>
                  <a:pt x="6896025" y="702015"/>
                </a:lnTo>
                <a:cubicBezTo>
                  <a:pt x="6901086" y="697848"/>
                  <a:pt x="6903616" y="691374"/>
                  <a:pt x="6903616" y="682593"/>
                </a:cubicBezTo>
                <a:lnTo>
                  <a:pt x="6903616" y="599101"/>
                </a:lnTo>
                <a:lnTo>
                  <a:pt x="6877050" y="599101"/>
                </a:lnTo>
                <a:close/>
                <a:moveTo>
                  <a:pt x="9058275" y="582134"/>
                </a:moveTo>
                <a:lnTo>
                  <a:pt x="9107835" y="582134"/>
                </a:lnTo>
                <a:lnTo>
                  <a:pt x="9107835" y="690630"/>
                </a:lnTo>
                <a:cubicBezTo>
                  <a:pt x="9120783" y="682742"/>
                  <a:pt x="9134922" y="673812"/>
                  <a:pt x="9150251" y="663841"/>
                </a:cubicBezTo>
                <a:cubicBezTo>
                  <a:pt x="9150697" y="671580"/>
                  <a:pt x="9151218" y="678054"/>
                  <a:pt x="9151814" y="683263"/>
                </a:cubicBezTo>
                <a:cubicBezTo>
                  <a:pt x="9128001" y="698146"/>
                  <a:pt x="9108356" y="711094"/>
                  <a:pt x="9092878" y="722107"/>
                </a:cubicBezTo>
                <a:lnTo>
                  <a:pt x="9082162" y="706926"/>
                </a:lnTo>
                <a:cubicBezTo>
                  <a:pt x="9087371" y="702462"/>
                  <a:pt x="9089975" y="695690"/>
                  <a:pt x="9089975" y="686611"/>
                </a:cubicBezTo>
                <a:lnTo>
                  <a:pt x="9089975" y="598208"/>
                </a:lnTo>
                <a:lnTo>
                  <a:pt x="9058275" y="598208"/>
                </a:lnTo>
                <a:close/>
                <a:moveTo>
                  <a:pt x="2057401" y="582134"/>
                </a:moveTo>
                <a:lnTo>
                  <a:pt x="2106961" y="582134"/>
                </a:lnTo>
                <a:lnTo>
                  <a:pt x="2106961" y="690630"/>
                </a:lnTo>
                <a:cubicBezTo>
                  <a:pt x="2119910" y="682742"/>
                  <a:pt x="2134048" y="673812"/>
                  <a:pt x="2149377" y="663841"/>
                </a:cubicBezTo>
                <a:cubicBezTo>
                  <a:pt x="2149824" y="671580"/>
                  <a:pt x="2150345" y="678054"/>
                  <a:pt x="2150940" y="683263"/>
                </a:cubicBezTo>
                <a:cubicBezTo>
                  <a:pt x="2127128" y="698146"/>
                  <a:pt x="2107482" y="711094"/>
                  <a:pt x="2092004" y="722107"/>
                </a:cubicBezTo>
                <a:lnTo>
                  <a:pt x="2081288" y="706926"/>
                </a:lnTo>
                <a:cubicBezTo>
                  <a:pt x="2086498" y="702462"/>
                  <a:pt x="2089102" y="695690"/>
                  <a:pt x="2089102" y="686611"/>
                </a:cubicBezTo>
                <a:lnTo>
                  <a:pt x="2089102" y="598208"/>
                </a:lnTo>
                <a:lnTo>
                  <a:pt x="2057401" y="598208"/>
                </a:lnTo>
                <a:close/>
                <a:moveTo>
                  <a:pt x="5584478" y="581688"/>
                </a:moveTo>
                <a:lnTo>
                  <a:pt x="5584478" y="612942"/>
                </a:lnTo>
                <a:lnTo>
                  <a:pt x="5646986" y="612942"/>
                </a:lnTo>
                <a:lnTo>
                  <a:pt x="5646986" y="581688"/>
                </a:lnTo>
                <a:close/>
                <a:moveTo>
                  <a:pt x="11268149" y="581018"/>
                </a:moveTo>
                <a:lnTo>
                  <a:pt x="11326415" y="581018"/>
                </a:lnTo>
                <a:lnTo>
                  <a:pt x="11326415" y="637275"/>
                </a:lnTo>
                <a:lnTo>
                  <a:pt x="11312128" y="637275"/>
                </a:lnTo>
                <a:lnTo>
                  <a:pt x="11312128" y="630354"/>
                </a:lnTo>
                <a:lnTo>
                  <a:pt x="11282437" y="630354"/>
                </a:lnTo>
                <a:lnTo>
                  <a:pt x="11282437" y="635266"/>
                </a:lnTo>
                <a:lnTo>
                  <a:pt x="11268149" y="635266"/>
                </a:lnTo>
                <a:close/>
                <a:moveTo>
                  <a:pt x="11192916" y="581018"/>
                </a:moveTo>
                <a:lnTo>
                  <a:pt x="11249173" y="581018"/>
                </a:lnTo>
                <a:lnTo>
                  <a:pt x="11249173" y="635266"/>
                </a:lnTo>
                <a:lnTo>
                  <a:pt x="11234886" y="635266"/>
                </a:lnTo>
                <a:lnTo>
                  <a:pt x="11234886" y="630354"/>
                </a:lnTo>
                <a:lnTo>
                  <a:pt x="11207204" y="630354"/>
                </a:lnTo>
                <a:lnTo>
                  <a:pt x="11207204" y="637275"/>
                </a:lnTo>
                <a:lnTo>
                  <a:pt x="11192916" y="637275"/>
                </a:lnTo>
                <a:close/>
                <a:moveTo>
                  <a:pt x="9814619" y="581018"/>
                </a:moveTo>
                <a:cubicBezTo>
                  <a:pt x="9823847" y="608105"/>
                  <a:pt x="9832776" y="638466"/>
                  <a:pt x="9841408" y="672101"/>
                </a:cubicBezTo>
                <a:lnTo>
                  <a:pt x="9822433" y="677905"/>
                </a:lnTo>
                <a:cubicBezTo>
                  <a:pt x="9815587" y="648437"/>
                  <a:pt x="9807327" y="618076"/>
                  <a:pt x="9797653" y="586822"/>
                </a:cubicBezTo>
                <a:close/>
                <a:moveTo>
                  <a:pt x="4962971" y="580795"/>
                </a:moveTo>
                <a:lnTo>
                  <a:pt x="4962971" y="600886"/>
                </a:lnTo>
                <a:lnTo>
                  <a:pt x="5007843" y="600886"/>
                </a:lnTo>
                <a:lnTo>
                  <a:pt x="5007843" y="580795"/>
                </a:lnTo>
                <a:close/>
                <a:moveTo>
                  <a:pt x="2379317" y="580348"/>
                </a:moveTo>
                <a:lnTo>
                  <a:pt x="2379317" y="600440"/>
                </a:lnTo>
                <a:lnTo>
                  <a:pt x="2469953" y="600440"/>
                </a:lnTo>
                <a:lnTo>
                  <a:pt x="2469953" y="580348"/>
                </a:lnTo>
                <a:close/>
                <a:moveTo>
                  <a:pt x="6521648" y="580125"/>
                </a:moveTo>
                <a:lnTo>
                  <a:pt x="6521648" y="596868"/>
                </a:lnTo>
                <a:lnTo>
                  <a:pt x="6608936" y="596868"/>
                </a:lnTo>
                <a:lnTo>
                  <a:pt x="6608936" y="580125"/>
                </a:lnTo>
                <a:close/>
                <a:moveTo>
                  <a:pt x="1016200" y="580125"/>
                </a:moveTo>
                <a:lnTo>
                  <a:pt x="1016200" y="596868"/>
                </a:lnTo>
                <a:lnTo>
                  <a:pt x="1103488" y="596868"/>
                </a:lnTo>
                <a:lnTo>
                  <a:pt x="1103488" y="580125"/>
                </a:lnTo>
                <a:close/>
                <a:moveTo>
                  <a:pt x="8647286" y="575883"/>
                </a:moveTo>
                <a:lnTo>
                  <a:pt x="8647286" y="594636"/>
                </a:lnTo>
                <a:lnTo>
                  <a:pt x="8774088" y="594636"/>
                </a:lnTo>
                <a:lnTo>
                  <a:pt x="8774088" y="575883"/>
                </a:lnTo>
                <a:close/>
                <a:moveTo>
                  <a:pt x="9925794" y="574544"/>
                </a:moveTo>
                <a:lnTo>
                  <a:pt x="9945216" y="579902"/>
                </a:lnTo>
                <a:cubicBezTo>
                  <a:pt x="9931300" y="629015"/>
                  <a:pt x="9918948" y="667859"/>
                  <a:pt x="9908158" y="696434"/>
                </a:cubicBezTo>
                <a:lnTo>
                  <a:pt x="9963298" y="696434"/>
                </a:lnTo>
                <a:lnTo>
                  <a:pt x="9963298" y="713401"/>
                </a:lnTo>
                <a:lnTo>
                  <a:pt x="9785598" y="713401"/>
                </a:lnTo>
                <a:lnTo>
                  <a:pt x="9785598" y="696434"/>
                </a:lnTo>
                <a:lnTo>
                  <a:pt x="9888847" y="696434"/>
                </a:lnTo>
                <a:cubicBezTo>
                  <a:pt x="9900456" y="666743"/>
                  <a:pt x="9912771" y="626113"/>
                  <a:pt x="9925794" y="574544"/>
                </a:cubicBezTo>
                <a:close/>
                <a:moveTo>
                  <a:pt x="805013" y="571195"/>
                </a:moveTo>
                <a:lnTo>
                  <a:pt x="805013" y="595752"/>
                </a:lnTo>
                <a:lnTo>
                  <a:pt x="864172" y="595752"/>
                </a:lnTo>
                <a:lnTo>
                  <a:pt x="864172" y="571195"/>
                </a:lnTo>
                <a:close/>
                <a:moveTo>
                  <a:pt x="728887" y="571195"/>
                </a:moveTo>
                <a:lnTo>
                  <a:pt x="728887" y="595752"/>
                </a:lnTo>
                <a:lnTo>
                  <a:pt x="788046" y="595752"/>
                </a:lnTo>
                <a:lnTo>
                  <a:pt x="788046" y="571195"/>
                </a:lnTo>
                <a:close/>
                <a:moveTo>
                  <a:pt x="9868644" y="570749"/>
                </a:moveTo>
                <a:cubicBezTo>
                  <a:pt x="9876383" y="597538"/>
                  <a:pt x="9883229" y="627527"/>
                  <a:pt x="9889182" y="660715"/>
                </a:cubicBezTo>
                <a:lnTo>
                  <a:pt x="9869537" y="665850"/>
                </a:lnTo>
                <a:cubicBezTo>
                  <a:pt x="9865221" y="636382"/>
                  <a:pt x="9859193" y="606319"/>
                  <a:pt x="9851454" y="575660"/>
                </a:cubicBezTo>
                <a:close/>
                <a:moveTo>
                  <a:pt x="503301" y="569633"/>
                </a:moveTo>
                <a:cubicBezTo>
                  <a:pt x="498538" y="590915"/>
                  <a:pt x="493367" y="610560"/>
                  <a:pt x="487786" y="628568"/>
                </a:cubicBezTo>
                <a:cubicBezTo>
                  <a:pt x="496790" y="635712"/>
                  <a:pt x="506315" y="643340"/>
                  <a:pt x="516361" y="651451"/>
                </a:cubicBezTo>
                <a:cubicBezTo>
                  <a:pt x="528118" y="630987"/>
                  <a:pt x="535559" y="603714"/>
                  <a:pt x="538685" y="569633"/>
                </a:cubicBezTo>
                <a:close/>
                <a:moveTo>
                  <a:pt x="6505575" y="566284"/>
                </a:moveTo>
                <a:lnTo>
                  <a:pt x="6625009" y="566284"/>
                </a:lnTo>
                <a:lnTo>
                  <a:pt x="6625009" y="647098"/>
                </a:lnTo>
                <a:lnTo>
                  <a:pt x="6608936" y="647098"/>
                </a:lnTo>
                <a:lnTo>
                  <a:pt x="6608936" y="640847"/>
                </a:lnTo>
                <a:lnTo>
                  <a:pt x="6571431" y="640847"/>
                </a:lnTo>
                <a:cubicBezTo>
                  <a:pt x="6570985" y="649032"/>
                  <a:pt x="6570315" y="655730"/>
                  <a:pt x="6569422" y="660939"/>
                </a:cubicBezTo>
                <a:lnTo>
                  <a:pt x="6639520" y="660939"/>
                </a:lnTo>
                <a:lnTo>
                  <a:pt x="6639520" y="675226"/>
                </a:lnTo>
                <a:lnTo>
                  <a:pt x="6577905" y="675226"/>
                </a:lnTo>
                <a:cubicBezTo>
                  <a:pt x="6594053" y="693309"/>
                  <a:pt x="6615410" y="704322"/>
                  <a:pt x="6641976" y="708266"/>
                </a:cubicBezTo>
                <a:cubicBezTo>
                  <a:pt x="6637809" y="713773"/>
                  <a:pt x="6634162" y="719354"/>
                  <a:pt x="6631037" y="725009"/>
                </a:cubicBezTo>
                <a:cubicBezTo>
                  <a:pt x="6602239" y="716600"/>
                  <a:pt x="6579803" y="701420"/>
                  <a:pt x="6563729" y="679468"/>
                </a:cubicBezTo>
                <a:cubicBezTo>
                  <a:pt x="6553088" y="700825"/>
                  <a:pt x="6528643" y="716451"/>
                  <a:pt x="6490394" y="726349"/>
                </a:cubicBezTo>
                <a:cubicBezTo>
                  <a:pt x="6487864" y="721140"/>
                  <a:pt x="6484962" y="716005"/>
                  <a:pt x="6481688" y="710945"/>
                </a:cubicBezTo>
                <a:cubicBezTo>
                  <a:pt x="6516737" y="703578"/>
                  <a:pt x="6539136" y="691672"/>
                  <a:pt x="6548884" y="675226"/>
                </a:cubicBezTo>
                <a:lnTo>
                  <a:pt x="6489501" y="675226"/>
                </a:lnTo>
                <a:lnTo>
                  <a:pt x="6489501" y="660939"/>
                </a:lnTo>
                <a:lnTo>
                  <a:pt x="6554130" y="660939"/>
                </a:lnTo>
                <a:cubicBezTo>
                  <a:pt x="6555097" y="655506"/>
                  <a:pt x="6555730" y="648809"/>
                  <a:pt x="6556028" y="640847"/>
                </a:cubicBezTo>
                <a:lnTo>
                  <a:pt x="6521648" y="640847"/>
                </a:lnTo>
                <a:lnTo>
                  <a:pt x="6521648" y="647098"/>
                </a:lnTo>
                <a:lnTo>
                  <a:pt x="6505575" y="647098"/>
                </a:lnTo>
                <a:close/>
                <a:moveTo>
                  <a:pt x="1000126" y="566284"/>
                </a:moveTo>
                <a:lnTo>
                  <a:pt x="1119561" y="566284"/>
                </a:lnTo>
                <a:lnTo>
                  <a:pt x="1119561" y="647098"/>
                </a:lnTo>
                <a:lnTo>
                  <a:pt x="1103488" y="647098"/>
                </a:lnTo>
                <a:lnTo>
                  <a:pt x="1103488" y="640847"/>
                </a:lnTo>
                <a:lnTo>
                  <a:pt x="1065983" y="640847"/>
                </a:lnTo>
                <a:cubicBezTo>
                  <a:pt x="1065536" y="649032"/>
                  <a:pt x="1064867" y="655730"/>
                  <a:pt x="1063973" y="660939"/>
                </a:cubicBezTo>
                <a:lnTo>
                  <a:pt x="1134072" y="660939"/>
                </a:lnTo>
                <a:lnTo>
                  <a:pt x="1134072" y="675226"/>
                </a:lnTo>
                <a:lnTo>
                  <a:pt x="1072457" y="675226"/>
                </a:lnTo>
                <a:cubicBezTo>
                  <a:pt x="1088605" y="693309"/>
                  <a:pt x="1109961" y="704322"/>
                  <a:pt x="1136527" y="708266"/>
                </a:cubicBezTo>
                <a:cubicBezTo>
                  <a:pt x="1132360" y="713773"/>
                  <a:pt x="1128714" y="719354"/>
                  <a:pt x="1125588" y="725009"/>
                </a:cubicBezTo>
                <a:cubicBezTo>
                  <a:pt x="1096790" y="716600"/>
                  <a:pt x="1074354" y="701420"/>
                  <a:pt x="1058281" y="679468"/>
                </a:cubicBezTo>
                <a:cubicBezTo>
                  <a:pt x="1047640" y="700825"/>
                  <a:pt x="1023195" y="716451"/>
                  <a:pt x="984946" y="726349"/>
                </a:cubicBezTo>
                <a:cubicBezTo>
                  <a:pt x="982416" y="721140"/>
                  <a:pt x="979514" y="716005"/>
                  <a:pt x="976239" y="710945"/>
                </a:cubicBezTo>
                <a:cubicBezTo>
                  <a:pt x="1011288" y="703578"/>
                  <a:pt x="1033687" y="691672"/>
                  <a:pt x="1043436" y="675226"/>
                </a:cubicBezTo>
                <a:lnTo>
                  <a:pt x="984053" y="675226"/>
                </a:lnTo>
                <a:lnTo>
                  <a:pt x="984053" y="660939"/>
                </a:lnTo>
                <a:lnTo>
                  <a:pt x="1048681" y="660939"/>
                </a:lnTo>
                <a:cubicBezTo>
                  <a:pt x="1049649" y="655506"/>
                  <a:pt x="1050281" y="648809"/>
                  <a:pt x="1050579" y="640847"/>
                </a:cubicBezTo>
                <a:lnTo>
                  <a:pt x="1016200" y="640847"/>
                </a:lnTo>
                <a:lnTo>
                  <a:pt x="1016200" y="647098"/>
                </a:lnTo>
                <a:lnTo>
                  <a:pt x="1000126" y="647098"/>
                </a:lnTo>
                <a:close/>
                <a:moveTo>
                  <a:pt x="3458543" y="566061"/>
                </a:moveTo>
                <a:cubicBezTo>
                  <a:pt x="3468961" y="575288"/>
                  <a:pt x="3479156" y="585111"/>
                  <a:pt x="3489128" y="595529"/>
                </a:cubicBezTo>
                <a:cubicBezTo>
                  <a:pt x="3483621" y="600738"/>
                  <a:pt x="3479156" y="604905"/>
                  <a:pt x="3475733" y="608030"/>
                </a:cubicBezTo>
                <a:cubicBezTo>
                  <a:pt x="3466506" y="597166"/>
                  <a:pt x="3456981" y="586822"/>
                  <a:pt x="3447158" y="577000"/>
                </a:cubicBezTo>
                <a:close/>
                <a:moveTo>
                  <a:pt x="5568404" y="565837"/>
                </a:moveTo>
                <a:lnTo>
                  <a:pt x="5663059" y="565837"/>
                </a:lnTo>
                <a:lnTo>
                  <a:pt x="5663059" y="676342"/>
                </a:lnTo>
                <a:lnTo>
                  <a:pt x="5584478" y="676342"/>
                </a:lnTo>
                <a:lnTo>
                  <a:pt x="5584478" y="690183"/>
                </a:lnTo>
                <a:lnTo>
                  <a:pt x="5568404" y="690183"/>
                </a:lnTo>
                <a:close/>
                <a:moveTo>
                  <a:pt x="1747318" y="564944"/>
                </a:moveTo>
                <a:cubicBezTo>
                  <a:pt x="1746574" y="566879"/>
                  <a:pt x="1745755" y="568740"/>
                  <a:pt x="1744862" y="570526"/>
                </a:cubicBezTo>
                <a:cubicBezTo>
                  <a:pt x="1747541" y="602077"/>
                  <a:pt x="1754982" y="629089"/>
                  <a:pt x="1767186" y="651562"/>
                </a:cubicBezTo>
                <a:cubicBezTo>
                  <a:pt x="1779093" y="629834"/>
                  <a:pt x="1786385" y="600961"/>
                  <a:pt x="1789064" y="564944"/>
                </a:cubicBezTo>
                <a:close/>
                <a:moveTo>
                  <a:pt x="3271690" y="564051"/>
                </a:moveTo>
                <a:lnTo>
                  <a:pt x="3271690" y="583697"/>
                </a:lnTo>
                <a:lnTo>
                  <a:pt x="3389561" y="583697"/>
                </a:lnTo>
                <a:lnTo>
                  <a:pt x="3389561" y="564051"/>
                </a:lnTo>
                <a:close/>
                <a:moveTo>
                  <a:pt x="3792291" y="562489"/>
                </a:moveTo>
                <a:cubicBezTo>
                  <a:pt x="3792291" y="588087"/>
                  <a:pt x="3792216" y="603863"/>
                  <a:pt x="3792067" y="609816"/>
                </a:cubicBezTo>
                <a:lnTo>
                  <a:pt x="3836493" y="609816"/>
                </a:lnTo>
                <a:lnTo>
                  <a:pt x="3836493" y="562489"/>
                </a:lnTo>
                <a:close/>
                <a:moveTo>
                  <a:pt x="5833169" y="560480"/>
                </a:moveTo>
                <a:lnTo>
                  <a:pt x="5833169" y="595082"/>
                </a:lnTo>
                <a:lnTo>
                  <a:pt x="5879604" y="595082"/>
                </a:lnTo>
                <a:lnTo>
                  <a:pt x="5879604" y="560480"/>
                </a:lnTo>
                <a:close/>
                <a:moveTo>
                  <a:pt x="9578206" y="560033"/>
                </a:moveTo>
                <a:lnTo>
                  <a:pt x="9593833" y="569633"/>
                </a:lnTo>
                <a:cubicBezTo>
                  <a:pt x="9586242" y="582729"/>
                  <a:pt x="9578206" y="595045"/>
                  <a:pt x="9569722" y="606579"/>
                </a:cubicBezTo>
                <a:lnTo>
                  <a:pt x="9569722" y="725232"/>
                </a:lnTo>
                <a:lnTo>
                  <a:pt x="9551193" y="725232"/>
                </a:lnTo>
                <a:lnTo>
                  <a:pt x="9551193" y="629573"/>
                </a:lnTo>
                <a:cubicBezTo>
                  <a:pt x="9542264" y="639768"/>
                  <a:pt x="9532888" y="649181"/>
                  <a:pt x="9523065" y="657813"/>
                </a:cubicBezTo>
                <a:cubicBezTo>
                  <a:pt x="9520684" y="651562"/>
                  <a:pt x="9518079" y="645535"/>
                  <a:pt x="9515251" y="639731"/>
                </a:cubicBezTo>
                <a:cubicBezTo>
                  <a:pt x="9538469" y="620829"/>
                  <a:pt x="9559453" y="594264"/>
                  <a:pt x="9578206" y="560033"/>
                </a:cubicBezTo>
                <a:close/>
                <a:moveTo>
                  <a:pt x="10914087" y="559810"/>
                </a:moveTo>
                <a:lnTo>
                  <a:pt x="10914087" y="614058"/>
                </a:lnTo>
                <a:lnTo>
                  <a:pt x="10964316" y="614058"/>
                </a:lnTo>
                <a:lnTo>
                  <a:pt x="10964316" y="559810"/>
                </a:lnTo>
                <a:close/>
                <a:moveTo>
                  <a:pt x="4389463" y="559810"/>
                </a:moveTo>
                <a:lnTo>
                  <a:pt x="4389463" y="614058"/>
                </a:lnTo>
                <a:lnTo>
                  <a:pt x="4439692" y="614058"/>
                </a:lnTo>
                <a:lnTo>
                  <a:pt x="4439692" y="559810"/>
                </a:lnTo>
                <a:close/>
                <a:moveTo>
                  <a:pt x="27014" y="559810"/>
                </a:moveTo>
                <a:lnTo>
                  <a:pt x="27014" y="614058"/>
                </a:lnTo>
                <a:lnTo>
                  <a:pt x="77243" y="614058"/>
                </a:lnTo>
                <a:lnTo>
                  <a:pt x="77243" y="559810"/>
                </a:lnTo>
                <a:close/>
                <a:moveTo>
                  <a:pt x="5516835" y="550210"/>
                </a:moveTo>
                <a:lnTo>
                  <a:pt x="5534248" y="550210"/>
                </a:lnTo>
                <a:lnTo>
                  <a:pt x="5534248" y="725232"/>
                </a:lnTo>
                <a:lnTo>
                  <a:pt x="5516835" y="725232"/>
                </a:lnTo>
                <a:close/>
                <a:moveTo>
                  <a:pt x="594272" y="549318"/>
                </a:moveTo>
                <a:lnTo>
                  <a:pt x="594272" y="682370"/>
                </a:lnTo>
                <a:lnTo>
                  <a:pt x="647404" y="682370"/>
                </a:lnTo>
                <a:lnTo>
                  <a:pt x="647404" y="549318"/>
                </a:lnTo>
                <a:close/>
                <a:moveTo>
                  <a:pt x="8460433" y="548648"/>
                </a:moveTo>
                <a:lnTo>
                  <a:pt x="8476282" y="557577"/>
                </a:lnTo>
                <a:cubicBezTo>
                  <a:pt x="8469064" y="566879"/>
                  <a:pt x="8462181" y="575437"/>
                  <a:pt x="8455632" y="583250"/>
                </a:cubicBezTo>
                <a:lnTo>
                  <a:pt x="8489454" y="583250"/>
                </a:lnTo>
                <a:lnTo>
                  <a:pt x="8489454" y="597538"/>
                </a:lnTo>
                <a:lnTo>
                  <a:pt x="8372028" y="597538"/>
                </a:lnTo>
                <a:lnTo>
                  <a:pt x="8372028" y="583250"/>
                </a:lnTo>
                <a:lnTo>
                  <a:pt x="8407970" y="583250"/>
                </a:lnTo>
                <a:cubicBezTo>
                  <a:pt x="8401645" y="573204"/>
                  <a:pt x="8395692" y="564572"/>
                  <a:pt x="8390111" y="557354"/>
                </a:cubicBezTo>
                <a:lnTo>
                  <a:pt x="8402166" y="548871"/>
                </a:lnTo>
                <a:cubicBezTo>
                  <a:pt x="8407077" y="554824"/>
                  <a:pt x="8413402" y="563233"/>
                  <a:pt x="8421141" y="574097"/>
                </a:cubicBezTo>
                <a:lnTo>
                  <a:pt x="8408528" y="583250"/>
                </a:lnTo>
                <a:lnTo>
                  <a:pt x="8437997" y="583250"/>
                </a:lnTo>
                <a:cubicBezTo>
                  <a:pt x="8446108" y="571567"/>
                  <a:pt x="8453587" y="560033"/>
                  <a:pt x="8460433" y="548648"/>
                </a:cubicBezTo>
                <a:close/>
                <a:moveTo>
                  <a:pt x="2593071" y="548648"/>
                </a:moveTo>
                <a:cubicBezTo>
                  <a:pt x="2584365" y="548648"/>
                  <a:pt x="2576310" y="554154"/>
                  <a:pt x="2568905" y="565168"/>
                </a:cubicBezTo>
                <a:cubicBezTo>
                  <a:pt x="2561501" y="576181"/>
                  <a:pt x="2555194" y="591957"/>
                  <a:pt x="2549985" y="612495"/>
                </a:cubicBezTo>
                <a:lnTo>
                  <a:pt x="2603452" y="612495"/>
                </a:lnTo>
                <a:cubicBezTo>
                  <a:pt x="2606949" y="596794"/>
                  <a:pt x="2608698" y="583288"/>
                  <a:pt x="2608698" y="571977"/>
                </a:cubicBezTo>
                <a:cubicBezTo>
                  <a:pt x="2608698" y="564163"/>
                  <a:pt x="2607433" y="558322"/>
                  <a:pt x="2604903" y="554452"/>
                </a:cubicBezTo>
                <a:cubicBezTo>
                  <a:pt x="2602373" y="550583"/>
                  <a:pt x="2598429" y="548648"/>
                  <a:pt x="2593071" y="548648"/>
                </a:cubicBezTo>
                <a:close/>
                <a:moveTo>
                  <a:pt x="8079097" y="548425"/>
                </a:moveTo>
                <a:cubicBezTo>
                  <a:pt x="8069870" y="548425"/>
                  <a:pt x="8062503" y="552331"/>
                  <a:pt x="8056996" y="560145"/>
                </a:cubicBezTo>
                <a:cubicBezTo>
                  <a:pt x="8050076" y="570116"/>
                  <a:pt x="8046616" y="588534"/>
                  <a:pt x="8046616" y="615397"/>
                </a:cubicBezTo>
                <a:cubicBezTo>
                  <a:pt x="8046616" y="642261"/>
                  <a:pt x="8049760" y="660139"/>
                  <a:pt x="8056048" y="669031"/>
                </a:cubicBezTo>
                <a:cubicBezTo>
                  <a:pt x="8062336" y="677924"/>
                  <a:pt x="8070093" y="682370"/>
                  <a:pt x="8079320" y="682370"/>
                </a:cubicBezTo>
                <a:cubicBezTo>
                  <a:pt x="8088548" y="682370"/>
                  <a:pt x="8096306" y="677905"/>
                  <a:pt x="8102594" y="668975"/>
                </a:cubicBezTo>
                <a:cubicBezTo>
                  <a:pt x="8108882" y="660046"/>
                  <a:pt x="8112026" y="642186"/>
                  <a:pt x="8112026" y="615397"/>
                </a:cubicBezTo>
                <a:cubicBezTo>
                  <a:pt x="8112026" y="588459"/>
                  <a:pt x="8108882" y="570563"/>
                  <a:pt x="8102594" y="561707"/>
                </a:cubicBezTo>
                <a:cubicBezTo>
                  <a:pt x="8096306" y="552852"/>
                  <a:pt x="8088474" y="548425"/>
                  <a:pt x="8079097" y="548425"/>
                </a:cubicBezTo>
                <a:close/>
                <a:moveTo>
                  <a:pt x="11141124" y="544853"/>
                </a:moveTo>
                <a:lnTo>
                  <a:pt x="11141124" y="659376"/>
                </a:lnTo>
                <a:lnTo>
                  <a:pt x="11162779" y="659376"/>
                </a:lnTo>
                <a:lnTo>
                  <a:pt x="11162779" y="544853"/>
                </a:lnTo>
                <a:close/>
                <a:moveTo>
                  <a:pt x="5303193" y="543736"/>
                </a:moveTo>
                <a:lnTo>
                  <a:pt x="5303193" y="600217"/>
                </a:lnTo>
                <a:lnTo>
                  <a:pt x="5344939" y="600217"/>
                </a:lnTo>
                <a:lnTo>
                  <a:pt x="5344939" y="543736"/>
                </a:lnTo>
                <a:close/>
                <a:moveTo>
                  <a:pt x="4217789" y="543290"/>
                </a:moveTo>
                <a:lnTo>
                  <a:pt x="4217789" y="568740"/>
                </a:lnTo>
                <a:lnTo>
                  <a:pt x="4327624" y="568740"/>
                </a:lnTo>
                <a:lnTo>
                  <a:pt x="4327624" y="543290"/>
                </a:lnTo>
                <a:close/>
                <a:moveTo>
                  <a:pt x="8647286" y="543067"/>
                </a:moveTo>
                <a:lnTo>
                  <a:pt x="8647286" y="561596"/>
                </a:lnTo>
                <a:lnTo>
                  <a:pt x="8774088" y="561596"/>
                </a:lnTo>
                <a:lnTo>
                  <a:pt x="8774088" y="543067"/>
                </a:lnTo>
                <a:close/>
                <a:moveTo>
                  <a:pt x="7348091" y="541281"/>
                </a:moveTo>
                <a:cubicBezTo>
                  <a:pt x="7354342" y="551996"/>
                  <a:pt x="7361560" y="565391"/>
                  <a:pt x="7369745" y="581464"/>
                </a:cubicBezTo>
                <a:lnTo>
                  <a:pt x="7353449" y="590617"/>
                </a:lnTo>
                <a:cubicBezTo>
                  <a:pt x="7345412" y="572460"/>
                  <a:pt x="7338789" y="558768"/>
                  <a:pt x="7333580" y="549541"/>
                </a:cubicBezTo>
                <a:close/>
                <a:moveTo>
                  <a:pt x="10100146" y="540611"/>
                </a:moveTo>
                <a:cubicBezTo>
                  <a:pt x="10093449" y="551996"/>
                  <a:pt x="10086528" y="562340"/>
                  <a:pt x="10079384" y="571642"/>
                </a:cubicBezTo>
                <a:lnTo>
                  <a:pt x="10129837" y="571642"/>
                </a:lnTo>
                <a:lnTo>
                  <a:pt x="10147473" y="540611"/>
                </a:lnTo>
                <a:close/>
                <a:moveTo>
                  <a:pt x="7690321" y="540611"/>
                </a:moveTo>
                <a:cubicBezTo>
                  <a:pt x="7683624" y="551996"/>
                  <a:pt x="7676703" y="562340"/>
                  <a:pt x="7669560" y="571642"/>
                </a:cubicBezTo>
                <a:lnTo>
                  <a:pt x="7720012" y="571642"/>
                </a:lnTo>
                <a:lnTo>
                  <a:pt x="7737649" y="540611"/>
                </a:lnTo>
                <a:close/>
                <a:moveTo>
                  <a:pt x="2594410" y="539606"/>
                </a:moveTo>
                <a:cubicBezTo>
                  <a:pt x="2615991" y="539606"/>
                  <a:pt x="2626781" y="553299"/>
                  <a:pt x="2626781" y="580683"/>
                </a:cubicBezTo>
                <a:cubicBezTo>
                  <a:pt x="2626781" y="588422"/>
                  <a:pt x="2625906" y="597668"/>
                  <a:pt x="2624158" y="608421"/>
                </a:cubicBezTo>
                <a:cubicBezTo>
                  <a:pt x="2622409" y="619174"/>
                  <a:pt x="2619637" y="630131"/>
                  <a:pt x="2615842" y="641293"/>
                </a:cubicBezTo>
                <a:cubicBezTo>
                  <a:pt x="2612046" y="652455"/>
                  <a:pt x="2607247" y="662334"/>
                  <a:pt x="2601442" y="670929"/>
                </a:cubicBezTo>
                <a:cubicBezTo>
                  <a:pt x="2595638" y="679524"/>
                  <a:pt x="2588941" y="686165"/>
                  <a:pt x="2581351" y="690853"/>
                </a:cubicBezTo>
                <a:cubicBezTo>
                  <a:pt x="2573761" y="695541"/>
                  <a:pt x="2565575" y="697885"/>
                  <a:pt x="2556794" y="697885"/>
                </a:cubicBezTo>
                <a:cubicBezTo>
                  <a:pt x="2545706" y="697885"/>
                  <a:pt x="2537446" y="694499"/>
                  <a:pt x="2532014" y="687728"/>
                </a:cubicBezTo>
                <a:cubicBezTo>
                  <a:pt x="2526582" y="680956"/>
                  <a:pt x="2523866" y="670798"/>
                  <a:pt x="2523866" y="657255"/>
                </a:cubicBezTo>
                <a:cubicBezTo>
                  <a:pt x="2523866" y="649888"/>
                  <a:pt x="2524684" y="640810"/>
                  <a:pt x="2526322" y="630020"/>
                </a:cubicBezTo>
                <a:cubicBezTo>
                  <a:pt x="2527959" y="619230"/>
                  <a:pt x="2530656" y="608198"/>
                  <a:pt x="2534414" y="596924"/>
                </a:cubicBezTo>
                <a:cubicBezTo>
                  <a:pt x="2538172" y="585650"/>
                  <a:pt x="2543009" y="575641"/>
                  <a:pt x="2548925" y="566898"/>
                </a:cubicBezTo>
                <a:cubicBezTo>
                  <a:pt x="2554841" y="558154"/>
                  <a:pt x="2561650" y="551420"/>
                  <a:pt x="2569351" y="546694"/>
                </a:cubicBezTo>
                <a:cubicBezTo>
                  <a:pt x="2577054" y="541969"/>
                  <a:pt x="2585407" y="539606"/>
                  <a:pt x="2594410" y="539606"/>
                </a:cubicBezTo>
                <a:close/>
                <a:moveTo>
                  <a:pt x="6700689" y="533691"/>
                </a:moveTo>
                <a:cubicBezTo>
                  <a:pt x="6700689" y="551699"/>
                  <a:pt x="6700614" y="564126"/>
                  <a:pt x="6700465" y="570972"/>
                </a:cubicBezTo>
                <a:lnTo>
                  <a:pt x="6735514" y="570972"/>
                </a:lnTo>
                <a:lnTo>
                  <a:pt x="6735514" y="533691"/>
                </a:lnTo>
                <a:close/>
                <a:moveTo>
                  <a:pt x="1195240" y="533691"/>
                </a:moveTo>
                <a:cubicBezTo>
                  <a:pt x="1195240" y="551699"/>
                  <a:pt x="1195166" y="564126"/>
                  <a:pt x="1195017" y="570972"/>
                </a:cubicBezTo>
                <a:lnTo>
                  <a:pt x="1230066" y="570972"/>
                </a:lnTo>
                <a:lnTo>
                  <a:pt x="1230066" y="533691"/>
                </a:lnTo>
                <a:close/>
                <a:moveTo>
                  <a:pt x="576859" y="532798"/>
                </a:moveTo>
                <a:lnTo>
                  <a:pt x="664817" y="532798"/>
                </a:lnTo>
                <a:lnTo>
                  <a:pt x="664817" y="715856"/>
                </a:lnTo>
                <a:lnTo>
                  <a:pt x="647404" y="715856"/>
                </a:lnTo>
                <a:lnTo>
                  <a:pt x="647404" y="698443"/>
                </a:lnTo>
                <a:lnTo>
                  <a:pt x="594272" y="698443"/>
                </a:lnTo>
                <a:lnTo>
                  <a:pt x="594272" y="717642"/>
                </a:lnTo>
                <a:lnTo>
                  <a:pt x="576859" y="717642"/>
                </a:lnTo>
                <a:close/>
                <a:moveTo>
                  <a:pt x="2888160" y="532463"/>
                </a:moveTo>
                <a:lnTo>
                  <a:pt x="2908252" y="532463"/>
                </a:lnTo>
                <a:lnTo>
                  <a:pt x="2908252" y="625778"/>
                </a:lnTo>
                <a:lnTo>
                  <a:pt x="2955802" y="577558"/>
                </a:lnTo>
                <a:lnTo>
                  <a:pt x="2981810" y="577558"/>
                </a:lnTo>
                <a:lnTo>
                  <a:pt x="2936492" y="621536"/>
                </a:lnTo>
                <a:lnTo>
                  <a:pt x="2986386" y="696099"/>
                </a:lnTo>
                <a:lnTo>
                  <a:pt x="2961606" y="696099"/>
                </a:lnTo>
                <a:lnTo>
                  <a:pt x="2922428" y="635489"/>
                </a:lnTo>
                <a:lnTo>
                  <a:pt x="2908252" y="649107"/>
                </a:lnTo>
                <a:lnTo>
                  <a:pt x="2908252" y="696099"/>
                </a:lnTo>
                <a:lnTo>
                  <a:pt x="2888160" y="696099"/>
                </a:lnTo>
                <a:close/>
                <a:moveTo>
                  <a:pt x="805013" y="532128"/>
                </a:moveTo>
                <a:lnTo>
                  <a:pt x="805013" y="556685"/>
                </a:lnTo>
                <a:lnTo>
                  <a:pt x="864172" y="556685"/>
                </a:lnTo>
                <a:lnTo>
                  <a:pt x="864172" y="532128"/>
                </a:lnTo>
                <a:close/>
                <a:moveTo>
                  <a:pt x="728887" y="532128"/>
                </a:moveTo>
                <a:lnTo>
                  <a:pt x="728887" y="556685"/>
                </a:lnTo>
                <a:lnTo>
                  <a:pt x="788046" y="556685"/>
                </a:lnTo>
                <a:lnTo>
                  <a:pt x="788046" y="532128"/>
                </a:lnTo>
                <a:close/>
                <a:moveTo>
                  <a:pt x="8079320" y="531793"/>
                </a:moveTo>
                <a:cubicBezTo>
                  <a:pt x="8088102" y="531793"/>
                  <a:pt x="8095803" y="533560"/>
                  <a:pt x="8102426" y="537095"/>
                </a:cubicBezTo>
                <a:cubicBezTo>
                  <a:pt x="8109049" y="540630"/>
                  <a:pt x="8114518" y="545727"/>
                  <a:pt x="8118834" y="552387"/>
                </a:cubicBezTo>
                <a:cubicBezTo>
                  <a:pt x="8123150" y="559047"/>
                  <a:pt x="8126536" y="567158"/>
                  <a:pt x="8128992" y="576720"/>
                </a:cubicBezTo>
                <a:cubicBezTo>
                  <a:pt x="8131448" y="586283"/>
                  <a:pt x="8132676" y="599175"/>
                  <a:pt x="8132676" y="615397"/>
                </a:cubicBezTo>
                <a:cubicBezTo>
                  <a:pt x="8132676" y="634596"/>
                  <a:pt x="8130704" y="650093"/>
                  <a:pt x="8126760" y="661887"/>
                </a:cubicBezTo>
                <a:cubicBezTo>
                  <a:pt x="8122816" y="673682"/>
                  <a:pt x="8116918" y="682798"/>
                  <a:pt x="8109068" y="689235"/>
                </a:cubicBezTo>
                <a:cubicBezTo>
                  <a:pt x="8101217" y="695671"/>
                  <a:pt x="8091301" y="698890"/>
                  <a:pt x="8079320" y="698890"/>
                </a:cubicBezTo>
                <a:cubicBezTo>
                  <a:pt x="8063544" y="698890"/>
                  <a:pt x="8051154" y="693234"/>
                  <a:pt x="8042151" y="681923"/>
                </a:cubicBezTo>
                <a:cubicBezTo>
                  <a:pt x="8031361" y="668306"/>
                  <a:pt x="8025966" y="646130"/>
                  <a:pt x="8025966" y="615397"/>
                </a:cubicBezTo>
                <a:cubicBezTo>
                  <a:pt x="8025966" y="596050"/>
                  <a:pt x="8027956" y="580478"/>
                  <a:pt x="8031938" y="568684"/>
                </a:cubicBezTo>
                <a:cubicBezTo>
                  <a:pt x="8035919" y="556889"/>
                  <a:pt x="8041835" y="547792"/>
                  <a:pt x="8049685" y="541392"/>
                </a:cubicBezTo>
                <a:cubicBezTo>
                  <a:pt x="8057536" y="534993"/>
                  <a:pt x="8067414" y="531793"/>
                  <a:pt x="8079320" y="531793"/>
                </a:cubicBezTo>
                <a:close/>
                <a:moveTo>
                  <a:pt x="6973491" y="531235"/>
                </a:moveTo>
                <a:lnTo>
                  <a:pt x="6973491" y="564275"/>
                </a:lnTo>
                <a:lnTo>
                  <a:pt x="7061894" y="564275"/>
                </a:lnTo>
                <a:lnTo>
                  <a:pt x="7061894" y="531235"/>
                </a:lnTo>
                <a:close/>
                <a:moveTo>
                  <a:pt x="11125944" y="530119"/>
                </a:moveTo>
                <a:lnTo>
                  <a:pt x="11177959" y="530119"/>
                </a:lnTo>
                <a:lnTo>
                  <a:pt x="11177959" y="674110"/>
                </a:lnTo>
                <a:lnTo>
                  <a:pt x="11141124" y="674110"/>
                </a:lnTo>
                <a:lnTo>
                  <a:pt x="11141124" y="688397"/>
                </a:lnTo>
                <a:lnTo>
                  <a:pt x="11125944" y="688397"/>
                </a:lnTo>
                <a:close/>
                <a:moveTo>
                  <a:pt x="3271690" y="529895"/>
                </a:moveTo>
                <a:lnTo>
                  <a:pt x="3271690" y="549318"/>
                </a:lnTo>
                <a:lnTo>
                  <a:pt x="3389561" y="549318"/>
                </a:lnTo>
                <a:lnTo>
                  <a:pt x="3389561" y="529895"/>
                </a:lnTo>
                <a:close/>
                <a:moveTo>
                  <a:pt x="11223054" y="527216"/>
                </a:moveTo>
                <a:lnTo>
                  <a:pt x="11223054" y="553113"/>
                </a:lnTo>
                <a:lnTo>
                  <a:pt x="11296501" y="553113"/>
                </a:lnTo>
                <a:lnTo>
                  <a:pt x="11296501" y="527216"/>
                </a:lnTo>
                <a:close/>
                <a:moveTo>
                  <a:pt x="5285557" y="527216"/>
                </a:moveTo>
                <a:lnTo>
                  <a:pt x="5362575" y="527216"/>
                </a:lnTo>
                <a:lnTo>
                  <a:pt x="5362575" y="709159"/>
                </a:lnTo>
                <a:lnTo>
                  <a:pt x="5344939" y="709159"/>
                </a:lnTo>
                <a:lnTo>
                  <a:pt x="5344939" y="690630"/>
                </a:lnTo>
                <a:lnTo>
                  <a:pt x="5303193" y="690630"/>
                </a:lnTo>
                <a:lnTo>
                  <a:pt x="5303193" y="711838"/>
                </a:lnTo>
                <a:lnTo>
                  <a:pt x="5285557" y="711838"/>
                </a:lnTo>
                <a:close/>
                <a:moveTo>
                  <a:pt x="3925788" y="524091"/>
                </a:moveTo>
                <a:lnTo>
                  <a:pt x="4107061" y="524091"/>
                </a:lnTo>
                <a:lnTo>
                  <a:pt x="4107061" y="541504"/>
                </a:lnTo>
                <a:lnTo>
                  <a:pt x="4020667" y="541504"/>
                </a:lnTo>
                <a:cubicBezTo>
                  <a:pt x="4019624" y="560554"/>
                  <a:pt x="4017690" y="577818"/>
                  <a:pt x="4014862" y="593296"/>
                </a:cubicBezTo>
                <a:lnTo>
                  <a:pt x="4124028" y="593296"/>
                </a:lnTo>
                <a:lnTo>
                  <a:pt x="4124028" y="610709"/>
                </a:lnTo>
                <a:lnTo>
                  <a:pt x="4011067" y="610709"/>
                </a:lnTo>
                <a:cubicBezTo>
                  <a:pt x="3999756" y="661013"/>
                  <a:pt x="3968652" y="700006"/>
                  <a:pt x="3917752" y="727688"/>
                </a:cubicBezTo>
                <a:cubicBezTo>
                  <a:pt x="3914477" y="722628"/>
                  <a:pt x="3910459" y="717344"/>
                  <a:pt x="3905697" y="711838"/>
                </a:cubicBezTo>
                <a:cubicBezTo>
                  <a:pt x="3950047" y="689662"/>
                  <a:pt x="3978920" y="655953"/>
                  <a:pt x="3992315" y="610709"/>
                </a:cubicBezTo>
                <a:lnTo>
                  <a:pt x="3908822" y="610709"/>
                </a:lnTo>
                <a:lnTo>
                  <a:pt x="3908822" y="593296"/>
                </a:lnTo>
                <a:lnTo>
                  <a:pt x="3996333" y="593296"/>
                </a:lnTo>
                <a:cubicBezTo>
                  <a:pt x="3999458" y="577818"/>
                  <a:pt x="4001319" y="560554"/>
                  <a:pt x="4001914" y="541504"/>
                </a:cubicBezTo>
                <a:lnTo>
                  <a:pt x="3925788" y="541504"/>
                </a:lnTo>
                <a:close/>
                <a:moveTo>
                  <a:pt x="3065191" y="523310"/>
                </a:moveTo>
                <a:lnTo>
                  <a:pt x="3084166" y="523310"/>
                </a:lnTo>
                <a:cubicBezTo>
                  <a:pt x="3110584" y="552108"/>
                  <a:pt x="3123792" y="587231"/>
                  <a:pt x="3123792" y="628680"/>
                </a:cubicBezTo>
                <a:cubicBezTo>
                  <a:pt x="3123792" y="670575"/>
                  <a:pt x="3110584" y="706145"/>
                  <a:pt x="3084166" y="735390"/>
                </a:cubicBezTo>
                <a:lnTo>
                  <a:pt x="3064967" y="735390"/>
                </a:lnTo>
                <a:cubicBezTo>
                  <a:pt x="3091385" y="705327"/>
                  <a:pt x="3104593" y="669757"/>
                  <a:pt x="3104593" y="628680"/>
                </a:cubicBezTo>
                <a:cubicBezTo>
                  <a:pt x="3104593" y="588348"/>
                  <a:pt x="3091459" y="553224"/>
                  <a:pt x="3065191" y="523310"/>
                </a:cubicBezTo>
                <a:close/>
                <a:moveTo>
                  <a:pt x="2776092" y="523310"/>
                </a:moveTo>
                <a:lnTo>
                  <a:pt x="2795291" y="523310"/>
                </a:lnTo>
                <a:cubicBezTo>
                  <a:pt x="2768874" y="553447"/>
                  <a:pt x="2755665" y="588943"/>
                  <a:pt x="2755665" y="629796"/>
                </a:cubicBezTo>
                <a:cubicBezTo>
                  <a:pt x="2755665" y="670054"/>
                  <a:pt x="2768799" y="705252"/>
                  <a:pt x="2795068" y="735390"/>
                </a:cubicBezTo>
                <a:lnTo>
                  <a:pt x="2776092" y="735390"/>
                </a:lnTo>
                <a:cubicBezTo>
                  <a:pt x="2749526" y="706368"/>
                  <a:pt x="2736244" y="671245"/>
                  <a:pt x="2736244" y="630020"/>
                </a:cubicBezTo>
                <a:cubicBezTo>
                  <a:pt x="2736244" y="588273"/>
                  <a:pt x="2749526" y="552703"/>
                  <a:pt x="2776092" y="523310"/>
                </a:cubicBezTo>
                <a:close/>
                <a:moveTo>
                  <a:pt x="6792664" y="522528"/>
                </a:moveTo>
                <a:lnTo>
                  <a:pt x="6808738" y="522528"/>
                </a:lnTo>
                <a:lnTo>
                  <a:pt x="6808738" y="599770"/>
                </a:lnTo>
                <a:lnTo>
                  <a:pt x="6792664" y="599770"/>
                </a:lnTo>
                <a:close/>
                <a:moveTo>
                  <a:pt x="1287216" y="522528"/>
                </a:moveTo>
                <a:lnTo>
                  <a:pt x="1303289" y="522528"/>
                </a:lnTo>
                <a:lnTo>
                  <a:pt x="1303289" y="599770"/>
                </a:lnTo>
                <a:lnTo>
                  <a:pt x="1287216" y="599770"/>
                </a:lnTo>
                <a:close/>
                <a:moveTo>
                  <a:pt x="10220027" y="522305"/>
                </a:moveTo>
                <a:lnTo>
                  <a:pt x="10404872" y="522305"/>
                </a:lnTo>
                <a:lnTo>
                  <a:pt x="10404872" y="539941"/>
                </a:lnTo>
                <a:lnTo>
                  <a:pt x="10324728" y="539941"/>
                </a:lnTo>
                <a:lnTo>
                  <a:pt x="10324728" y="597538"/>
                </a:lnTo>
                <a:lnTo>
                  <a:pt x="10421838" y="597538"/>
                </a:lnTo>
                <a:lnTo>
                  <a:pt x="10421838" y="615174"/>
                </a:lnTo>
                <a:lnTo>
                  <a:pt x="10324728" y="615174"/>
                </a:lnTo>
                <a:lnTo>
                  <a:pt x="10324728" y="691746"/>
                </a:lnTo>
                <a:cubicBezTo>
                  <a:pt x="10324728" y="701866"/>
                  <a:pt x="10322867" y="709159"/>
                  <a:pt x="10319147" y="713624"/>
                </a:cubicBezTo>
                <a:cubicBezTo>
                  <a:pt x="10314979" y="718833"/>
                  <a:pt x="10307166" y="721586"/>
                  <a:pt x="10295706" y="721884"/>
                </a:cubicBezTo>
                <a:cubicBezTo>
                  <a:pt x="10289009" y="721884"/>
                  <a:pt x="10276433" y="721809"/>
                  <a:pt x="10257978" y="721660"/>
                </a:cubicBezTo>
                <a:cubicBezTo>
                  <a:pt x="10257234" y="714814"/>
                  <a:pt x="10256043" y="708043"/>
                  <a:pt x="10254406" y="701345"/>
                </a:cubicBezTo>
                <a:cubicBezTo>
                  <a:pt x="10271224" y="702536"/>
                  <a:pt x="10282907" y="703131"/>
                  <a:pt x="10289455" y="703131"/>
                </a:cubicBezTo>
                <a:cubicBezTo>
                  <a:pt x="10296153" y="703131"/>
                  <a:pt x="10300617" y="701866"/>
                  <a:pt x="10302850" y="699336"/>
                </a:cubicBezTo>
                <a:cubicBezTo>
                  <a:pt x="10304933" y="697253"/>
                  <a:pt x="10305975" y="692565"/>
                  <a:pt x="10305975" y="685272"/>
                </a:cubicBezTo>
                <a:lnTo>
                  <a:pt x="10305975" y="615174"/>
                </a:lnTo>
                <a:lnTo>
                  <a:pt x="10202168" y="615174"/>
                </a:lnTo>
                <a:lnTo>
                  <a:pt x="10202168" y="597538"/>
                </a:lnTo>
                <a:lnTo>
                  <a:pt x="10305975" y="597538"/>
                </a:lnTo>
                <a:lnTo>
                  <a:pt x="10305975" y="539941"/>
                </a:lnTo>
                <a:lnTo>
                  <a:pt x="10220027" y="539941"/>
                </a:lnTo>
                <a:close/>
                <a:moveTo>
                  <a:pt x="7810202" y="522305"/>
                </a:moveTo>
                <a:lnTo>
                  <a:pt x="7995047" y="522305"/>
                </a:lnTo>
                <a:lnTo>
                  <a:pt x="7995047" y="539941"/>
                </a:lnTo>
                <a:lnTo>
                  <a:pt x="7914903" y="539941"/>
                </a:lnTo>
                <a:lnTo>
                  <a:pt x="7914903" y="597538"/>
                </a:lnTo>
                <a:lnTo>
                  <a:pt x="8012013" y="597538"/>
                </a:lnTo>
                <a:lnTo>
                  <a:pt x="8012013" y="615174"/>
                </a:lnTo>
                <a:lnTo>
                  <a:pt x="7914903" y="615174"/>
                </a:lnTo>
                <a:lnTo>
                  <a:pt x="7914903" y="691746"/>
                </a:lnTo>
                <a:cubicBezTo>
                  <a:pt x="7914903" y="701866"/>
                  <a:pt x="7913042" y="709159"/>
                  <a:pt x="7909322" y="713624"/>
                </a:cubicBezTo>
                <a:cubicBezTo>
                  <a:pt x="7905155" y="718833"/>
                  <a:pt x="7897341" y="721586"/>
                  <a:pt x="7885881" y="721884"/>
                </a:cubicBezTo>
                <a:cubicBezTo>
                  <a:pt x="7879184" y="721884"/>
                  <a:pt x="7866608" y="721809"/>
                  <a:pt x="7848153" y="721660"/>
                </a:cubicBezTo>
                <a:cubicBezTo>
                  <a:pt x="7847409" y="714814"/>
                  <a:pt x="7846219" y="708043"/>
                  <a:pt x="7844582" y="701345"/>
                </a:cubicBezTo>
                <a:cubicBezTo>
                  <a:pt x="7861399" y="702536"/>
                  <a:pt x="7873082" y="703131"/>
                  <a:pt x="7879631" y="703131"/>
                </a:cubicBezTo>
                <a:cubicBezTo>
                  <a:pt x="7886328" y="703131"/>
                  <a:pt x="7890793" y="701866"/>
                  <a:pt x="7893025" y="699336"/>
                </a:cubicBezTo>
                <a:cubicBezTo>
                  <a:pt x="7895109" y="697253"/>
                  <a:pt x="7896150" y="692565"/>
                  <a:pt x="7896150" y="685272"/>
                </a:cubicBezTo>
                <a:lnTo>
                  <a:pt x="7896150" y="615174"/>
                </a:lnTo>
                <a:lnTo>
                  <a:pt x="7792343" y="615174"/>
                </a:lnTo>
                <a:lnTo>
                  <a:pt x="7792343" y="597538"/>
                </a:lnTo>
                <a:lnTo>
                  <a:pt x="7896150" y="597538"/>
                </a:lnTo>
                <a:lnTo>
                  <a:pt x="7896150" y="539941"/>
                </a:lnTo>
                <a:lnTo>
                  <a:pt x="7810202" y="539941"/>
                </a:lnTo>
                <a:close/>
                <a:moveTo>
                  <a:pt x="4829920" y="520742"/>
                </a:moveTo>
                <a:lnTo>
                  <a:pt x="4888409" y="520742"/>
                </a:lnTo>
                <a:lnTo>
                  <a:pt x="4888409" y="536816"/>
                </a:lnTo>
                <a:cubicBezTo>
                  <a:pt x="4882753" y="556164"/>
                  <a:pt x="4877098" y="575288"/>
                  <a:pt x="4871442" y="594189"/>
                </a:cubicBezTo>
                <a:cubicBezTo>
                  <a:pt x="4881563" y="605947"/>
                  <a:pt x="4887888" y="618374"/>
                  <a:pt x="4890418" y="631471"/>
                </a:cubicBezTo>
                <a:cubicBezTo>
                  <a:pt x="4893841" y="658706"/>
                  <a:pt x="4887292" y="674184"/>
                  <a:pt x="4870772" y="677905"/>
                </a:cubicBezTo>
                <a:cubicBezTo>
                  <a:pt x="4865862" y="678947"/>
                  <a:pt x="4859164" y="679021"/>
                  <a:pt x="4850681" y="678128"/>
                </a:cubicBezTo>
                <a:cubicBezTo>
                  <a:pt x="4849640" y="673515"/>
                  <a:pt x="4848151" y="667710"/>
                  <a:pt x="4846216" y="660715"/>
                </a:cubicBezTo>
                <a:cubicBezTo>
                  <a:pt x="4853806" y="662501"/>
                  <a:pt x="4860131" y="663022"/>
                  <a:pt x="4865192" y="662278"/>
                </a:cubicBezTo>
                <a:cubicBezTo>
                  <a:pt x="4874270" y="660790"/>
                  <a:pt x="4877246" y="650521"/>
                  <a:pt x="4874122" y="631471"/>
                </a:cubicBezTo>
                <a:cubicBezTo>
                  <a:pt x="4871889" y="621201"/>
                  <a:pt x="4865341" y="609742"/>
                  <a:pt x="4854476" y="597091"/>
                </a:cubicBezTo>
                <a:cubicBezTo>
                  <a:pt x="4860429" y="577893"/>
                  <a:pt x="4866233" y="557801"/>
                  <a:pt x="4871889" y="536816"/>
                </a:cubicBezTo>
                <a:lnTo>
                  <a:pt x="4845770" y="536816"/>
                </a:lnTo>
                <a:lnTo>
                  <a:pt x="4845770" y="725009"/>
                </a:lnTo>
                <a:lnTo>
                  <a:pt x="4829920" y="725009"/>
                </a:lnTo>
                <a:close/>
                <a:moveTo>
                  <a:pt x="9598967" y="520296"/>
                </a:moveTo>
                <a:lnTo>
                  <a:pt x="9732466" y="520296"/>
                </a:lnTo>
                <a:lnTo>
                  <a:pt x="9732466" y="537039"/>
                </a:lnTo>
                <a:lnTo>
                  <a:pt x="9680451" y="537039"/>
                </a:lnTo>
                <a:lnTo>
                  <a:pt x="9680451" y="604682"/>
                </a:lnTo>
                <a:lnTo>
                  <a:pt x="9728001" y="604682"/>
                </a:lnTo>
                <a:lnTo>
                  <a:pt x="9728001" y="621201"/>
                </a:lnTo>
                <a:lnTo>
                  <a:pt x="9680451" y="621201"/>
                </a:lnTo>
                <a:lnTo>
                  <a:pt x="9680451" y="698220"/>
                </a:lnTo>
                <a:lnTo>
                  <a:pt x="9735815" y="698220"/>
                </a:lnTo>
                <a:lnTo>
                  <a:pt x="9735815" y="714740"/>
                </a:lnTo>
                <a:lnTo>
                  <a:pt x="9583787" y="714740"/>
                </a:lnTo>
                <a:lnTo>
                  <a:pt x="9583787" y="698220"/>
                </a:lnTo>
                <a:lnTo>
                  <a:pt x="9606781" y="698220"/>
                </a:lnTo>
                <a:lnTo>
                  <a:pt x="9606781" y="583920"/>
                </a:lnTo>
                <a:lnTo>
                  <a:pt x="9624194" y="583920"/>
                </a:lnTo>
                <a:lnTo>
                  <a:pt x="9624194" y="698220"/>
                </a:lnTo>
                <a:lnTo>
                  <a:pt x="9663038" y="698220"/>
                </a:lnTo>
                <a:lnTo>
                  <a:pt x="9663038" y="537039"/>
                </a:lnTo>
                <a:lnTo>
                  <a:pt x="9598967" y="537039"/>
                </a:lnTo>
                <a:close/>
                <a:moveTo>
                  <a:pt x="5587157" y="520296"/>
                </a:moveTo>
                <a:lnTo>
                  <a:pt x="5716637" y="520296"/>
                </a:lnTo>
                <a:lnTo>
                  <a:pt x="5716637" y="697104"/>
                </a:lnTo>
                <a:cubicBezTo>
                  <a:pt x="5716637" y="715856"/>
                  <a:pt x="5705996" y="725232"/>
                  <a:pt x="5684713" y="725232"/>
                </a:cubicBezTo>
                <a:cubicBezTo>
                  <a:pt x="5676081" y="725232"/>
                  <a:pt x="5664770" y="725084"/>
                  <a:pt x="5650781" y="724786"/>
                </a:cubicBezTo>
                <a:cubicBezTo>
                  <a:pt x="5650185" y="720321"/>
                  <a:pt x="5648995" y="714293"/>
                  <a:pt x="5647209" y="706703"/>
                </a:cubicBezTo>
                <a:cubicBezTo>
                  <a:pt x="5659561" y="707596"/>
                  <a:pt x="5671319" y="708043"/>
                  <a:pt x="5682481" y="708043"/>
                </a:cubicBezTo>
                <a:cubicBezTo>
                  <a:pt x="5693643" y="708043"/>
                  <a:pt x="5699224" y="702610"/>
                  <a:pt x="5699224" y="691746"/>
                </a:cubicBezTo>
                <a:lnTo>
                  <a:pt x="5699224" y="537039"/>
                </a:lnTo>
                <a:lnTo>
                  <a:pt x="5587157" y="537039"/>
                </a:lnTo>
                <a:close/>
                <a:moveTo>
                  <a:pt x="6659612" y="518957"/>
                </a:moveTo>
                <a:lnTo>
                  <a:pt x="6776144" y="518957"/>
                </a:lnTo>
                <a:lnTo>
                  <a:pt x="6776144" y="533691"/>
                </a:lnTo>
                <a:lnTo>
                  <a:pt x="6751811" y="533691"/>
                </a:lnTo>
                <a:lnTo>
                  <a:pt x="6751811" y="570972"/>
                </a:lnTo>
                <a:lnTo>
                  <a:pt x="6783511" y="570972"/>
                </a:lnTo>
                <a:lnTo>
                  <a:pt x="6783511" y="585706"/>
                </a:lnTo>
                <a:lnTo>
                  <a:pt x="6751811" y="585706"/>
                </a:lnTo>
                <a:lnTo>
                  <a:pt x="6751811" y="633703"/>
                </a:lnTo>
                <a:lnTo>
                  <a:pt x="6735514" y="633703"/>
                </a:lnTo>
                <a:lnTo>
                  <a:pt x="6735514" y="585706"/>
                </a:lnTo>
                <a:lnTo>
                  <a:pt x="6699461" y="585706"/>
                </a:lnTo>
                <a:cubicBezTo>
                  <a:pt x="6697600" y="607137"/>
                  <a:pt x="6686996" y="625666"/>
                  <a:pt x="6667649" y="641293"/>
                </a:cubicBezTo>
                <a:cubicBezTo>
                  <a:pt x="6663779" y="636977"/>
                  <a:pt x="6659686" y="632661"/>
                  <a:pt x="6655370" y="628345"/>
                </a:cubicBezTo>
                <a:cubicBezTo>
                  <a:pt x="6672486" y="615100"/>
                  <a:pt x="6681676" y="600886"/>
                  <a:pt x="6682941" y="585706"/>
                </a:cubicBezTo>
                <a:lnTo>
                  <a:pt x="6650236" y="585706"/>
                </a:lnTo>
                <a:lnTo>
                  <a:pt x="6650236" y="570972"/>
                </a:lnTo>
                <a:lnTo>
                  <a:pt x="6684169" y="570972"/>
                </a:lnTo>
                <a:cubicBezTo>
                  <a:pt x="6684317" y="567772"/>
                  <a:pt x="6684392" y="555345"/>
                  <a:pt x="6684392" y="533691"/>
                </a:cubicBezTo>
                <a:lnTo>
                  <a:pt x="6659612" y="533691"/>
                </a:lnTo>
                <a:close/>
                <a:moveTo>
                  <a:pt x="1154163" y="518957"/>
                </a:moveTo>
                <a:lnTo>
                  <a:pt x="1270696" y="518957"/>
                </a:lnTo>
                <a:lnTo>
                  <a:pt x="1270696" y="533691"/>
                </a:lnTo>
                <a:lnTo>
                  <a:pt x="1246363" y="533691"/>
                </a:lnTo>
                <a:lnTo>
                  <a:pt x="1246363" y="570972"/>
                </a:lnTo>
                <a:lnTo>
                  <a:pt x="1278063" y="570972"/>
                </a:lnTo>
                <a:lnTo>
                  <a:pt x="1278063" y="585706"/>
                </a:lnTo>
                <a:lnTo>
                  <a:pt x="1246363" y="585706"/>
                </a:lnTo>
                <a:lnTo>
                  <a:pt x="1246363" y="633703"/>
                </a:lnTo>
                <a:lnTo>
                  <a:pt x="1230066" y="633703"/>
                </a:lnTo>
                <a:lnTo>
                  <a:pt x="1230066" y="585706"/>
                </a:lnTo>
                <a:lnTo>
                  <a:pt x="1194012" y="585706"/>
                </a:lnTo>
                <a:cubicBezTo>
                  <a:pt x="1192152" y="607137"/>
                  <a:pt x="1181548" y="625666"/>
                  <a:pt x="1162200" y="641293"/>
                </a:cubicBezTo>
                <a:cubicBezTo>
                  <a:pt x="1158331" y="636977"/>
                  <a:pt x="1154238" y="632661"/>
                  <a:pt x="1149922" y="628345"/>
                </a:cubicBezTo>
                <a:cubicBezTo>
                  <a:pt x="1167037" y="615100"/>
                  <a:pt x="1176227" y="600886"/>
                  <a:pt x="1177492" y="585706"/>
                </a:cubicBezTo>
                <a:lnTo>
                  <a:pt x="1144787" y="585706"/>
                </a:lnTo>
                <a:lnTo>
                  <a:pt x="1144787" y="570972"/>
                </a:lnTo>
                <a:lnTo>
                  <a:pt x="1178720" y="570972"/>
                </a:lnTo>
                <a:cubicBezTo>
                  <a:pt x="1178869" y="567772"/>
                  <a:pt x="1178943" y="555345"/>
                  <a:pt x="1178943" y="533691"/>
                </a:cubicBezTo>
                <a:lnTo>
                  <a:pt x="1154163" y="533691"/>
                </a:lnTo>
                <a:close/>
                <a:moveTo>
                  <a:pt x="6044580" y="518510"/>
                </a:moveTo>
                <a:lnTo>
                  <a:pt x="6048598" y="535476"/>
                </a:lnTo>
                <a:cubicBezTo>
                  <a:pt x="6039371" y="536518"/>
                  <a:pt x="6028358" y="537560"/>
                  <a:pt x="6015558" y="538602"/>
                </a:cubicBezTo>
                <a:lnTo>
                  <a:pt x="6015558" y="574990"/>
                </a:lnTo>
                <a:lnTo>
                  <a:pt x="6046589" y="574990"/>
                </a:lnTo>
                <a:lnTo>
                  <a:pt x="6046589" y="590841"/>
                </a:lnTo>
                <a:lnTo>
                  <a:pt x="6015558" y="590841"/>
                </a:lnTo>
                <a:lnTo>
                  <a:pt x="6015558" y="619416"/>
                </a:lnTo>
                <a:lnTo>
                  <a:pt x="6022925" y="611156"/>
                </a:lnTo>
                <a:cubicBezTo>
                  <a:pt x="6032748" y="618895"/>
                  <a:pt x="6042496" y="627006"/>
                  <a:pt x="6052170" y="635489"/>
                </a:cubicBezTo>
                <a:lnTo>
                  <a:pt x="6040338" y="648660"/>
                </a:lnTo>
                <a:cubicBezTo>
                  <a:pt x="6032748" y="641517"/>
                  <a:pt x="6024488" y="633852"/>
                  <a:pt x="6015558" y="625666"/>
                </a:cubicBezTo>
                <a:lnTo>
                  <a:pt x="6015558" y="726795"/>
                </a:lnTo>
                <a:lnTo>
                  <a:pt x="5999038" y="726795"/>
                </a:lnTo>
                <a:lnTo>
                  <a:pt x="5999038" y="628345"/>
                </a:lnTo>
                <a:cubicBezTo>
                  <a:pt x="5991002" y="649479"/>
                  <a:pt x="5980881" y="668231"/>
                  <a:pt x="5968677" y="684602"/>
                </a:cubicBezTo>
                <a:cubicBezTo>
                  <a:pt x="5966296" y="678203"/>
                  <a:pt x="5963692" y="671803"/>
                  <a:pt x="5960864" y="665403"/>
                </a:cubicBezTo>
                <a:cubicBezTo>
                  <a:pt x="5975896" y="643972"/>
                  <a:pt x="5987876" y="619118"/>
                  <a:pt x="5996806" y="590841"/>
                </a:cubicBezTo>
                <a:lnTo>
                  <a:pt x="5963766" y="590841"/>
                </a:lnTo>
                <a:lnTo>
                  <a:pt x="5963766" y="574990"/>
                </a:lnTo>
                <a:lnTo>
                  <a:pt x="5999038" y="574990"/>
                </a:lnTo>
                <a:lnTo>
                  <a:pt x="5999038" y="539941"/>
                </a:lnTo>
                <a:cubicBezTo>
                  <a:pt x="5989513" y="540685"/>
                  <a:pt x="5979319" y="541430"/>
                  <a:pt x="5968454" y="542174"/>
                </a:cubicBezTo>
                <a:cubicBezTo>
                  <a:pt x="5967710" y="537114"/>
                  <a:pt x="5966594" y="531681"/>
                  <a:pt x="5965106" y="525877"/>
                </a:cubicBezTo>
                <a:cubicBezTo>
                  <a:pt x="5995466" y="524240"/>
                  <a:pt x="6021958" y="521784"/>
                  <a:pt x="6044580" y="518510"/>
                </a:cubicBezTo>
                <a:close/>
                <a:moveTo>
                  <a:pt x="711921" y="516947"/>
                </a:moveTo>
                <a:lnTo>
                  <a:pt x="881138" y="516947"/>
                </a:lnTo>
                <a:lnTo>
                  <a:pt x="881138" y="619639"/>
                </a:lnTo>
                <a:lnTo>
                  <a:pt x="864172" y="619639"/>
                </a:lnTo>
                <a:lnTo>
                  <a:pt x="864172" y="610932"/>
                </a:lnTo>
                <a:lnTo>
                  <a:pt x="805013" y="610932"/>
                </a:lnTo>
                <a:lnTo>
                  <a:pt x="805013" y="635043"/>
                </a:lnTo>
                <a:lnTo>
                  <a:pt x="903686" y="635043"/>
                </a:lnTo>
                <a:lnTo>
                  <a:pt x="903686" y="651116"/>
                </a:lnTo>
                <a:lnTo>
                  <a:pt x="819970" y="651116"/>
                </a:lnTo>
                <a:cubicBezTo>
                  <a:pt x="841699" y="674110"/>
                  <a:pt x="871241" y="689737"/>
                  <a:pt x="908597" y="697997"/>
                </a:cubicBezTo>
                <a:cubicBezTo>
                  <a:pt x="902942" y="704099"/>
                  <a:pt x="898253" y="709680"/>
                  <a:pt x="894533" y="714740"/>
                </a:cubicBezTo>
                <a:cubicBezTo>
                  <a:pt x="858367" y="703280"/>
                  <a:pt x="828527" y="683002"/>
                  <a:pt x="805013" y="653906"/>
                </a:cubicBezTo>
                <a:lnTo>
                  <a:pt x="805013" y="726125"/>
                </a:lnTo>
                <a:lnTo>
                  <a:pt x="788046" y="726125"/>
                </a:lnTo>
                <a:lnTo>
                  <a:pt x="788046" y="653683"/>
                </a:lnTo>
                <a:cubicBezTo>
                  <a:pt x="767136" y="677868"/>
                  <a:pt x="737221" y="699187"/>
                  <a:pt x="698303" y="717642"/>
                </a:cubicBezTo>
                <a:cubicBezTo>
                  <a:pt x="694731" y="713177"/>
                  <a:pt x="690266" y="708415"/>
                  <a:pt x="684908" y="703355"/>
                </a:cubicBezTo>
                <a:cubicBezTo>
                  <a:pt x="720032" y="689886"/>
                  <a:pt x="748570" y="672473"/>
                  <a:pt x="770522" y="651116"/>
                </a:cubicBezTo>
                <a:lnTo>
                  <a:pt x="689820" y="651116"/>
                </a:lnTo>
                <a:lnTo>
                  <a:pt x="689820" y="635043"/>
                </a:lnTo>
                <a:lnTo>
                  <a:pt x="788046" y="635043"/>
                </a:lnTo>
                <a:lnTo>
                  <a:pt x="788046" y="610932"/>
                </a:lnTo>
                <a:lnTo>
                  <a:pt x="728887" y="610932"/>
                </a:lnTo>
                <a:lnTo>
                  <a:pt x="728887" y="619639"/>
                </a:lnTo>
                <a:lnTo>
                  <a:pt x="711921" y="619639"/>
                </a:lnTo>
                <a:close/>
                <a:moveTo>
                  <a:pt x="6956524" y="516278"/>
                </a:moveTo>
                <a:lnTo>
                  <a:pt x="7078861" y="516278"/>
                </a:lnTo>
                <a:lnTo>
                  <a:pt x="7078861" y="589278"/>
                </a:lnTo>
                <a:lnTo>
                  <a:pt x="7061894" y="589278"/>
                </a:lnTo>
                <a:lnTo>
                  <a:pt x="7061894" y="579232"/>
                </a:lnTo>
                <a:lnTo>
                  <a:pt x="6973491" y="579232"/>
                </a:lnTo>
                <a:lnTo>
                  <a:pt x="6973491" y="589278"/>
                </a:lnTo>
                <a:lnTo>
                  <a:pt x="6956524" y="589278"/>
                </a:lnTo>
                <a:close/>
                <a:moveTo>
                  <a:pt x="8582546" y="515608"/>
                </a:moveTo>
                <a:lnTo>
                  <a:pt x="8588350" y="532798"/>
                </a:lnTo>
                <a:cubicBezTo>
                  <a:pt x="8558882" y="536667"/>
                  <a:pt x="8533804" y="539197"/>
                  <a:pt x="8513117" y="540388"/>
                </a:cubicBezTo>
                <a:lnTo>
                  <a:pt x="8513117" y="592403"/>
                </a:lnTo>
                <a:lnTo>
                  <a:pt x="8594601" y="592403"/>
                </a:lnTo>
                <a:lnTo>
                  <a:pt x="8594601" y="607584"/>
                </a:lnTo>
                <a:lnTo>
                  <a:pt x="8562678" y="607584"/>
                </a:lnTo>
                <a:lnTo>
                  <a:pt x="8562678" y="724563"/>
                </a:lnTo>
                <a:lnTo>
                  <a:pt x="8546157" y="724563"/>
                </a:lnTo>
                <a:lnTo>
                  <a:pt x="8546157" y="607584"/>
                </a:lnTo>
                <a:lnTo>
                  <a:pt x="8513117" y="607584"/>
                </a:lnTo>
                <a:lnTo>
                  <a:pt x="8513117" y="618523"/>
                </a:lnTo>
                <a:cubicBezTo>
                  <a:pt x="8513117" y="664213"/>
                  <a:pt x="8502179" y="699783"/>
                  <a:pt x="8480301" y="725232"/>
                </a:cubicBezTo>
                <a:cubicBezTo>
                  <a:pt x="8476729" y="720619"/>
                  <a:pt x="8472785" y="715856"/>
                  <a:pt x="8468469" y="710945"/>
                </a:cubicBezTo>
                <a:cubicBezTo>
                  <a:pt x="8487668" y="689960"/>
                  <a:pt x="8497267" y="658929"/>
                  <a:pt x="8497267" y="617853"/>
                </a:cubicBezTo>
                <a:lnTo>
                  <a:pt x="8497267" y="524761"/>
                </a:lnTo>
                <a:cubicBezTo>
                  <a:pt x="8528074" y="524463"/>
                  <a:pt x="8556501" y="521412"/>
                  <a:pt x="8582546" y="515608"/>
                </a:cubicBezTo>
                <a:close/>
                <a:moveTo>
                  <a:pt x="1622972" y="515385"/>
                </a:moveTo>
                <a:cubicBezTo>
                  <a:pt x="1629669" y="523570"/>
                  <a:pt x="1636590" y="532351"/>
                  <a:pt x="1643733" y="541727"/>
                </a:cubicBezTo>
                <a:lnTo>
                  <a:pt x="1629892" y="551550"/>
                </a:lnTo>
                <a:cubicBezTo>
                  <a:pt x="1623344" y="541876"/>
                  <a:pt x="1616796" y="532723"/>
                  <a:pt x="1610247" y="524091"/>
                </a:cubicBezTo>
                <a:close/>
                <a:moveTo>
                  <a:pt x="3254723" y="514715"/>
                </a:moveTo>
                <a:lnTo>
                  <a:pt x="3406528" y="514715"/>
                </a:lnTo>
                <a:lnTo>
                  <a:pt x="3406528" y="607807"/>
                </a:lnTo>
                <a:lnTo>
                  <a:pt x="3389561" y="607807"/>
                </a:lnTo>
                <a:lnTo>
                  <a:pt x="3389561" y="598877"/>
                </a:lnTo>
                <a:lnTo>
                  <a:pt x="3271690" y="598877"/>
                </a:lnTo>
                <a:lnTo>
                  <a:pt x="3271690" y="607807"/>
                </a:lnTo>
                <a:lnTo>
                  <a:pt x="3254723" y="607807"/>
                </a:lnTo>
                <a:close/>
                <a:moveTo>
                  <a:pt x="3660578" y="514492"/>
                </a:moveTo>
                <a:lnTo>
                  <a:pt x="3665712" y="531012"/>
                </a:lnTo>
                <a:cubicBezTo>
                  <a:pt x="3643239" y="534732"/>
                  <a:pt x="3621436" y="537039"/>
                  <a:pt x="3600302" y="537932"/>
                </a:cubicBezTo>
                <a:lnTo>
                  <a:pt x="3600302" y="590171"/>
                </a:lnTo>
                <a:lnTo>
                  <a:pt x="3668168" y="590171"/>
                </a:lnTo>
                <a:lnTo>
                  <a:pt x="3668168" y="605351"/>
                </a:lnTo>
                <a:lnTo>
                  <a:pt x="3644727" y="605351"/>
                </a:lnTo>
                <a:lnTo>
                  <a:pt x="3644727" y="726349"/>
                </a:lnTo>
                <a:lnTo>
                  <a:pt x="3628654" y="726349"/>
                </a:lnTo>
                <a:lnTo>
                  <a:pt x="3628654" y="605351"/>
                </a:lnTo>
                <a:lnTo>
                  <a:pt x="3600302" y="605351"/>
                </a:lnTo>
                <a:lnTo>
                  <a:pt x="3600302" y="613165"/>
                </a:lnTo>
                <a:cubicBezTo>
                  <a:pt x="3600302" y="664213"/>
                  <a:pt x="3591744" y="702015"/>
                  <a:pt x="3574630" y="726572"/>
                </a:cubicBezTo>
                <a:cubicBezTo>
                  <a:pt x="3569718" y="722851"/>
                  <a:pt x="3564583" y="719428"/>
                  <a:pt x="3559226" y="716303"/>
                </a:cubicBezTo>
                <a:cubicBezTo>
                  <a:pt x="3576192" y="695318"/>
                  <a:pt x="3584675" y="660864"/>
                  <a:pt x="3584675" y="612942"/>
                </a:cubicBezTo>
                <a:lnTo>
                  <a:pt x="3584675" y="522752"/>
                </a:lnTo>
                <a:cubicBezTo>
                  <a:pt x="3614143" y="522454"/>
                  <a:pt x="3639444" y="519701"/>
                  <a:pt x="3660578" y="514492"/>
                </a:cubicBezTo>
                <a:close/>
                <a:moveTo>
                  <a:pt x="1705125" y="514268"/>
                </a:moveTo>
                <a:lnTo>
                  <a:pt x="1718966" y="523421"/>
                </a:lnTo>
                <a:cubicBezTo>
                  <a:pt x="1710781" y="534137"/>
                  <a:pt x="1702595" y="544034"/>
                  <a:pt x="1694410" y="553113"/>
                </a:cubicBezTo>
                <a:cubicBezTo>
                  <a:pt x="1690987" y="550136"/>
                  <a:pt x="1686968" y="547011"/>
                  <a:pt x="1682355" y="543736"/>
                </a:cubicBezTo>
                <a:cubicBezTo>
                  <a:pt x="1690094" y="534658"/>
                  <a:pt x="1697684" y="524835"/>
                  <a:pt x="1705125" y="514268"/>
                </a:cubicBezTo>
                <a:close/>
                <a:moveTo>
                  <a:pt x="11207874" y="513822"/>
                </a:moveTo>
                <a:lnTo>
                  <a:pt x="11311681" y="513822"/>
                </a:lnTo>
                <a:lnTo>
                  <a:pt x="11311681" y="572535"/>
                </a:lnTo>
                <a:lnTo>
                  <a:pt x="11296501" y="572535"/>
                </a:lnTo>
                <a:lnTo>
                  <a:pt x="11296501" y="566507"/>
                </a:lnTo>
                <a:lnTo>
                  <a:pt x="11223054" y="566507"/>
                </a:lnTo>
                <a:lnTo>
                  <a:pt x="11223054" y="572535"/>
                </a:lnTo>
                <a:lnTo>
                  <a:pt x="11207874" y="572535"/>
                </a:lnTo>
                <a:close/>
                <a:moveTo>
                  <a:pt x="10631909" y="512706"/>
                </a:moveTo>
                <a:lnTo>
                  <a:pt x="10635257" y="528556"/>
                </a:lnTo>
                <a:cubicBezTo>
                  <a:pt x="10602962" y="531235"/>
                  <a:pt x="10570182" y="533653"/>
                  <a:pt x="10536919" y="535811"/>
                </a:cubicBezTo>
                <a:lnTo>
                  <a:pt x="10545961" y="542174"/>
                </a:lnTo>
                <a:cubicBezTo>
                  <a:pt x="10522595" y="557801"/>
                  <a:pt x="10501014" y="570972"/>
                  <a:pt x="10481220" y="581688"/>
                </a:cubicBezTo>
                <a:cubicBezTo>
                  <a:pt x="10514558" y="579827"/>
                  <a:pt x="10542165" y="578041"/>
                  <a:pt x="10564043" y="576330"/>
                </a:cubicBezTo>
                <a:cubicBezTo>
                  <a:pt x="10578926" y="566805"/>
                  <a:pt x="10592693" y="557205"/>
                  <a:pt x="10605343" y="547532"/>
                </a:cubicBezTo>
                <a:lnTo>
                  <a:pt x="10619854" y="559363"/>
                </a:lnTo>
                <a:cubicBezTo>
                  <a:pt x="10582498" y="586004"/>
                  <a:pt x="10539114" y="610932"/>
                  <a:pt x="10489704" y="634150"/>
                </a:cubicBezTo>
                <a:cubicBezTo>
                  <a:pt x="10519320" y="633108"/>
                  <a:pt x="10555225" y="631545"/>
                  <a:pt x="10597418" y="629461"/>
                </a:cubicBezTo>
                <a:cubicBezTo>
                  <a:pt x="10589976" y="622615"/>
                  <a:pt x="10582498" y="615918"/>
                  <a:pt x="10574982" y="609370"/>
                </a:cubicBezTo>
                <a:lnTo>
                  <a:pt x="10586814" y="597984"/>
                </a:lnTo>
                <a:cubicBezTo>
                  <a:pt x="10605864" y="613314"/>
                  <a:pt x="10625360" y="630131"/>
                  <a:pt x="10645303" y="648437"/>
                </a:cubicBezTo>
                <a:cubicBezTo>
                  <a:pt x="10640392" y="653200"/>
                  <a:pt x="10635853" y="657739"/>
                  <a:pt x="10631686" y="662055"/>
                </a:cubicBezTo>
                <a:cubicBezTo>
                  <a:pt x="10625509" y="655953"/>
                  <a:pt x="10619258" y="649925"/>
                  <a:pt x="10612933" y="643972"/>
                </a:cubicBezTo>
                <a:cubicBezTo>
                  <a:pt x="10593065" y="644791"/>
                  <a:pt x="10572750" y="645758"/>
                  <a:pt x="10551988" y="646874"/>
                </a:cubicBezTo>
                <a:lnTo>
                  <a:pt x="10551988" y="697104"/>
                </a:lnTo>
                <a:cubicBezTo>
                  <a:pt x="10551988" y="714070"/>
                  <a:pt x="10543058" y="722553"/>
                  <a:pt x="10525199" y="722553"/>
                </a:cubicBezTo>
                <a:cubicBezTo>
                  <a:pt x="10517906" y="722553"/>
                  <a:pt x="10508307" y="722405"/>
                  <a:pt x="10496401" y="722107"/>
                </a:cubicBezTo>
                <a:cubicBezTo>
                  <a:pt x="10495657" y="716600"/>
                  <a:pt x="10494689" y="710498"/>
                  <a:pt x="10493499" y="703801"/>
                </a:cubicBezTo>
                <a:cubicBezTo>
                  <a:pt x="10506000" y="705141"/>
                  <a:pt x="10515600" y="705810"/>
                  <a:pt x="10522297" y="705810"/>
                </a:cubicBezTo>
                <a:cubicBezTo>
                  <a:pt x="10530482" y="705810"/>
                  <a:pt x="10534575" y="701792"/>
                  <a:pt x="10534575" y="693755"/>
                </a:cubicBezTo>
                <a:lnTo>
                  <a:pt x="10534575" y="647767"/>
                </a:lnTo>
                <a:cubicBezTo>
                  <a:pt x="10516493" y="648735"/>
                  <a:pt x="10498112" y="649776"/>
                  <a:pt x="10479434" y="650893"/>
                </a:cubicBezTo>
                <a:cubicBezTo>
                  <a:pt x="10470951" y="651339"/>
                  <a:pt x="10462542" y="652307"/>
                  <a:pt x="10454208" y="653795"/>
                </a:cubicBezTo>
                <a:lnTo>
                  <a:pt x="10446841" y="634596"/>
                </a:lnTo>
                <a:cubicBezTo>
                  <a:pt x="10456664" y="632810"/>
                  <a:pt x="10465965" y="629908"/>
                  <a:pt x="10474746" y="625890"/>
                </a:cubicBezTo>
                <a:cubicBezTo>
                  <a:pt x="10497517" y="614727"/>
                  <a:pt x="10518651" y="603491"/>
                  <a:pt x="10538147" y="592180"/>
                </a:cubicBezTo>
                <a:cubicBezTo>
                  <a:pt x="10512251" y="594189"/>
                  <a:pt x="10490522" y="595975"/>
                  <a:pt x="10472960" y="597538"/>
                </a:cubicBezTo>
                <a:cubicBezTo>
                  <a:pt x="10465221" y="598282"/>
                  <a:pt x="10459343" y="599101"/>
                  <a:pt x="10455324" y="599993"/>
                </a:cubicBezTo>
                <a:lnTo>
                  <a:pt x="10448181" y="581241"/>
                </a:lnTo>
                <a:cubicBezTo>
                  <a:pt x="10455324" y="579455"/>
                  <a:pt x="10462022" y="576851"/>
                  <a:pt x="10468272" y="573428"/>
                </a:cubicBezTo>
                <a:cubicBezTo>
                  <a:pt x="10486950" y="563010"/>
                  <a:pt x="10505665" y="550694"/>
                  <a:pt x="10524418" y="536481"/>
                </a:cubicBezTo>
                <a:cubicBezTo>
                  <a:pt x="10498894" y="538044"/>
                  <a:pt x="10473035" y="539420"/>
                  <a:pt x="10446841" y="540611"/>
                </a:cubicBezTo>
                <a:cubicBezTo>
                  <a:pt x="10445799" y="535402"/>
                  <a:pt x="10444460" y="530193"/>
                  <a:pt x="10442823" y="524984"/>
                </a:cubicBezTo>
                <a:cubicBezTo>
                  <a:pt x="10513814" y="522305"/>
                  <a:pt x="10576842" y="518212"/>
                  <a:pt x="10631909" y="512706"/>
                </a:cubicBezTo>
                <a:close/>
                <a:moveTo>
                  <a:pt x="6903169" y="512036"/>
                </a:moveTo>
                <a:cubicBezTo>
                  <a:pt x="6913885" y="522900"/>
                  <a:pt x="6924526" y="534435"/>
                  <a:pt x="6935093" y="546639"/>
                </a:cubicBezTo>
                <a:lnTo>
                  <a:pt x="6919689" y="559587"/>
                </a:lnTo>
                <a:cubicBezTo>
                  <a:pt x="6909866" y="547085"/>
                  <a:pt x="6899821" y="535179"/>
                  <a:pt x="6889551" y="523868"/>
                </a:cubicBezTo>
                <a:close/>
                <a:moveTo>
                  <a:pt x="6837759" y="510027"/>
                </a:moveTo>
                <a:lnTo>
                  <a:pt x="6854056" y="510027"/>
                </a:lnTo>
                <a:lnTo>
                  <a:pt x="6854056" y="612718"/>
                </a:lnTo>
                <a:cubicBezTo>
                  <a:pt x="6854056" y="628494"/>
                  <a:pt x="6846242" y="636531"/>
                  <a:pt x="6830616" y="636828"/>
                </a:cubicBezTo>
                <a:cubicBezTo>
                  <a:pt x="6821686" y="637126"/>
                  <a:pt x="6811342" y="637126"/>
                  <a:pt x="6799585" y="636828"/>
                </a:cubicBezTo>
                <a:cubicBezTo>
                  <a:pt x="6798990" y="631173"/>
                  <a:pt x="6798097" y="625294"/>
                  <a:pt x="6796906" y="619192"/>
                </a:cubicBezTo>
                <a:cubicBezTo>
                  <a:pt x="6809408" y="619936"/>
                  <a:pt x="6818784" y="620309"/>
                  <a:pt x="6825034" y="620309"/>
                </a:cubicBezTo>
                <a:cubicBezTo>
                  <a:pt x="6833518" y="620309"/>
                  <a:pt x="6837759" y="615620"/>
                  <a:pt x="6837759" y="606244"/>
                </a:cubicBezTo>
                <a:close/>
                <a:moveTo>
                  <a:pt x="1332311" y="510027"/>
                </a:moveTo>
                <a:lnTo>
                  <a:pt x="1348607" y="510027"/>
                </a:lnTo>
                <a:lnTo>
                  <a:pt x="1348607" y="612718"/>
                </a:lnTo>
                <a:cubicBezTo>
                  <a:pt x="1348607" y="628494"/>
                  <a:pt x="1340794" y="636531"/>
                  <a:pt x="1325167" y="636828"/>
                </a:cubicBezTo>
                <a:cubicBezTo>
                  <a:pt x="1316237" y="637126"/>
                  <a:pt x="1305894" y="637126"/>
                  <a:pt x="1294136" y="636828"/>
                </a:cubicBezTo>
                <a:cubicBezTo>
                  <a:pt x="1293541" y="631173"/>
                  <a:pt x="1292648" y="625294"/>
                  <a:pt x="1291458" y="619192"/>
                </a:cubicBezTo>
                <a:cubicBezTo>
                  <a:pt x="1303959" y="619936"/>
                  <a:pt x="1313335" y="620309"/>
                  <a:pt x="1319586" y="620309"/>
                </a:cubicBezTo>
                <a:cubicBezTo>
                  <a:pt x="1328069" y="620309"/>
                  <a:pt x="1332311" y="615620"/>
                  <a:pt x="1332311" y="606244"/>
                </a:cubicBezTo>
                <a:close/>
                <a:moveTo>
                  <a:pt x="3702101" y="509804"/>
                </a:moveTo>
                <a:cubicBezTo>
                  <a:pt x="3713412" y="523942"/>
                  <a:pt x="3723830" y="538007"/>
                  <a:pt x="3733355" y="551996"/>
                </a:cubicBezTo>
                <a:cubicBezTo>
                  <a:pt x="3727104" y="556015"/>
                  <a:pt x="3721597" y="559735"/>
                  <a:pt x="3716835" y="563159"/>
                </a:cubicBezTo>
                <a:cubicBezTo>
                  <a:pt x="3708649" y="548871"/>
                  <a:pt x="3698975" y="534286"/>
                  <a:pt x="3687813" y="519403"/>
                </a:cubicBezTo>
                <a:close/>
                <a:moveTo>
                  <a:pt x="9571062" y="509580"/>
                </a:moveTo>
                <a:lnTo>
                  <a:pt x="9587135" y="519403"/>
                </a:lnTo>
                <a:cubicBezTo>
                  <a:pt x="9571657" y="540685"/>
                  <a:pt x="9552310" y="560480"/>
                  <a:pt x="9529092" y="578785"/>
                </a:cubicBezTo>
                <a:cubicBezTo>
                  <a:pt x="9526414" y="573130"/>
                  <a:pt x="9523437" y="567400"/>
                  <a:pt x="9520163" y="561596"/>
                </a:cubicBezTo>
                <a:cubicBezTo>
                  <a:pt x="9543826" y="544034"/>
                  <a:pt x="9560793" y="526696"/>
                  <a:pt x="9571062" y="509580"/>
                </a:cubicBezTo>
                <a:close/>
                <a:moveTo>
                  <a:pt x="9081045" y="509580"/>
                </a:moveTo>
                <a:cubicBezTo>
                  <a:pt x="9097268" y="526249"/>
                  <a:pt x="9109026" y="538602"/>
                  <a:pt x="9116318" y="546639"/>
                </a:cubicBezTo>
                <a:lnTo>
                  <a:pt x="9100691" y="559810"/>
                </a:lnTo>
                <a:cubicBezTo>
                  <a:pt x="9091315" y="547457"/>
                  <a:pt x="9080227" y="534658"/>
                  <a:pt x="9067428" y="521412"/>
                </a:cubicBezTo>
                <a:close/>
                <a:moveTo>
                  <a:pt x="3464794" y="509580"/>
                </a:moveTo>
                <a:cubicBezTo>
                  <a:pt x="3473427" y="517915"/>
                  <a:pt x="3482877" y="527663"/>
                  <a:pt x="3493146" y="538825"/>
                </a:cubicBezTo>
                <a:cubicBezTo>
                  <a:pt x="3491955" y="539718"/>
                  <a:pt x="3487342" y="543588"/>
                  <a:pt x="3479305" y="550434"/>
                </a:cubicBezTo>
                <a:cubicBezTo>
                  <a:pt x="3472161" y="541058"/>
                  <a:pt x="3463306" y="530863"/>
                  <a:pt x="3452739" y="519850"/>
                </a:cubicBezTo>
                <a:close/>
                <a:moveTo>
                  <a:pt x="2080173" y="509580"/>
                </a:moveTo>
                <a:cubicBezTo>
                  <a:pt x="2096394" y="526249"/>
                  <a:pt x="2108152" y="538602"/>
                  <a:pt x="2115445" y="546639"/>
                </a:cubicBezTo>
                <a:lnTo>
                  <a:pt x="2099818" y="559810"/>
                </a:lnTo>
                <a:cubicBezTo>
                  <a:pt x="2090441" y="547457"/>
                  <a:pt x="2079354" y="534658"/>
                  <a:pt x="2066555" y="521412"/>
                </a:cubicBezTo>
                <a:close/>
                <a:moveTo>
                  <a:pt x="1655789" y="508687"/>
                </a:moveTo>
                <a:lnTo>
                  <a:pt x="1672309" y="508687"/>
                </a:lnTo>
                <a:lnTo>
                  <a:pt x="1672309" y="558694"/>
                </a:lnTo>
                <a:lnTo>
                  <a:pt x="1715171" y="558694"/>
                </a:lnTo>
                <a:lnTo>
                  <a:pt x="1715171" y="573428"/>
                </a:lnTo>
                <a:lnTo>
                  <a:pt x="1672309" y="573428"/>
                </a:lnTo>
                <a:lnTo>
                  <a:pt x="1672309" y="587045"/>
                </a:lnTo>
                <a:lnTo>
                  <a:pt x="1679006" y="579455"/>
                </a:lnTo>
                <a:cubicBezTo>
                  <a:pt x="1692847" y="589576"/>
                  <a:pt x="1704455" y="598505"/>
                  <a:pt x="1713832" y="606244"/>
                </a:cubicBezTo>
                <a:lnTo>
                  <a:pt x="1703116" y="618746"/>
                </a:lnTo>
                <a:cubicBezTo>
                  <a:pt x="1694930" y="611007"/>
                  <a:pt x="1684661" y="602300"/>
                  <a:pt x="1672309" y="592626"/>
                </a:cubicBezTo>
                <a:lnTo>
                  <a:pt x="1672309" y="618076"/>
                </a:lnTo>
                <a:lnTo>
                  <a:pt x="1655789" y="618076"/>
                </a:lnTo>
                <a:lnTo>
                  <a:pt x="1655789" y="586822"/>
                </a:lnTo>
                <a:cubicBezTo>
                  <a:pt x="1642245" y="600961"/>
                  <a:pt x="1626470" y="613388"/>
                  <a:pt x="1608461" y="624104"/>
                </a:cubicBezTo>
                <a:cubicBezTo>
                  <a:pt x="1605633" y="619788"/>
                  <a:pt x="1602434" y="615248"/>
                  <a:pt x="1598862" y="610486"/>
                </a:cubicBezTo>
                <a:cubicBezTo>
                  <a:pt x="1617615" y="600366"/>
                  <a:pt x="1634804" y="588013"/>
                  <a:pt x="1650431" y="573428"/>
                </a:cubicBezTo>
                <a:lnTo>
                  <a:pt x="1604443" y="573428"/>
                </a:lnTo>
                <a:lnTo>
                  <a:pt x="1604443" y="558694"/>
                </a:lnTo>
                <a:lnTo>
                  <a:pt x="1655789" y="558694"/>
                </a:lnTo>
                <a:close/>
                <a:moveTo>
                  <a:pt x="4908054" y="508464"/>
                </a:moveTo>
                <a:cubicBezTo>
                  <a:pt x="4915347" y="526621"/>
                  <a:pt x="4920928" y="542025"/>
                  <a:pt x="4924798" y="554675"/>
                </a:cubicBezTo>
                <a:cubicBezTo>
                  <a:pt x="4918844" y="556610"/>
                  <a:pt x="4913635" y="558545"/>
                  <a:pt x="4909170" y="560480"/>
                </a:cubicBezTo>
                <a:cubicBezTo>
                  <a:pt x="4905449" y="546639"/>
                  <a:pt x="4900390" y="530937"/>
                  <a:pt x="4893990" y="513375"/>
                </a:cubicBezTo>
                <a:close/>
                <a:moveTo>
                  <a:pt x="7373317" y="508241"/>
                </a:moveTo>
                <a:lnTo>
                  <a:pt x="7390730" y="508241"/>
                </a:lnTo>
                <a:lnTo>
                  <a:pt x="7390730" y="727465"/>
                </a:lnTo>
                <a:lnTo>
                  <a:pt x="7373317" y="727465"/>
                </a:lnTo>
                <a:lnTo>
                  <a:pt x="7373317" y="641293"/>
                </a:lnTo>
                <a:cubicBezTo>
                  <a:pt x="7363346" y="652307"/>
                  <a:pt x="7353300" y="663915"/>
                  <a:pt x="7343180" y="676119"/>
                </a:cubicBezTo>
                <a:lnTo>
                  <a:pt x="7331571" y="659822"/>
                </a:lnTo>
                <a:cubicBezTo>
                  <a:pt x="7344221" y="648065"/>
                  <a:pt x="7358137" y="633554"/>
                  <a:pt x="7373317" y="616290"/>
                </a:cubicBezTo>
                <a:close/>
                <a:moveTo>
                  <a:pt x="2331320" y="507571"/>
                </a:moveTo>
                <a:lnTo>
                  <a:pt x="2347840" y="512483"/>
                </a:lnTo>
                <a:cubicBezTo>
                  <a:pt x="2341887" y="531681"/>
                  <a:pt x="2335413" y="549690"/>
                  <a:pt x="2328418" y="566507"/>
                </a:cubicBezTo>
                <a:lnTo>
                  <a:pt x="2328418" y="725232"/>
                </a:lnTo>
                <a:lnTo>
                  <a:pt x="2312121" y="725232"/>
                </a:lnTo>
                <a:lnTo>
                  <a:pt x="2312121" y="600886"/>
                </a:lnTo>
                <a:cubicBezTo>
                  <a:pt x="2305722" y="612793"/>
                  <a:pt x="2298950" y="623880"/>
                  <a:pt x="2291806" y="634150"/>
                </a:cubicBezTo>
                <a:cubicBezTo>
                  <a:pt x="2289722" y="627899"/>
                  <a:pt x="2287415" y="621797"/>
                  <a:pt x="2284886" y="615844"/>
                </a:cubicBezTo>
                <a:cubicBezTo>
                  <a:pt x="2304828" y="586078"/>
                  <a:pt x="2320306" y="549987"/>
                  <a:pt x="2331320" y="507571"/>
                </a:cubicBezTo>
                <a:close/>
                <a:moveTo>
                  <a:pt x="9327505" y="507125"/>
                </a:moveTo>
                <a:lnTo>
                  <a:pt x="9344248" y="507125"/>
                </a:lnTo>
                <a:lnTo>
                  <a:pt x="9344248" y="557131"/>
                </a:lnTo>
                <a:lnTo>
                  <a:pt x="9372153" y="557131"/>
                </a:lnTo>
                <a:lnTo>
                  <a:pt x="9372153" y="572088"/>
                </a:lnTo>
                <a:lnTo>
                  <a:pt x="9344248" y="572088"/>
                </a:lnTo>
                <a:lnTo>
                  <a:pt x="9344248" y="618746"/>
                </a:lnTo>
                <a:cubicBezTo>
                  <a:pt x="9352657" y="615769"/>
                  <a:pt x="9360991" y="612793"/>
                  <a:pt x="9369251" y="609816"/>
                </a:cubicBezTo>
                <a:cubicBezTo>
                  <a:pt x="9369995" y="616365"/>
                  <a:pt x="9370814" y="622020"/>
                  <a:pt x="9371707" y="626783"/>
                </a:cubicBezTo>
                <a:cubicBezTo>
                  <a:pt x="9363075" y="629834"/>
                  <a:pt x="9353922" y="633145"/>
                  <a:pt x="9344248" y="636717"/>
                </a:cubicBezTo>
                <a:lnTo>
                  <a:pt x="9344248" y="725679"/>
                </a:lnTo>
                <a:lnTo>
                  <a:pt x="9327505" y="725679"/>
                </a:lnTo>
                <a:lnTo>
                  <a:pt x="9327505" y="642968"/>
                </a:lnTo>
                <a:cubicBezTo>
                  <a:pt x="9315525" y="647507"/>
                  <a:pt x="9302874" y="652381"/>
                  <a:pt x="9289554" y="657590"/>
                </a:cubicBezTo>
                <a:lnTo>
                  <a:pt x="9286205" y="638614"/>
                </a:lnTo>
                <a:cubicBezTo>
                  <a:pt x="9300121" y="633926"/>
                  <a:pt x="9313887" y="629238"/>
                  <a:pt x="9327505" y="624550"/>
                </a:cubicBezTo>
                <a:lnTo>
                  <a:pt x="9327505" y="572088"/>
                </a:lnTo>
                <a:lnTo>
                  <a:pt x="9309869" y="572088"/>
                </a:lnTo>
                <a:cubicBezTo>
                  <a:pt x="9306818" y="586227"/>
                  <a:pt x="9303097" y="599175"/>
                  <a:pt x="9298707" y="610932"/>
                </a:cubicBezTo>
                <a:cubicBezTo>
                  <a:pt x="9294093" y="607658"/>
                  <a:pt x="9289181" y="604384"/>
                  <a:pt x="9283973" y="601110"/>
                </a:cubicBezTo>
                <a:cubicBezTo>
                  <a:pt x="9292307" y="581464"/>
                  <a:pt x="9297740" y="556982"/>
                  <a:pt x="9300270" y="527663"/>
                </a:cubicBezTo>
                <a:lnTo>
                  <a:pt x="9316343" y="530342"/>
                </a:lnTo>
                <a:cubicBezTo>
                  <a:pt x="9315376" y="539644"/>
                  <a:pt x="9314148" y="548573"/>
                  <a:pt x="9312660" y="557131"/>
                </a:cubicBezTo>
                <a:lnTo>
                  <a:pt x="9327505" y="557131"/>
                </a:lnTo>
                <a:close/>
                <a:moveTo>
                  <a:pt x="4970786" y="507125"/>
                </a:moveTo>
                <a:lnTo>
                  <a:pt x="4985965" y="511366"/>
                </a:lnTo>
                <a:cubicBezTo>
                  <a:pt x="4983733" y="517915"/>
                  <a:pt x="4981426" y="524240"/>
                  <a:pt x="4979045" y="530342"/>
                </a:cubicBezTo>
                <a:lnTo>
                  <a:pt x="5036865" y="530342"/>
                </a:lnTo>
                <a:lnTo>
                  <a:pt x="5036865" y="545076"/>
                </a:lnTo>
                <a:lnTo>
                  <a:pt x="4973129" y="545076"/>
                </a:lnTo>
                <a:cubicBezTo>
                  <a:pt x="4970004" y="552517"/>
                  <a:pt x="4966730" y="559661"/>
                  <a:pt x="4963307" y="566507"/>
                </a:cubicBezTo>
                <a:lnTo>
                  <a:pt x="5023024" y="566507"/>
                </a:lnTo>
                <a:lnTo>
                  <a:pt x="5023024" y="667859"/>
                </a:lnTo>
                <a:cubicBezTo>
                  <a:pt x="5023024" y="683486"/>
                  <a:pt x="5015433" y="691300"/>
                  <a:pt x="5000253" y="691300"/>
                </a:cubicBezTo>
                <a:lnTo>
                  <a:pt x="4979269" y="691300"/>
                </a:lnTo>
                <a:cubicBezTo>
                  <a:pt x="4979120" y="690258"/>
                  <a:pt x="4978079" y="684751"/>
                  <a:pt x="4976143" y="674780"/>
                </a:cubicBezTo>
                <a:cubicBezTo>
                  <a:pt x="4984626" y="675226"/>
                  <a:pt x="4991472" y="675449"/>
                  <a:pt x="4996681" y="675449"/>
                </a:cubicBezTo>
                <a:cubicBezTo>
                  <a:pt x="5004122" y="675449"/>
                  <a:pt x="5007843" y="671729"/>
                  <a:pt x="5007843" y="664287"/>
                </a:cubicBezTo>
                <a:lnTo>
                  <a:pt x="5007843" y="648660"/>
                </a:lnTo>
                <a:lnTo>
                  <a:pt x="4962971" y="648660"/>
                </a:lnTo>
                <a:lnTo>
                  <a:pt x="4962971" y="691746"/>
                </a:lnTo>
                <a:lnTo>
                  <a:pt x="4947791" y="691746"/>
                </a:lnTo>
                <a:lnTo>
                  <a:pt x="4947791" y="594636"/>
                </a:lnTo>
                <a:cubicBezTo>
                  <a:pt x="4942359" y="603342"/>
                  <a:pt x="4936703" y="611528"/>
                  <a:pt x="4930825" y="619192"/>
                </a:cubicBezTo>
                <a:cubicBezTo>
                  <a:pt x="4928592" y="613388"/>
                  <a:pt x="4926286" y="608105"/>
                  <a:pt x="4923904" y="603342"/>
                </a:cubicBezTo>
                <a:cubicBezTo>
                  <a:pt x="4937746" y="584367"/>
                  <a:pt x="4948982" y="564944"/>
                  <a:pt x="4957614" y="545076"/>
                </a:cubicBezTo>
                <a:lnTo>
                  <a:pt x="4932387" y="545076"/>
                </a:lnTo>
                <a:lnTo>
                  <a:pt x="4932387" y="530342"/>
                </a:lnTo>
                <a:lnTo>
                  <a:pt x="4963530" y="530342"/>
                </a:lnTo>
                <a:cubicBezTo>
                  <a:pt x="4966358" y="522677"/>
                  <a:pt x="4968776" y="514938"/>
                  <a:pt x="4970786" y="507125"/>
                </a:cubicBezTo>
                <a:close/>
                <a:moveTo>
                  <a:pt x="3774431" y="507125"/>
                </a:moveTo>
                <a:lnTo>
                  <a:pt x="3792291" y="507125"/>
                </a:lnTo>
                <a:lnTo>
                  <a:pt x="3792291" y="546415"/>
                </a:lnTo>
                <a:lnTo>
                  <a:pt x="3836493" y="546415"/>
                </a:lnTo>
                <a:lnTo>
                  <a:pt x="3836493" y="507125"/>
                </a:lnTo>
                <a:lnTo>
                  <a:pt x="3854352" y="507125"/>
                </a:lnTo>
                <a:lnTo>
                  <a:pt x="3854352" y="546415"/>
                </a:lnTo>
                <a:lnTo>
                  <a:pt x="3887391" y="546415"/>
                </a:lnTo>
                <a:lnTo>
                  <a:pt x="3887391" y="562489"/>
                </a:lnTo>
                <a:lnTo>
                  <a:pt x="3854352" y="562489"/>
                </a:lnTo>
                <a:lnTo>
                  <a:pt x="3854352" y="609816"/>
                </a:lnTo>
                <a:lnTo>
                  <a:pt x="3896097" y="609816"/>
                </a:lnTo>
                <a:lnTo>
                  <a:pt x="3896097" y="625890"/>
                </a:lnTo>
                <a:lnTo>
                  <a:pt x="3854352" y="625890"/>
                </a:lnTo>
                <a:lnTo>
                  <a:pt x="3854352" y="693755"/>
                </a:lnTo>
                <a:lnTo>
                  <a:pt x="3836493" y="693755"/>
                </a:lnTo>
                <a:lnTo>
                  <a:pt x="3836493" y="625890"/>
                </a:lnTo>
                <a:lnTo>
                  <a:pt x="3790616" y="625890"/>
                </a:lnTo>
                <a:cubicBezTo>
                  <a:pt x="3786226" y="656251"/>
                  <a:pt x="3773389" y="678872"/>
                  <a:pt x="3752107" y="693755"/>
                </a:cubicBezTo>
                <a:cubicBezTo>
                  <a:pt x="3748238" y="689439"/>
                  <a:pt x="3743698" y="684900"/>
                  <a:pt x="3738489" y="680137"/>
                </a:cubicBezTo>
                <a:cubicBezTo>
                  <a:pt x="3756721" y="668603"/>
                  <a:pt x="3767994" y="650521"/>
                  <a:pt x="3772311" y="625890"/>
                </a:cubicBezTo>
                <a:lnTo>
                  <a:pt x="3735810" y="625890"/>
                </a:lnTo>
                <a:lnTo>
                  <a:pt x="3735810" y="609816"/>
                </a:lnTo>
                <a:lnTo>
                  <a:pt x="3774096" y="609816"/>
                </a:lnTo>
                <a:cubicBezTo>
                  <a:pt x="3774320" y="598208"/>
                  <a:pt x="3774431" y="582432"/>
                  <a:pt x="3774431" y="562489"/>
                </a:cubicBezTo>
                <a:lnTo>
                  <a:pt x="3746303" y="562489"/>
                </a:lnTo>
                <a:lnTo>
                  <a:pt x="3746303" y="546415"/>
                </a:lnTo>
                <a:lnTo>
                  <a:pt x="3774431" y="546415"/>
                </a:lnTo>
                <a:close/>
                <a:moveTo>
                  <a:pt x="9194676" y="506678"/>
                </a:moveTo>
                <a:lnTo>
                  <a:pt x="9213874" y="506678"/>
                </a:lnTo>
                <a:lnTo>
                  <a:pt x="9213874" y="583474"/>
                </a:lnTo>
                <a:lnTo>
                  <a:pt x="9279285" y="583474"/>
                </a:lnTo>
                <a:lnTo>
                  <a:pt x="9279285" y="599547"/>
                </a:lnTo>
                <a:lnTo>
                  <a:pt x="9213874" y="599547"/>
                </a:lnTo>
                <a:lnTo>
                  <a:pt x="9213874" y="725456"/>
                </a:lnTo>
                <a:lnTo>
                  <a:pt x="9194676" y="725456"/>
                </a:lnTo>
                <a:lnTo>
                  <a:pt x="9194676" y="599547"/>
                </a:lnTo>
                <a:lnTo>
                  <a:pt x="9129713" y="599547"/>
                </a:lnTo>
                <a:lnTo>
                  <a:pt x="9129713" y="583474"/>
                </a:lnTo>
                <a:lnTo>
                  <a:pt x="9194676" y="583474"/>
                </a:lnTo>
                <a:close/>
                <a:moveTo>
                  <a:pt x="2193802" y="506678"/>
                </a:moveTo>
                <a:lnTo>
                  <a:pt x="2213002" y="506678"/>
                </a:lnTo>
                <a:lnTo>
                  <a:pt x="2213002" y="583474"/>
                </a:lnTo>
                <a:lnTo>
                  <a:pt x="2278411" y="583474"/>
                </a:lnTo>
                <a:lnTo>
                  <a:pt x="2278411" y="599547"/>
                </a:lnTo>
                <a:lnTo>
                  <a:pt x="2213002" y="599547"/>
                </a:lnTo>
                <a:lnTo>
                  <a:pt x="2213002" y="725456"/>
                </a:lnTo>
                <a:lnTo>
                  <a:pt x="2193802" y="725456"/>
                </a:lnTo>
                <a:lnTo>
                  <a:pt x="2193802" y="599547"/>
                </a:lnTo>
                <a:lnTo>
                  <a:pt x="2128839" y="599547"/>
                </a:lnTo>
                <a:lnTo>
                  <a:pt x="2128839" y="583474"/>
                </a:lnTo>
                <a:lnTo>
                  <a:pt x="2193802" y="583474"/>
                </a:lnTo>
                <a:close/>
                <a:moveTo>
                  <a:pt x="1745755" y="506678"/>
                </a:moveTo>
                <a:lnTo>
                  <a:pt x="1763615" y="509357"/>
                </a:lnTo>
                <a:cubicBezTo>
                  <a:pt x="1760490" y="523793"/>
                  <a:pt x="1756843" y="537262"/>
                  <a:pt x="1752676" y="549764"/>
                </a:cubicBezTo>
                <a:lnTo>
                  <a:pt x="1820989" y="549764"/>
                </a:lnTo>
                <a:lnTo>
                  <a:pt x="1820989" y="564944"/>
                </a:lnTo>
                <a:lnTo>
                  <a:pt x="1806924" y="564944"/>
                </a:lnTo>
                <a:cubicBezTo>
                  <a:pt x="1803203" y="608700"/>
                  <a:pt x="1793679" y="643451"/>
                  <a:pt x="1778349" y="669199"/>
                </a:cubicBezTo>
                <a:cubicBezTo>
                  <a:pt x="1790404" y="685570"/>
                  <a:pt x="1805733" y="698964"/>
                  <a:pt x="1824337" y="709382"/>
                </a:cubicBezTo>
                <a:cubicBezTo>
                  <a:pt x="1819574" y="715931"/>
                  <a:pt x="1815556" y="721809"/>
                  <a:pt x="1812282" y="727018"/>
                </a:cubicBezTo>
                <a:cubicBezTo>
                  <a:pt x="1794124" y="715261"/>
                  <a:pt x="1779019" y="701271"/>
                  <a:pt x="1766964" y="685049"/>
                </a:cubicBezTo>
                <a:cubicBezTo>
                  <a:pt x="1753271" y="702015"/>
                  <a:pt x="1736974" y="716749"/>
                  <a:pt x="1718073" y="729251"/>
                </a:cubicBezTo>
                <a:cubicBezTo>
                  <a:pt x="1714799" y="724935"/>
                  <a:pt x="1710557" y="720247"/>
                  <a:pt x="1705348" y="715186"/>
                </a:cubicBezTo>
                <a:cubicBezTo>
                  <a:pt x="1726184" y="701494"/>
                  <a:pt x="1743076" y="685942"/>
                  <a:pt x="1756024" y="668529"/>
                </a:cubicBezTo>
                <a:cubicBezTo>
                  <a:pt x="1743969" y="647693"/>
                  <a:pt x="1736007" y="623657"/>
                  <a:pt x="1732138" y="596422"/>
                </a:cubicBezTo>
                <a:cubicBezTo>
                  <a:pt x="1729012" y="601928"/>
                  <a:pt x="1725738" y="607063"/>
                  <a:pt x="1722315" y="611825"/>
                </a:cubicBezTo>
                <a:cubicBezTo>
                  <a:pt x="1719338" y="607509"/>
                  <a:pt x="1715618" y="602747"/>
                  <a:pt x="1711153" y="597538"/>
                </a:cubicBezTo>
                <a:cubicBezTo>
                  <a:pt x="1728417" y="572684"/>
                  <a:pt x="1739951" y="542397"/>
                  <a:pt x="1745755" y="506678"/>
                </a:cubicBezTo>
                <a:close/>
                <a:moveTo>
                  <a:pt x="10016207" y="506455"/>
                </a:moveTo>
                <a:lnTo>
                  <a:pt x="10032950" y="506455"/>
                </a:lnTo>
                <a:lnTo>
                  <a:pt x="10032950" y="538155"/>
                </a:lnTo>
                <a:lnTo>
                  <a:pt x="10065767" y="538155"/>
                </a:lnTo>
                <a:lnTo>
                  <a:pt x="10065767" y="554229"/>
                </a:lnTo>
                <a:lnTo>
                  <a:pt x="10032950" y="554229"/>
                </a:lnTo>
                <a:lnTo>
                  <a:pt x="10032950" y="586376"/>
                </a:lnTo>
                <a:lnTo>
                  <a:pt x="10071348" y="586376"/>
                </a:lnTo>
                <a:lnTo>
                  <a:pt x="10071348" y="602449"/>
                </a:lnTo>
                <a:lnTo>
                  <a:pt x="10041210" y="602449"/>
                </a:lnTo>
                <a:lnTo>
                  <a:pt x="10041210" y="637275"/>
                </a:lnTo>
                <a:lnTo>
                  <a:pt x="10072017" y="637275"/>
                </a:lnTo>
                <a:lnTo>
                  <a:pt x="10072017" y="653348"/>
                </a:lnTo>
                <a:lnTo>
                  <a:pt x="10041210" y="653348"/>
                </a:lnTo>
                <a:lnTo>
                  <a:pt x="10041210" y="694313"/>
                </a:lnTo>
                <a:cubicBezTo>
                  <a:pt x="10052521" y="699225"/>
                  <a:pt x="10065767" y="701792"/>
                  <a:pt x="10080947" y="702015"/>
                </a:cubicBezTo>
                <a:cubicBezTo>
                  <a:pt x="10113987" y="702462"/>
                  <a:pt x="10151864" y="702164"/>
                  <a:pt x="10194577" y="701122"/>
                </a:cubicBezTo>
                <a:cubicBezTo>
                  <a:pt x="10192345" y="706182"/>
                  <a:pt x="10190261" y="712061"/>
                  <a:pt x="10188327" y="718758"/>
                </a:cubicBezTo>
                <a:cubicBezTo>
                  <a:pt x="10145464" y="719056"/>
                  <a:pt x="10107364" y="718833"/>
                  <a:pt x="10074027" y="718089"/>
                </a:cubicBezTo>
                <a:cubicBezTo>
                  <a:pt x="10038085" y="717196"/>
                  <a:pt x="10013640" y="704210"/>
                  <a:pt x="10000692" y="679133"/>
                </a:cubicBezTo>
                <a:cubicBezTo>
                  <a:pt x="9996599" y="697885"/>
                  <a:pt x="9990757" y="713698"/>
                  <a:pt x="9983167" y="726572"/>
                </a:cubicBezTo>
                <a:cubicBezTo>
                  <a:pt x="9980042" y="720321"/>
                  <a:pt x="9976321" y="714591"/>
                  <a:pt x="9972005" y="709382"/>
                </a:cubicBezTo>
                <a:cubicBezTo>
                  <a:pt x="9983762" y="688844"/>
                  <a:pt x="9990162" y="657739"/>
                  <a:pt x="9991204" y="616067"/>
                </a:cubicBezTo>
                <a:lnTo>
                  <a:pt x="10007724" y="616960"/>
                </a:lnTo>
                <a:cubicBezTo>
                  <a:pt x="10007277" y="631471"/>
                  <a:pt x="10006198" y="644940"/>
                  <a:pt x="10004487" y="657367"/>
                </a:cubicBezTo>
                <a:cubicBezTo>
                  <a:pt x="10009547" y="668306"/>
                  <a:pt x="10016281" y="677235"/>
                  <a:pt x="10024690" y="684156"/>
                </a:cubicBezTo>
                <a:lnTo>
                  <a:pt x="10024690" y="602449"/>
                </a:lnTo>
                <a:lnTo>
                  <a:pt x="9974237" y="602449"/>
                </a:lnTo>
                <a:lnTo>
                  <a:pt x="9974237" y="586376"/>
                </a:lnTo>
                <a:lnTo>
                  <a:pt x="10016207" y="586376"/>
                </a:lnTo>
                <a:lnTo>
                  <a:pt x="10016207" y="554229"/>
                </a:lnTo>
                <a:lnTo>
                  <a:pt x="9979818" y="554229"/>
                </a:lnTo>
                <a:lnTo>
                  <a:pt x="9979818" y="538155"/>
                </a:lnTo>
                <a:lnTo>
                  <a:pt x="10016207" y="538155"/>
                </a:lnTo>
                <a:close/>
                <a:moveTo>
                  <a:pt x="7606382" y="506455"/>
                </a:moveTo>
                <a:lnTo>
                  <a:pt x="7623125" y="506455"/>
                </a:lnTo>
                <a:lnTo>
                  <a:pt x="7623125" y="538155"/>
                </a:lnTo>
                <a:lnTo>
                  <a:pt x="7655942" y="538155"/>
                </a:lnTo>
                <a:lnTo>
                  <a:pt x="7655942" y="554229"/>
                </a:lnTo>
                <a:lnTo>
                  <a:pt x="7623125" y="554229"/>
                </a:lnTo>
                <a:lnTo>
                  <a:pt x="7623125" y="586376"/>
                </a:lnTo>
                <a:lnTo>
                  <a:pt x="7661523" y="586376"/>
                </a:lnTo>
                <a:lnTo>
                  <a:pt x="7661523" y="602449"/>
                </a:lnTo>
                <a:lnTo>
                  <a:pt x="7631385" y="602449"/>
                </a:lnTo>
                <a:lnTo>
                  <a:pt x="7631385" y="637275"/>
                </a:lnTo>
                <a:lnTo>
                  <a:pt x="7662193" y="637275"/>
                </a:lnTo>
                <a:lnTo>
                  <a:pt x="7662193" y="653348"/>
                </a:lnTo>
                <a:lnTo>
                  <a:pt x="7631385" y="653348"/>
                </a:lnTo>
                <a:lnTo>
                  <a:pt x="7631385" y="694313"/>
                </a:lnTo>
                <a:cubicBezTo>
                  <a:pt x="7642696" y="699225"/>
                  <a:pt x="7655942" y="701792"/>
                  <a:pt x="7671122" y="702015"/>
                </a:cubicBezTo>
                <a:cubicBezTo>
                  <a:pt x="7704162" y="702462"/>
                  <a:pt x="7742039" y="702164"/>
                  <a:pt x="7784753" y="701122"/>
                </a:cubicBezTo>
                <a:cubicBezTo>
                  <a:pt x="7782520" y="706182"/>
                  <a:pt x="7780437" y="712061"/>
                  <a:pt x="7778502" y="718758"/>
                </a:cubicBezTo>
                <a:cubicBezTo>
                  <a:pt x="7735639" y="719056"/>
                  <a:pt x="7697539" y="718833"/>
                  <a:pt x="7664202" y="718089"/>
                </a:cubicBezTo>
                <a:cubicBezTo>
                  <a:pt x="7628260" y="717196"/>
                  <a:pt x="7603815" y="704210"/>
                  <a:pt x="7590867" y="679133"/>
                </a:cubicBezTo>
                <a:cubicBezTo>
                  <a:pt x="7586774" y="697885"/>
                  <a:pt x="7580933" y="713698"/>
                  <a:pt x="7573342" y="726572"/>
                </a:cubicBezTo>
                <a:cubicBezTo>
                  <a:pt x="7570217" y="720321"/>
                  <a:pt x="7566496" y="714591"/>
                  <a:pt x="7562180" y="709382"/>
                </a:cubicBezTo>
                <a:cubicBezTo>
                  <a:pt x="7573938" y="688844"/>
                  <a:pt x="7580337" y="657739"/>
                  <a:pt x="7581379" y="616067"/>
                </a:cubicBezTo>
                <a:lnTo>
                  <a:pt x="7597899" y="616960"/>
                </a:lnTo>
                <a:cubicBezTo>
                  <a:pt x="7597452" y="631471"/>
                  <a:pt x="7596373" y="644940"/>
                  <a:pt x="7594662" y="657367"/>
                </a:cubicBezTo>
                <a:cubicBezTo>
                  <a:pt x="7599722" y="668306"/>
                  <a:pt x="7606457" y="677235"/>
                  <a:pt x="7614865" y="684156"/>
                </a:cubicBezTo>
                <a:lnTo>
                  <a:pt x="7614865" y="602449"/>
                </a:lnTo>
                <a:lnTo>
                  <a:pt x="7564413" y="602449"/>
                </a:lnTo>
                <a:lnTo>
                  <a:pt x="7564413" y="586376"/>
                </a:lnTo>
                <a:lnTo>
                  <a:pt x="7606382" y="586376"/>
                </a:lnTo>
                <a:lnTo>
                  <a:pt x="7606382" y="554229"/>
                </a:lnTo>
                <a:lnTo>
                  <a:pt x="7569994" y="554229"/>
                </a:lnTo>
                <a:lnTo>
                  <a:pt x="7569994" y="538155"/>
                </a:lnTo>
                <a:lnTo>
                  <a:pt x="7606382" y="538155"/>
                </a:lnTo>
                <a:close/>
                <a:moveTo>
                  <a:pt x="6529239" y="506455"/>
                </a:moveTo>
                <a:lnTo>
                  <a:pt x="6544866" y="506455"/>
                </a:lnTo>
                <a:lnTo>
                  <a:pt x="6544866" y="528109"/>
                </a:lnTo>
                <a:lnTo>
                  <a:pt x="6584603" y="528109"/>
                </a:lnTo>
                <a:lnTo>
                  <a:pt x="6584603" y="506678"/>
                </a:lnTo>
                <a:lnTo>
                  <a:pt x="6600230" y="506678"/>
                </a:lnTo>
                <a:lnTo>
                  <a:pt x="6600230" y="528109"/>
                </a:lnTo>
                <a:lnTo>
                  <a:pt x="6638627" y="528109"/>
                </a:lnTo>
                <a:lnTo>
                  <a:pt x="6638627" y="542397"/>
                </a:lnTo>
                <a:lnTo>
                  <a:pt x="6600230" y="542397"/>
                </a:lnTo>
                <a:lnTo>
                  <a:pt x="6600230" y="560480"/>
                </a:lnTo>
                <a:lnTo>
                  <a:pt x="6584603" y="560480"/>
                </a:lnTo>
                <a:lnTo>
                  <a:pt x="6584603" y="542397"/>
                </a:lnTo>
                <a:lnTo>
                  <a:pt x="6544866" y="542397"/>
                </a:lnTo>
                <a:lnTo>
                  <a:pt x="6544866" y="560480"/>
                </a:lnTo>
                <a:lnTo>
                  <a:pt x="6529239" y="560480"/>
                </a:lnTo>
                <a:lnTo>
                  <a:pt x="6529239" y="542397"/>
                </a:lnTo>
                <a:lnTo>
                  <a:pt x="6493966" y="542397"/>
                </a:lnTo>
                <a:lnTo>
                  <a:pt x="6493966" y="528109"/>
                </a:lnTo>
                <a:lnTo>
                  <a:pt x="6529239" y="528109"/>
                </a:lnTo>
                <a:close/>
                <a:moveTo>
                  <a:pt x="6452220" y="506455"/>
                </a:moveTo>
                <a:lnTo>
                  <a:pt x="6467847" y="506455"/>
                </a:lnTo>
                <a:lnTo>
                  <a:pt x="6467847" y="556015"/>
                </a:lnTo>
                <a:lnTo>
                  <a:pt x="6496868" y="556015"/>
                </a:lnTo>
                <a:lnTo>
                  <a:pt x="6496868" y="570749"/>
                </a:lnTo>
                <a:lnTo>
                  <a:pt x="6467847" y="570749"/>
                </a:lnTo>
                <a:lnTo>
                  <a:pt x="6467847" y="600217"/>
                </a:lnTo>
                <a:lnTo>
                  <a:pt x="6476553" y="593073"/>
                </a:lnTo>
                <a:cubicBezTo>
                  <a:pt x="6485037" y="602151"/>
                  <a:pt x="6492925" y="611304"/>
                  <a:pt x="6500217" y="620532"/>
                </a:cubicBezTo>
                <a:lnTo>
                  <a:pt x="6487939" y="630801"/>
                </a:lnTo>
                <a:cubicBezTo>
                  <a:pt x="6481093" y="620904"/>
                  <a:pt x="6474395" y="612160"/>
                  <a:pt x="6467847" y="604570"/>
                </a:cubicBezTo>
                <a:lnTo>
                  <a:pt x="6467847" y="725456"/>
                </a:lnTo>
                <a:lnTo>
                  <a:pt x="6452220" y="725456"/>
                </a:lnTo>
                <a:lnTo>
                  <a:pt x="6452220" y="603900"/>
                </a:lnTo>
                <a:cubicBezTo>
                  <a:pt x="6444258" y="631136"/>
                  <a:pt x="6435551" y="651637"/>
                  <a:pt x="6426101" y="665403"/>
                </a:cubicBezTo>
                <a:cubicBezTo>
                  <a:pt x="6424017" y="659004"/>
                  <a:pt x="6421487" y="652455"/>
                  <a:pt x="6418510" y="645758"/>
                </a:cubicBezTo>
                <a:cubicBezTo>
                  <a:pt x="6431384" y="624178"/>
                  <a:pt x="6441616" y="599175"/>
                  <a:pt x="6449206" y="570749"/>
                </a:cubicBezTo>
                <a:lnTo>
                  <a:pt x="6421189" y="570749"/>
                </a:lnTo>
                <a:lnTo>
                  <a:pt x="6421189" y="556015"/>
                </a:lnTo>
                <a:lnTo>
                  <a:pt x="6452220" y="556015"/>
                </a:lnTo>
                <a:close/>
                <a:moveTo>
                  <a:pt x="2415482" y="506455"/>
                </a:moveTo>
                <a:lnTo>
                  <a:pt x="2432448" y="506455"/>
                </a:lnTo>
                <a:lnTo>
                  <a:pt x="2432448" y="530119"/>
                </a:lnTo>
                <a:lnTo>
                  <a:pt x="2502770" y="530119"/>
                </a:lnTo>
                <a:lnTo>
                  <a:pt x="2502770" y="545299"/>
                </a:lnTo>
                <a:lnTo>
                  <a:pt x="2432448" y="545299"/>
                </a:lnTo>
                <a:lnTo>
                  <a:pt x="2432448" y="565614"/>
                </a:lnTo>
                <a:lnTo>
                  <a:pt x="2486473" y="565614"/>
                </a:lnTo>
                <a:lnTo>
                  <a:pt x="2486473" y="703801"/>
                </a:lnTo>
                <a:lnTo>
                  <a:pt x="2507681" y="703801"/>
                </a:lnTo>
                <a:lnTo>
                  <a:pt x="2507681" y="718982"/>
                </a:lnTo>
                <a:lnTo>
                  <a:pt x="2340250" y="718982"/>
                </a:lnTo>
                <a:lnTo>
                  <a:pt x="2340250" y="703801"/>
                </a:lnTo>
                <a:lnTo>
                  <a:pt x="2362797" y="703801"/>
                </a:lnTo>
                <a:lnTo>
                  <a:pt x="2362797" y="565614"/>
                </a:lnTo>
                <a:lnTo>
                  <a:pt x="2415482" y="565614"/>
                </a:lnTo>
                <a:lnTo>
                  <a:pt x="2415482" y="545299"/>
                </a:lnTo>
                <a:lnTo>
                  <a:pt x="2350742" y="545299"/>
                </a:lnTo>
                <a:lnTo>
                  <a:pt x="2350742" y="530119"/>
                </a:lnTo>
                <a:lnTo>
                  <a:pt x="2415482" y="530119"/>
                </a:lnTo>
                <a:close/>
                <a:moveTo>
                  <a:pt x="1023790" y="506455"/>
                </a:moveTo>
                <a:lnTo>
                  <a:pt x="1039417" y="506455"/>
                </a:lnTo>
                <a:lnTo>
                  <a:pt x="1039417" y="528109"/>
                </a:lnTo>
                <a:lnTo>
                  <a:pt x="1079154" y="528109"/>
                </a:lnTo>
                <a:lnTo>
                  <a:pt x="1079154" y="506678"/>
                </a:lnTo>
                <a:lnTo>
                  <a:pt x="1094781" y="506678"/>
                </a:lnTo>
                <a:lnTo>
                  <a:pt x="1094781" y="528109"/>
                </a:lnTo>
                <a:lnTo>
                  <a:pt x="1133179" y="528109"/>
                </a:lnTo>
                <a:lnTo>
                  <a:pt x="1133179" y="542397"/>
                </a:lnTo>
                <a:lnTo>
                  <a:pt x="1094781" y="542397"/>
                </a:lnTo>
                <a:lnTo>
                  <a:pt x="1094781" y="560480"/>
                </a:lnTo>
                <a:lnTo>
                  <a:pt x="1079154" y="560480"/>
                </a:lnTo>
                <a:lnTo>
                  <a:pt x="1079154" y="542397"/>
                </a:lnTo>
                <a:lnTo>
                  <a:pt x="1039417" y="542397"/>
                </a:lnTo>
                <a:lnTo>
                  <a:pt x="1039417" y="560480"/>
                </a:lnTo>
                <a:lnTo>
                  <a:pt x="1023790" y="560480"/>
                </a:lnTo>
                <a:lnTo>
                  <a:pt x="1023790" y="542397"/>
                </a:lnTo>
                <a:lnTo>
                  <a:pt x="988518" y="542397"/>
                </a:lnTo>
                <a:lnTo>
                  <a:pt x="988518" y="528109"/>
                </a:lnTo>
                <a:lnTo>
                  <a:pt x="1023790" y="528109"/>
                </a:lnTo>
                <a:close/>
                <a:moveTo>
                  <a:pt x="946772" y="506455"/>
                </a:moveTo>
                <a:lnTo>
                  <a:pt x="962399" y="506455"/>
                </a:lnTo>
                <a:lnTo>
                  <a:pt x="962399" y="556015"/>
                </a:lnTo>
                <a:lnTo>
                  <a:pt x="991420" y="556015"/>
                </a:lnTo>
                <a:lnTo>
                  <a:pt x="991420" y="570749"/>
                </a:lnTo>
                <a:lnTo>
                  <a:pt x="962399" y="570749"/>
                </a:lnTo>
                <a:lnTo>
                  <a:pt x="962399" y="600217"/>
                </a:lnTo>
                <a:lnTo>
                  <a:pt x="971105" y="593073"/>
                </a:lnTo>
                <a:cubicBezTo>
                  <a:pt x="979588" y="602151"/>
                  <a:pt x="987476" y="611304"/>
                  <a:pt x="994768" y="620532"/>
                </a:cubicBezTo>
                <a:lnTo>
                  <a:pt x="982490" y="630801"/>
                </a:lnTo>
                <a:cubicBezTo>
                  <a:pt x="975644" y="620904"/>
                  <a:pt x="968947" y="612160"/>
                  <a:pt x="962399" y="604570"/>
                </a:cubicBezTo>
                <a:lnTo>
                  <a:pt x="962399" y="725456"/>
                </a:lnTo>
                <a:lnTo>
                  <a:pt x="946772" y="725456"/>
                </a:lnTo>
                <a:lnTo>
                  <a:pt x="946772" y="603900"/>
                </a:lnTo>
                <a:cubicBezTo>
                  <a:pt x="938809" y="631136"/>
                  <a:pt x="930103" y="651637"/>
                  <a:pt x="920652" y="665403"/>
                </a:cubicBezTo>
                <a:cubicBezTo>
                  <a:pt x="918569" y="659004"/>
                  <a:pt x="916039" y="652455"/>
                  <a:pt x="913062" y="645758"/>
                </a:cubicBezTo>
                <a:cubicBezTo>
                  <a:pt x="925936" y="624178"/>
                  <a:pt x="936167" y="599175"/>
                  <a:pt x="943758" y="570749"/>
                </a:cubicBezTo>
                <a:lnTo>
                  <a:pt x="915741" y="570749"/>
                </a:lnTo>
                <a:lnTo>
                  <a:pt x="915741" y="556015"/>
                </a:lnTo>
                <a:lnTo>
                  <a:pt x="946772" y="556015"/>
                </a:lnTo>
                <a:close/>
                <a:moveTo>
                  <a:pt x="496269" y="506455"/>
                </a:moveTo>
                <a:lnTo>
                  <a:pt x="515021" y="509134"/>
                </a:lnTo>
                <a:cubicBezTo>
                  <a:pt x="512491" y="524314"/>
                  <a:pt x="509812" y="538825"/>
                  <a:pt x="506984" y="552666"/>
                </a:cubicBezTo>
                <a:lnTo>
                  <a:pt x="556321" y="552666"/>
                </a:lnTo>
                <a:lnTo>
                  <a:pt x="556321" y="569186"/>
                </a:lnTo>
                <a:cubicBezTo>
                  <a:pt x="551930" y="609742"/>
                  <a:pt x="543261" y="640921"/>
                  <a:pt x="530313" y="662725"/>
                </a:cubicBezTo>
                <a:cubicBezTo>
                  <a:pt x="541996" y="672175"/>
                  <a:pt x="554312" y="682295"/>
                  <a:pt x="567260" y="693085"/>
                </a:cubicBezTo>
                <a:lnTo>
                  <a:pt x="553419" y="707819"/>
                </a:lnTo>
                <a:cubicBezTo>
                  <a:pt x="542033" y="697253"/>
                  <a:pt x="530908" y="687170"/>
                  <a:pt x="520044" y="677570"/>
                </a:cubicBezTo>
                <a:cubicBezTo>
                  <a:pt x="505608" y="696471"/>
                  <a:pt x="488009" y="712508"/>
                  <a:pt x="467247" y="725679"/>
                </a:cubicBezTo>
                <a:cubicBezTo>
                  <a:pt x="464271" y="720916"/>
                  <a:pt x="460699" y="715633"/>
                  <a:pt x="456532" y="709829"/>
                </a:cubicBezTo>
                <a:cubicBezTo>
                  <a:pt x="476772" y="697625"/>
                  <a:pt x="493478" y="682965"/>
                  <a:pt x="506649" y="665850"/>
                </a:cubicBezTo>
                <a:cubicBezTo>
                  <a:pt x="493404" y="654465"/>
                  <a:pt x="480642" y="643898"/>
                  <a:pt x="468363" y="634150"/>
                </a:cubicBezTo>
                <a:cubicBezTo>
                  <a:pt x="474614" y="613537"/>
                  <a:pt x="480121" y="592031"/>
                  <a:pt x="484883" y="569633"/>
                </a:cubicBezTo>
                <a:lnTo>
                  <a:pt x="457425" y="569633"/>
                </a:lnTo>
                <a:lnTo>
                  <a:pt x="457425" y="552666"/>
                </a:lnTo>
                <a:lnTo>
                  <a:pt x="488344" y="552666"/>
                </a:lnTo>
                <a:cubicBezTo>
                  <a:pt x="491320" y="537635"/>
                  <a:pt x="493962" y="522231"/>
                  <a:pt x="496269" y="506455"/>
                </a:cubicBezTo>
                <a:close/>
                <a:moveTo>
                  <a:pt x="10700891" y="506232"/>
                </a:moveTo>
                <a:lnTo>
                  <a:pt x="10717857" y="512929"/>
                </a:lnTo>
                <a:cubicBezTo>
                  <a:pt x="10703421" y="541206"/>
                  <a:pt x="10690249" y="564870"/>
                  <a:pt x="10678343" y="583920"/>
                </a:cubicBezTo>
                <a:cubicBezTo>
                  <a:pt x="10688091" y="583771"/>
                  <a:pt x="10696872" y="583548"/>
                  <a:pt x="10704686" y="583250"/>
                </a:cubicBezTo>
                <a:cubicBezTo>
                  <a:pt x="10709151" y="575288"/>
                  <a:pt x="10713839" y="566656"/>
                  <a:pt x="10718750" y="557354"/>
                </a:cubicBezTo>
                <a:lnTo>
                  <a:pt x="10735493" y="564721"/>
                </a:lnTo>
                <a:cubicBezTo>
                  <a:pt x="10718527" y="594338"/>
                  <a:pt x="10702305" y="619862"/>
                  <a:pt x="10686826" y="641293"/>
                </a:cubicBezTo>
                <a:cubicBezTo>
                  <a:pt x="10698733" y="639656"/>
                  <a:pt x="10713988" y="637424"/>
                  <a:pt x="10732591" y="634596"/>
                </a:cubicBezTo>
                <a:cubicBezTo>
                  <a:pt x="10731698" y="640549"/>
                  <a:pt x="10730954" y="646056"/>
                  <a:pt x="10730359" y="651116"/>
                </a:cubicBezTo>
                <a:cubicBezTo>
                  <a:pt x="10711755" y="653646"/>
                  <a:pt x="10690473" y="656846"/>
                  <a:pt x="10666511" y="660715"/>
                </a:cubicBezTo>
                <a:lnTo>
                  <a:pt x="10662939" y="644642"/>
                </a:lnTo>
                <a:cubicBezTo>
                  <a:pt x="10672241" y="635117"/>
                  <a:pt x="10683292" y="619602"/>
                  <a:pt x="10696091" y="598096"/>
                </a:cubicBezTo>
                <a:cubicBezTo>
                  <a:pt x="10680613" y="599138"/>
                  <a:pt x="10669488" y="599919"/>
                  <a:pt x="10662716" y="600440"/>
                </a:cubicBezTo>
                <a:lnTo>
                  <a:pt x="10658475" y="585260"/>
                </a:lnTo>
                <a:cubicBezTo>
                  <a:pt x="10671572" y="567995"/>
                  <a:pt x="10685710" y="541653"/>
                  <a:pt x="10700891" y="506232"/>
                </a:cubicBezTo>
                <a:close/>
                <a:moveTo>
                  <a:pt x="8872091" y="506232"/>
                </a:moveTo>
                <a:lnTo>
                  <a:pt x="8889058" y="512929"/>
                </a:lnTo>
                <a:cubicBezTo>
                  <a:pt x="8874621" y="541206"/>
                  <a:pt x="8861449" y="564870"/>
                  <a:pt x="8849544" y="583920"/>
                </a:cubicBezTo>
                <a:cubicBezTo>
                  <a:pt x="8859292" y="583771"/>
                  <a:pt x="8868073" y="583548"/>
                  <a:pt x="8875886" y="583250"/>
                </a:cubicBezTo>
                <a:cubicBezTo>
                  <a:pt x="8880351" y="575288"/>
                  <a:pt x="8885039" y="566656"/>
                  <a:pt x="8889950" y="557354"/>
                </a:cubicBezTo>
                <a:lnTo>
                  <a:pt x="8906693" y="564721"/>
                </a:lnTo>
                <a:cubicBezTo>
                  <a:pt x="8889727" y="594338"/>
                  <a:pt x="8873505" y="619862"/>
                  <a:pt x="8858027" y="641293"/>
                </a:cubicBezTo>
                <a:cubicBezTo>
                  <a:pt x="8869933" y="639656"/>
                  <a:pt x="8885188" y="637424"/>
                  <a:pt x="8903792" y="634596"/>
                </a:cubicBezTo>
                <a:cubicBezTo>
                  <a:pt x="8902899" y="640549"/>
                  <a:pt x="8902155" y="646056"/>
                  <a:pt x="8901559" y="651116"/>
                </a:cubicBezTo>
                <a:cubicBezTo>
                  <a:pt x="8882955" y="653646"/>
                  <a:pt x="8861673" y="656846"/>
                  <a:pt x="8837711" y="660715"/>
                </a:cubicBezTo>
                <a:lnTo>
                  <a:pt x="8834140" y="644642"/>
                </a:lnTo>
                <a:cubicBezTo>
                  <a:pt x="8843442" y="635117"/>
                  <a:pt x="8854492" y="619602"/>
                  <a:pt x="8867292" y="598096"/>
                </a:cubicBezTo>
                <a:cubicBezTo>
                  <a:pt x="8851813" y="599138"/>
                  <a:pt x="8840689" y="599919"/>
                  <a:pt x="8833916" y="600440"/>
                </a:cubicBezTo>
                <a:lnTo>
                  <a:pt x="8829675" y="585260"/>
                </a:lnTo>
                <a:cubicBezTo>
                  <a:pt x="8842772" y="567995"/>
                  <a:pt x="8856911" y="541653"/>
                  <a:pt x="8872091" y="506232"/>
                </a:cubicBezTo>
                <a:close/>
                <a:moveTo>
                  <a:pt x="5888087" y="506232"/>
                </a:moveTo>
                <a:cubicBezTo>
                  <a:pt x="5895380" y="515608"/>
                  <a:pt x="5902077" y="524835"/>
                  <a:pt x="5908179" y="533914"/>
                </a:cubicBezTo>
                <a:lnTo>
                  <a:pt x="5892775" y="543513"/>
                </a:lnTo>
                <a:cubicBezTo>
                  <a:pt x="5887268" y="534286"/>
                  <a:pt x="5881018" y="524761"/>
                  <a:pt x="5874023" y="514938"/>
                </a:cubicBezTo>
                <a:close/>
                <a:moveTo>
                  <a:pt x="5762402" y="506232"/>
                </a:moveTo>
                <a:lnTo>
                  <a:pt x="5779145" y="506232"/>
                </a:lnTo>
                <a:lnTo>
                  <a:pt x="5779145" y="548648"/>
                </a:lnTo>
                <a:lnTo>
                  <a:pt x="5805041" y="548648"/>
                </a:lnTo>
                <a:lnTo>
                  <a:pt x="5805041" y="564275"/>
                </a:lnTo>
                <a:lnTo>
                  <a:pt x="5779145" y="564275"/>
                </a:lnTo>
                <a:lnTo>
                  <a:pt x="5779145" y="614058"/>
                </a:lnTo>
                <a:cubicBezTo>
                  <a:pt x="5788223" y="611602"/>
                  <a:pt x="5796855" y="609146"/>
                  <a:pt x="5805041" y="606691"/>
                </a:cubicBezTo>
                <a:cubicBezTo>
                  <a:pt x="5805339" y="613537"/>
                  <a:pt x="5805859" y="619341"/>
                  <a:pt x="5806604" y="624104"/>
                </a:cubicBezTo>
                <a:cubicBezTo>
                  <a:pt x="5797004" y="626783"/>
                  <a:pt x="5787851" y="629387"/>
                  <a:pt x="5779145" y="631917"/>
                </a:cubicBezTo>
                <a:lnTo>
                  <a:pt x="5779145" y="699560"/>
                </a:lnTo>
                <a:cubicBezTo>
                  <a:pt x="5779145" y="714740"/>
                  <a:pt x="5773266" y="722702"/>
                  <a:pt x="5761509" y="723446"/>
                </a:cubicBezTo>
                <a:cubicBezTo>
                  <a:pt x="5754067" y="723893"/>
                  <a:pt x="5746477" y="724042"/>
                  <a:pt x="5738738" y="723893"/>
                </a:cubicBezTo>
                <a:cubicBezTo>
                  <a:pt x="5738143" y="717940"/>
                  <a:pt x="5737250" y="711763"/>
                  <a:pt x="5736059" y="705364"/>
                </a:cubicBezTo>
                <a:cubicBezTo>
                  <a:pt x="5743500" y="705959"/>
                  <a:pt x="5749454" y="706257"/>
                  <a:pt x="5753918" y="706257"/>
                </a:cubicBezTo>
                <a:cubicBezTo>
                  <a:pt x="5759574" y="706257"/>
                  <a:pt x="5762402" y="703355"/>
                  <a:pt x="5762402" y="697550"/>
                </a:cubicBezTo>
                <a:lnTo>
                  <a:pt x="5762402" y="636717"/>
                </a:lnTo>
                <a:cubicBezTo>
                  <a:pt x="5753025" y="639470"/>
                  <a:pt x="5744170" y="642112"/>
                  <a:pt x="5735836" y="644642"/>
                </a:cubicBezTo>
                <a:lnTo>
                  <a:pt x="5733603" y="625443"/>
                </a:lnTo>
                <a:cubicBezTo>
                  <a:pt x="5743575" y="623136"/>
                  <a:pt x="5753174" y="620792"/>
                  <a:pt x="5762402" y="618411"/>
                </a:cubicBezTo>
                <a:lnTo>
                  <a:pt x="5762402" y="564275"/>
                </a:lnTo>
                <a:lnTo>
                  <a:pt x="5735166" y="564275"/>
                </a:lnTo>
                <a:lnTo>
                  <a:pt x="5735166" y="548648"/>
                </a:lnTo>
                <a:lnTo>
                  <a:pt x="5762402" y="548648"/>
                </a:lnTo>
                <a:close/>
                <a:moveTo>
                  <a:pt x="1960291" y="506232"/>
                </a:moveTo>
                <a:lnTo>
                  <a:pt x="1978597" y="506232"/>
                </a:lnTo>
                <a:lnTo>
                  <a:pt x="1978597" y="552666"/>
                </a:lnTo>
                <a:lnTo>
                  <a:pt x="2050258" y="552666"/>
                </a:lnTo>
                <a:lnTo>
                  <a:pt x="2050258" y="569186"/>
                </a:lnTo>
                <a:lnTo>
                  <a:pt x="1978597" y="569186"/>
                </a:lnTo>
                <a:lnTo>
                  <a:pt x="1978597" y="614504"/>
                </a:lnTo>
                <a:lnTo>
                  <a:pt x="2033514" y="614504"/>
                </a:lnTo>
                <a:lnTo>
                  <a:pt x="2033514" y="726125"/>
                </a:lnTo>
                <a:lnTo>
                  <a:pt x="2015209" y="726125"/>
                </a:lnTo>
                <a:lnTo>
                  <a:pt x="2015209" y="708712"/>
                </a:lnTo>
                <a:lnTo>
                  <a:pt x="1923903" y="708712"/>
                </a:lnTo>
                <a:lnTo>
                  <a:pt x="1923903" y="726125"/>
                </a:lnTo>
                <a:lnTo>
                  <a:pt x="1905597" y="726125"/>
                </a:lnTo>
                <a:lnTo>
                  <a:pt x="1905597" y="614504"/>
                </a:lnTo>
                <a:lnTo>
                  <a:pt x="1960291" y="614504"/>
                </a:lnTo>
                <a:lnTo>
                  <a:pt x="1960291" y="569186"/>
                </a:lnTo>
                <a:lnTo>
                  <a:pt x="1889524" y="569186"/>
                </a:lnTo>
                <a:lnTo>
                  <a:pt x="1889524" y="552666"/>
                </a:lnTo>
                <a:lnTo>
                  <a:pt x="1960291" y="552666"/>
                </a:lnTo>
                <a:close/>
                <a:moveTo>
                  <a:pt x="11021020" y="506008"/>
                </a:moveTo>
                <a:lnTo>
                  <a:pt x="11039772" y="510697"/>
                </a:lnTo>
                <a:cubicBezTo>
                  <a:pt x="11035977" y="521933"/>
                  <a:pt x="11032108" y="532500"/>
                  <a:pt x="11028164" y="542397"/>
                </a:cubicBezTo>
                <a:lnTo>
                  <a:pt x="11100048" y="542397"/>
                </a:lnTo>
                <a:cubicBezTo>
                  <a:pt x="11098262" y="618895"/>
                  <a:pt x="11096773" y="667041"/>
                  <a:pt x="11095583" y="686835"/>
                </a:cubicBezTo>
                <a:cubicBezTo>
                  <a:pt x="11094541" y="710201"/>
                  <a:pt x="11082263" y="721884"/>
                  <a:pt x="11058748" y="721884"/>
                </a:cubicBezTo>
                <a:cubicBezTo>
                  <a:pt x="11045205" y="721884"/>
                  <a:pt x="11031438" y="721437"/>
                  <a:pt x="11017448" y="720544"/>
                </a:cubicBezTo>
                <a:cubicBezTo>
                  <a:pt x="11016555" y="713103"/>
                  <a:pt x="11015364" y="706480"/>
                  <a:pt x="11013876" y="700676"/>
                </a:cubicBezTo>
                <a:lnTo>
                  <a:pt x="11014546" y="700676"/>
                </a:lnTo>
                <a:cubicBezTo>
                  <a:pt x="11029429" y="702759"/>
                  <a:pt x="11043047" y="703801"/>
                  <a:pt x="11055399" y="703801"/>
                </a:cubicBezTo>
                <a:cubicBezTo>
                  <a:pt x="11068943" y="703801"/>
                  <a:pt x="11076235" y="696657"/>
                  <a:pt x="11077277" y="682370"/>
                </a:cubicBezTo>
                <a:cubicBezTo>
                  <a:pt x="11078914" y="660194"/>
                  <a:pt x="11080105" y="619118"/>
                  <a:pt x="11080849" y="559140"/>
                </a:cubicBezTo>
                <a:lnTo>
                  <a:pt x="11021020" y="559140"/>
                </a:lnTo>
                <a:cubicBezTo>
                  <a:pt x="11014546" y="573502"/>
                  <a:pt x="11007849" y="586152"/>
                  <a:pt x="11000928" y="597091"/>
                </a:cubicBezTo>
                <a:cubicBezTo>
                  <a:pt x="10996910" y="594264"/>
                  <a:pt x="10991775" y="591510"/>
                  <a:pt x="10985524" y="588831"/>
                </a:cubicBezTo>
                <a:cubicBezTo>
                  <a:pt x="10999514" y="566656"/>
                  <a:pt x="11011346" y="539048"/>
                  <a:pt x="11021020" y="506008"/>
                </a:cubicBezTo>
                <a:close/>
                <a:moveTo>
                  <a:pt x="10932393" y="506008"/>
                </a:moveTo>
                <a:lnTo>
                  <a:pt x="10951145" y="511366"/>
                </a:lnTo>
                <a:cubicBezTo>
                  <a:pt x="10946457" y="522752"/>
                  <a:pt x="10941918" y="533318"/>
                  <a:pt x="10937527" y="543067"/>
                </a:cubicBezTo>
                <a:lnTo>
                  <a:pt x="10982176" y="543067"/>
                </a:lnTo>
                <a:lnTo>
                  <a:pt x="10982176" y="720768"/>
                </a:lnTo>
                <a:lnTo>
                  <a:pt x="10964316" y="720768"/>
                </a:lnTo>
                <a:lnTo>
                  <a:pt x="10964316" y="703355"/>
                </a:lnTo>
                <a:lnTo>
                  <a:pt x="10914087" y="703355"/>
                </a:lnTo>
                <a:lnTo>
                  <a:pt x="10914087" y="722330"/>
                </a:lnTo>
                <a:lnTo>
                  <a:pt x="10896228" y="722330"/>
                </a:lnTo>
                <a:lnTo>
                  <a:pt x="10896228" y="543067"/>
                </a:lnTo>
                <a:lnTo>
                  <a:pt x="10918775" y="543067"/>
                </a:lnTo>
                <a:cubicBezTo>
                  <a:pt x="10924282" y="529523"/>
                  <a:pt x="10928821" y="517171"/>
                  <a:pt x="10932393" y="506008"/>
                </a:cubicBezTo>
                <a:close/>
                <a:moveTo>
                  <a:pt x="9425508" y="506008"/>
                </a:moveTo>
                <a:lnTo>
                  <a:pt x="9442921" y="506008"/>
                </a:lnTo>
                <a:lnTo>
                  <a:pt x="9442921" y="537039"/>
                </a:lnTo>
                <a:lnTo>
                  <a:pt x="9497169" y="537039"/>
                </a:lnTo>
                <a:lnTo>
                  <a:pt x="9497169" y="552220"/>
                </a:lnTo>
                <a:lnTo>
                  <a:pt x="9442921" y="552220"/>
                </a:lnTo>
                <a:lnTo>
                  <a:pt x="9442921" y="585260"/>
                </a:lnTo>
                <a:lnTo>
                  <a:pt x="9507438" y="585260"/>
                </a:lnTo>
                <a:lnTo>
                  <a:pt x="9507438" y="600440"/>
                </a:lnTo>
                <a:lnTo>
                  <a:pt x="9364116" y="600440"/>
                </a:lnTo>
                <a:lnTo>
                  <a:pt x="9364116" y="585260"/>
                </a:lnTo>
                <a:lnTo>
                  <a:pt x="9425508" y="585260"/>
                </a:lnTo>
                <a:lnTo>
                  <a:pt x="9425508" y="552220"/>
                </a:lnTo>
                <a:lnTo>
                  <a:pt x="9373493" y="552220"/>
                </a:lnTo>
                <a:lnTo>
                  <a:pt x="9373493" y="537039"/>
                </a:lnTo>
                <a:lnTo>
                  <a:pt x="9425508" y="537039"/>
                </a:lnTo>
                <a:close/>
                <a:moveTo>
                  <a:pt x="5541169" y="506008"/>
                </a:moveTo>
                <a:cubicBezTo>
                  <a:pt x="5552480" y="516724"/>
                  <a:pt x="5562972" y="527142"/>
                  <a:pt x="5572646" y="537262"/>
                </a:cubicBezTo>
                <a:lnTo>
                  <a:pt x="5558135" y="549987"/>
                </a:lnTo>
                <a:cubicBezTo>
                  <a:pt x="5549057" y="539272"/>
                  <a:pt x="5539159" y="528407"/>
                  <a:pt x="5528444" y="517394"/>
                </a:cubicBezTo>
                <a:close/>
                <a:moveTo>
                  <a:pt x="5449193" y="506008"/>
                </a:moveTo>
                <a:lnTo>
                  <a:pt x="5467052" y="506008"/>
                </a:lnTo>
                <a:lnTo>
                  <a:pt x="5467052" y="555345"/>
                </a:lnTo>
                <a:lnTo>
                  <a:pt x="5498753" y="555345"/>
                </a:lnTo>
                <a:lnTo>
                  <a:pt x="5498753" y="571865"/>
                </a:lnTo>
                <a:lnTo>
                  <a:pt x="5467052" y="571865"/>
                </a:lnTo>
                <a:lnTo>
                  <a:pt x="5467052" y="691969"/>
                </a:lnTo>
                <a:cubicBezTo>
                  <a:pt x="5467052" y="711912"/>
                  <a:pt x="5457527" y="721884"/>
                  <a:pt x="5438477" y="721884"/>
                </a:cubicBezTo>
                <a:cubicBezTo>
                  <a:pt x="5429845" y="721884"/>
                  <a:pt x="5417195" y="721660"/>
                  <a:pt x="5400527" y="721214"/>
                </a:cubicBezTo>
                <a:cubicBezTo>
                  <a:pt x="5399782" y="715856"/>
                  <a:pt x="5398592" y="709605"/>
                  <a:pt x="5396955" y="702462"/>
                </a:cubicBezTo>
                <a:cubicBezTo>
                  <a:pt x="5412581" y="703652"/>
                  <a:pt x="5424786" y="704248"/>
                  <a:pt x="5433566" y="704248"/>
                </a:cubicBezTo>
                <a:cubicBezTo>
                  <a:pt x="5443984" y="704248"/>
                  <a:pt x="5449193" y="698964"/>
                  <a:pt x="5449193" y="688397"/>
                </a:cubicBezTo>
                <a:lnTo>
                  <a:pt x="5449193" y="571865"/>
                </a:lnTo>
                <a:lnTo>
                  <a:pt x="5369942" y="571865"/>
                </a:lnTo>
                <a:lnTo>
                  <a:pt x="5369942" y="555345"/>
                </a:lnTo>
                <a:lnTo>
                  <a:pt x="5449193" y="555345"/>
                </a:lnTo>
                <a:close/>
                <a:moveTo>
                  <a:pt x="4496395" y="506008"/>
                </a:moveTo>
                <a:lnTo>
                  <a:pt x="4515148" y="510697"/>
                </a:lnTo>
                <a:cubicBezTo>
                  <a:pt x="4511353" y="521933"/>
                  <a:pt x="4507483" y="532500"/>
                  <a:pt x="4503539" y="542397"/>
                </a:cubicBezTo>
                <a:lnTo>
                  <a:pt x="4575423" y="542397"/>
                </a:lnTo>
                <a:cubicBezTo>
                  <a:pt x="4573637" y="618895"/>
                  <a:pt x="4572149" y="667041"/>
                  <a:pt x="4570958" y="686835"/>
                </a:cubicBezTo>
                <a:cubicBezTo>
                  <a:pt x="4569917" y="710201"/>
                  <a:pt x="4557638" y="721884"/>
                  <a:pt x="4534123" y="721884"/>
                </a:cubicBezTo>
                <a:cubicBezTo>
                  <a:pt x="4520580" y="721884"/>
                  <a:pt x="4506813" y="721437"/>
                  <a:pt x="4492824" y="720544"/>
                </a:cubicBezTo>
                <a:cubicBezTo>
                  <a:pt x="4491931" y="713103"/>
                  <a:pt x="4490740" y="706480"/>
                  <a:pt x="4489252" y="700676"/>
                </a:cubicBezTo>
                <a:lnTo>
                  <a:pt x="4489921" y="700676"/>
                </a:lnTo>
                <a:cubicBezTo>
                  <a:pt x="4504804" y="702759"/>
                  <a:pt x="4518422" y="703801"/>
                  <a:pt x="4530775" y="703801"/>
                </a:cubicBezTo>
                <a:cubicBezTo>
                  <a:pt x="4544318" y="703801"/>
                  <a:pt x="4551611" y="696657"/>
                  <a:pt x="4552653" y="682370"/>
                </a:cubicBezTo>
                <a:cubicBezTo>
                  <a:pt x="4554290" y="660194"/>
                  <a:pt x="4555480" y="619118"/>
                  <a:pt x="4556224" y="559140"/>
                </a:cubicBezTo>
                <a:lnTo>
                  <a:pt x="4496395" y="559140"/>
                </a:lnTo>
                <a:cubicBezTo>
                  <a:pt x="4489921" y="573502"/>
                  <a:pt x="4483225" y="586152"/>
                  <a:pt x="4476304" y="597091"/>
                </a:cubicBezTo>
                <a:cubicBezTo>
                  <a:pt x="4472285" y="594264"/>
                  <a:pt x="4467151" y="591510"/>
                  <a:pt x="4460900" y="588831"/>
                </a:cubicBezTo>
                <a:cubicBezTo>
                  <a:pt x="4474890" y="566656"/>
                  <a:pt x="4486722" y="539048"/>
                  <a:pt x="4496395" y="506008"/>
                </a:cubicBezTo>
                <a:close/>
                <a:moveTo>
                  <a:pt x="4407768" y="506008"/>
                </a:moveTo>
                <a:lnTo>
                  <a:pt x="4426521" y="511366"/>
                </a:lnTo>
                <a:cubicBezTo>
                  <a:pt x="4421833" y="522752"/>
                  <a:pt x="4417293" y="533318"/>
                  <a:pt x="4412903" y="543067"/>
                </a:cubicBezTo>
                <a:lnTo>
                  <a:pt x="4457551" y="543067"/>
                </a:lnTo>
                <a:lnTo>
                  <a:pt x="4457551" y="720768"/>
                </a:lnTo>
                <a:lnTo>
                  <a:pt x="4439692" y="720768"/>
                </a:lnTo>
                <a:lnTo>
                  <a:pt x="4439692" y="703355"/>
                </a:lnTo>
                <a:lnTo>
                  <a:pt x="4389463" y="703355"/>
                </a:lnTo>
                <a:lnTo>
                  <a:pt x="4389463" y="722330"/>
                </a:lnTo>
                <a:lnTo>
                  <a:pt x="4371603" y="722330"/>
                </a:lnTo>
                <a:lnTo>
                  <a:pt x="4371603" y="543067"/>
                </a:lnTo>
                <a:lnTo>
                  <a:pt x="4394151" y="543067"/>
                </a:lnTo>
                <a:cubicBezTo>
                  <a:pt x="4399657" y="529523"/>
                  <a:pt x="4404196" y="517171"/>
                  <a:pt x="4407768" y="506008"/>
                </a:cubicBezTo>
                <a:close/>
                <a:moveTo>
                  <a:pt x="4179615" y="506008"/>
                </a:moveTo>
                <a:lnTo>
                  <a:pt x="4196358" y="510250"/>
                </a:lnTo>
                <a:cubicBezTo>
                  <a:pt x="4190257" y="530491"/>
                  <a:pt x="4183410" y="549466"/>
                  <a:pt x="4175820" y="567177"/>
                </a:cubicBezTo>
                <a:lnTo>
                  <a:pt x="4175820" y="725679"/>
                </a:lnTo>
                <a:lnTo>
                  <a:pt x="4160193" y="725679"/>
                </a:lnTo>
                <a:lnTo>
                  <a:pt x="4160193" y="599547"/>
                </a:lnTo>
                <a:cubicBezTo>
                  <a:pt x="4153868" y="611304"/>
                  <a:pt x="4147170" y="622318"/>
                  <a:pt x="4140101" y="632587"/>
                </a:cubicBezTo>
                <a:cubicBezTo>
                  <a:pt x="4138017" y="626336"/>
                  <a:pt x="4135711" y="620234"/>
                  <a:pt x="4133181" y="614281"/>
                </a:cubicBezTo>
                <a:cubicBezTo>
                  <a:pt x="4152975" y="584218"/>
                  <a:pt x="4168453" y="548127"/>
                  <a:pt x="4179615" y="506008"/>
                </a:cubicBezTo>
                <a:close/>
                <a:moveTo>
                  <a:pt x="133947" y="506008"/>
                </a:moveTo>
                <a:lnTo>
                  <a:pt x="152699" y="510697"/>
                </a:lnTo>
                <a:cubicBezTo>
                  <a:pt x="148904" y="521933"/>
                  <a:pt x="145034" y="532500"/>
                  <a:pt x="141090" y="542397"/>
                </a:cubicBezTo>
                <a:lnTo>
                  <a:pt x="212974" y="542397"/>
                </a:lnTo>
                <a:cubicBezTo>
                  <a:pt x="211188" y="618895"/>
                  <a:pt x="209700" y="667041"/>
                  <a:pt x="208510" y="686835"/>
                </a:cubicBezTo>
                <a:cubicBezTo>
                  <a:pt x="207468" y="710201"/>
                  <a:pt x="195190" y="721884"/>
                  <a:pt x="171675" y="721884"/>
                </a:cubicBezTo>
                <a:cubicBezTo>
                  <a:pt x="158131" y="721884"/>
                  <a:pt x="144365" y="721437"/>
                  <a:pt x="130375" y="720544"/>
                </a:cubicBezTo>
                <a:cubicBezTo>
                  <a:pt x="129482" y="713103"/>
                  <a:pt x="128291" y="706480"/>
                  <a:pt x="126803" y="700676"/>
                </a:cubicBezTo>
                <a:lnTo>
                  <a:pt x="127473" y="700676"/>
                </a:lnTo>
                <a:cubicBezTo>
                  <a:pt x="142356" y="702759"/>
                  <a:pt x="155973" y="703801"/>
                  <a:pt x="168326" y="703801"/>
                </a:cubicBezTo>
                <a:cubicBezTo>
                  <a:pt x="181869" y="703801"/>
                  <a:pt x="189162" y="696657"/>
                  <a:pt x="190204" y="682370"/>
                </a:cubicBezTo>
                <a:cubicBezTo>
                  <a:pt x="191841" y="660194"/>
                  <a:pt x="193031" y="619118"/>
                  <a:pt x="193776" y="559140"/>
                </a:cubicBezTo>
                <a:lnTo>
                  <a:pt x="133947" y="559140"/>
                </a:lnTo>
                <a:cubicBezTo>
                  <a:pt x="127473" y="573502"/>
                  <a:pt x="120775" y="586152"/>
                  <a:pt x="113855" y="597091"/>
                </a:cubicBezTo>
                <a:cubicBezTo>
                  <a:pt x="109837" y="594264"/>
                  <a:pt x="104702" y="591510"/>
                  <a:pt x="98451" y="588831"/>
                </a:cubicBezTo>
                <a:cubicBezTo>
                  <a:pt x="112441" y="566656"/>
                  <a:pt x="124273" y="539048"/>
                  <a:pt x="133947" y="506008"/>
                </a:cubicBezTo>
                <a:close/>
                <a:moveTo>
                  <a:pt x="45320" y="506008"/>
                </a:moveTo>
                <a:lnTo>
                  <a:pt x="64072" y="511366"/>
                </a:lnTo>
                <a:cubicBezTo>
                  <a:pt x="59384" y="522752"/>
                  <a:pt x="54845" y="533318"/>
                  <a:pt x="50454" y="543067"/>
                </a:cubicBezTo>
                <a:lnTo>
                  <a:pt x="95103" y="543067"/>
                </a:lnTo>
                <a:lnTo>
                  <a:pt x="95103" y="720768"/>
                </a:lnTo>
                <a:lnTo>
                  <a:pt x="77243" y="720768"/>
                </a:lnTo>
                <a:lnTo>
                  <a:pt x="77243" y="703355"/>
                </a:lnTo>
                <a:lnTo>
                  <a:pt x="27014" y="703355"/>
                </a:lnTo>
                <a:lnTo>
                  <a:pt x="27014" y="722330"/>
                </a:lnTo>
                <a:lnTo>
                  <a:pt x="9154" y="722330"/>
                </a:lnTo>
                <a:lnTo>
                  <a:pt x="9154" y="543067"/>
                </a:lnTo>
                <a:lnTo>
                  <a:pt x="31702" y="543067"/>
                </a:lnTo>
                <a:cubicBezTo>
                  <a:pt x="37208" y="529523"/>
                  <a:pt x="41748" y="517171"/>
                  <a:pt x="45320" y="506008"/>
                </a:cubicBezTo>
                <a:close/>
                <a:moveTo>
                  <a:pt x="5841429" y="505562"/>
                </a:moveTo>
                <a:lnTo>
                  <a:pt x="5858173" y="511143"/>
                </a:lnTo>
                <a:cubicBezTo>
                  <a:pt x="5852517" y="522975"/>
                  <a:pt x="5846564" y="534360"/>
                  <a:pt x="5840313" y="545299"/>
                </a:cubicBezTo>
                <a:lnTo>
                  <a:pt x="5951934" y="545299"/>
                </a:lnTo>
                <a:lnTo>
                  <a:pt x="5951934" y="560480"/>
                </a:lnTo>
                <a:lnTo>
                  <a:pt x="5896570" y="560480"/>
                </a:lnTo>
                <a:lnTo>
                  <a:pt x="5896570" y="595082"/>
                </a:lnTo>
                <a:lnTo>
                  <a:pt x="5948809" y="595082"/>
                </a:lnTo>
                <a:lnTo>
                  <a:pt x="5948809" y="610263"/>
                </a:lnTo>
                <a:lnTo>
                  <a:pt x="5896570" y="610263"/>
                </a:lnTo>
                <a:lnTo>
                  <a:pt x="5896570" y="644865"/>
                </a:lnTo>
                <a:lnTo>
                  <a:pt x="5948809" y="644865"/>
                </a:lnTo>
                <a:lnTo>
                  <a:pt x="5948809" y="660046"/>
                </a:lnTo>
                <a:lnTo>
                  <a:pt x="5896570" y="660046"/>
                </a:lnTo>
                <a:lnTo>
                  <a:pt x="5896570" y="695318"/>
                </a:lnTo>
                <a:lnTo>
                  <a:pt x="5955506" y="695318"/>
                </a:lnTo>
                <a:lnTo>
                  <a:pt x="5955506" y="710052"/>
                </a:lnTo>
                <a:lnTo>
                  <a:pt x="5833169" y="710052"/>
                </a:lnTo>
                <a:lnTo>
                  <a:pt x="5833169" y="726795"/>
                </a:lnTo>
                <a:lnTo>
                  <a:pt x="5816203" y="726795"/>
                </a:lnTo>
                <a:lnTo>
                  <a:pt x="5816203" y="583585"/>
                </a:lnTo>
                <a:cubicBezTo>
                  <a:pt x="5812036" y="589464"/>
                  <a:pt x="5807794" y="595231"/>
                  <a:pt x="5803478" y="600886"/>
                </a:cubicBezTo>
                <a:cubicBezTo>
                  <a:pt x="5800799" y="597612"/>
                  <a:pt x="5796632" y="593445"/>
                  <a:pt x="5790977" y="588385"/>
                </a:cubicBezTo>
                <a:cubicBezTo>
                  <a:pt x="5809878" y="565465"/>
                  <a:pt x="5826695" y="537858"/>
                  <a:pt x="5841429" y="505562"/>
                </a:cubicBezTo>
                <a:close/>
                <a:moveTo>
                  <a:pt x="7458819" y="505116"/>
                </a:moveTo>
                <a:lnTo>
                  <a:pt x="7474446" y="513152"/>
                </a:lnTo>
                <a:cubicBezTo>
                  <a:pt x="7468791" y="519998"/>
                  <a:pt x="7462986" y="526547"/>
                  <a:pt x="7457033" y="532798"/>
                </a:cubicBezTo>
                <a:lnTo>
                  <a:pt x="7545214" y="532798"/>
                </a:lnTo>
                <a:lnTo>
                  <a:pt x="7545214" y="548201"/>
                </a:lnTo>
                <a:cubicBezTo>
                  <a:pt x="7524378" y="578711"/>
                  <a:pt x="7479208" y="602970"/>
                  <a:pt x="7409706" y="620978"/>
                </a:cubicBezTo>
                <a:cubicBezTo>
                  <a:pt x="7407473" y="616067"/>
                  <a:pt x="7404943" y="610858"/>
                  <a:pt x="7402116" y="605351"/>
                </a:cubicBezTo>
                <a:cubicBezTo>
                  <a:pt x="7422505" y="601035"/>
                  <a:pt x="7440960" y="595603"/>
                  <a:pt x="7457480" y="589055"/>
                </a:cubicBezTo>
                <a:cubicBezTo>
                  <a:pt x="7451675" y="583697"/>
                  <a:pt x="7444234" y="577669"/>
                  <a:pt x="7435155" y="570972"/>
                </a:cubicBezTo>
                <a:lnTo>
                  <a:pt x="7446317" y="560256"/>
                </a:lnTo>
                <a:cubicBezTo>
                  <a:pt x="7457182" y="568740"/>
                  <a:pt x="7466112" y="576107"/>
                  <a:pt x="7473107" y="582357"/>
                </a:cubicBezTo>
                <a:cubicBezTo>
                  <a:pt x="7493645" y="572684"/>
                  <a:pt x="7510611" y="561224"/>
                  <a:pt x="7524006" y="547978"/>
                </a:cubicBezTo>
                <a:lnTo>
                  <a:pt x="7441629" y="547978"/>
                </a:lnTo>
                <a:cubicBezTo>
                  <a:pt x="7431807" y="557057"/>
                  <a:pt x="7420570" y="566210"/>
                  <a:pt x="7407920" y="575437"/>
                </a:cubicBezTo>
                <a:cubicBezTo>
                  <a:pt x="7404794" y="571418"/>
                  <a:pt x="7401223" y="567177"/>
                  <a:pt x="7397204" y="562712"/>
                </a:cubicBezTo>
                <a:cubicBezTo>
                  <a:pt x="7421761" y="546490"/>
                  <a:pt x="7442299" y="527291"/>
                  <a:pt x="7458819" y="505116"/>
                </a:cubicBezTo>
                <a:close/>
                <a:moveTo>
                  <a:pt x="1876352" y="505116"/>
                </a:moveTo>
                <a:lnTo>
                  <a:pt x="1894659" y="510473"/>
                </a:lnTo>
                <a:cubicBezTo>
                  <a:pt x="1889151" y="527216"/>
                  <a:pt x="1883348" y="542918"/>
                  <a:pt x="1877246" y="557577"/>
                </a:cubicBezTo>
                <a:lnTo>
                  <a:pt x="1877246" y="726572"/>
                </a:lnTo>
                <a:lnTo>
                  <a:pt x="1859609" y="726572"/>
                </a:lnTo>
                <a:lnTo>
                  <a:pt x="1859609" y="594859"/>
                </a:lnTo>
                <a:cubicBezTo>
                  <a:pt x="1851796" y="609667"/>
                  <a:pt x="1843536" y="622987"/>
                  <a:pt x="1834829" y="634819"/>
                </a:cubicBezTo>
                <a:cubicBezTo>
                  <a:pt x="1832597" y="628420"/>
                  <a:pt x="1829918" y="621946"/>
                  <a:pt x="1826792" y="615397"/>
                </a:cubicBezTo>
                <a:cubicBezTo>
                  <a:pt x="1847629" y="584441"/>
                  <a:pt x="1864148" y="547680"/>
                  <a:pt x="1876352" y="505116"/>
                </a:cubicBezTo>
                <a:close/>
                <a:moveTo>
                  <a:pt x="10099923" y="504892"/>
                </a:moveTo>
                <a:lnTo>
                  <a:pt x="10116219" y="510473"/>
                </a:lnTo>
                <a:cubicBezTo>
                  <a:pt x="10113689" y="515608"/>
                  <a:pt x="10111159" y="520594"/>
                  <a:pt x="10108629" y="525431"/>
                </a:cubicBezTo>
                <a:lnTo>
                  <a:pt x="10166449" y="525431"/>
                </a:lnTo>
                <a:lnTo>
                  <a:pt x="10166449" y="540834"/>
                </a:lnTo>
                <a:lnTo>
                  <a:pt x="10148589" y="571642"/>
                </a:lnTo>
                <a:lnTo>
                  <a:pt x="10176941" y="571642"/>
                </a:lnTo>
                <a:lnTo>
                  <a:pt x="10176941" y="686165"/>
                </a:lnTo>
                <a:lnTo>
                  <a:pt x="10160198" y="686165"/>
                </a:lnTo>
                <a:lnTo>
                  <a:pt x="10160198" y="678128"/>
                </a:lnTo>
                <a:lnTo>
                  <a:pt x="10073803" y="678128"/>
                </a:lnTo>
                <a:lnTo>
                  <a:pt x="10073803" y="662948"/>
                </a:lnTo>
                <a:lnTo>
                  <a:pt x="10160198" y="662948"/>
                </a:lnTo>
                <a:lnTo>
                  <a:pt x="10160198" y="632140"/>
                </a:lnTo>
                <a:lnTo>
                  <a:pt x="10081394" y="632140"/>
                </a:lnTo>
                <a:lnTo>
                  <a:pt x="10081394" y="616960"/>
                </a:lnTo>
                <a:lnTo>
                  <a:pt x="10160198" y="616960"/>
                </a:lnTo>
                <a:lnTo>
                  <a:pt x="10160198" y="586822"/>
                </a:lnTo>
                <a:lnTo>
                  <a:pt x="10079384" y="586822"/>
                </a:lnTo>
                <a:lnTo>
                  <a:pt x="10079384" y="571753"/>
                </a:lnTo>
                <a:cubicBezTo>
                  <a:pt x="10077450" y="574283"/>
                  <a:pt x="10075515" y="576702"/>
                  <a:pt x="10073580" y="579009"/>
                </a:cubicBezTo>
                <a:cubicBezTo>
                  <a:pt x="10070604" y="575288"/>
                  <a:pt x="10066808" y="571195"/>
                  <a:pt x="10062195" y="566730"/>
                </a:cubicBezTo>
                <a:cubicBezTo>
                  <a:pt x="10077078" y="549466"/>
                  <a:pt x="10089654" y="528854"/>
                  <a:pt x="10099923" y="504892"/>
                </a:cubicBezTo>
                <a:close/>
                <a:moveTo>
                  <a:pt x="8692605" y="504892"/>
                </a:moveTo>
                <a:lnTo>
                  <a:pt x="8710017" y="509580"/>
                </a:lnTo>
                <a:cubicBezTo>
                  <a:pt x="8707562" y="515906"/>
                  <a:pt x="8704994" y="522008"/>
                  <a:pt x="8702316" y="527886"/>
                </a:cubicBezTo>
                <a:lnTo>
                  <a:pt x="8791278" y="527886"/>
                </a:lnTo>
                <a:lnTo>
                  <a:pt x="8791278" y="649776"/>
                </a:lnTo>
                <a:lnTo>
                  <a:pt x="8774088" y="649776"/>
                </a:lnTo>
                <a:lnTo>
                  <a:pt x="8774088" y="642856"/>
                </a:lnTo>
                <a:lnTo>
                  <a:pt x="8647286" y="642856"/>
                </a:lnTo>
                <a:lnTo>
                  <a:pt x="8647286" y="649776"/>
                </a:lnTo>
                <a:lnTo>
                  <a:pt x="8630096" y="649776"/>
                </a:lnTo>
                <a:lnTo>
                  <a:pt x="8630096" y="527886"/>
                </a:lnTo>
                <a:lnTo>
                  <a:pt x="8684679" y="527886"/>
                </a:lnTo>
                <a:cubicBezTo>
                  <a:pt x="8687879" y="519924"/>
                  <a:pt x="8690521" y="512259"/>
                  <a:pt x="8692605" y="504892"/>
                </a:cubicBezTo>
                <a:close/>
                <a:moveTo>
                  <a:pt x="8430741" y="504892"/>
                </a:moveTo>
                <a:cubicBezTo>
                  <a:pt x="8435355" y="512483"/>
                  <a:pt x="8439671" y="520147"/>
                  <a:pt x="8443689" y="527886"/>
                </a:cubicBezTo>
                <a:lnTo>
                  <a:pt x="8436210" y="531458"/>
                </a:lnTo>
                <a:lnTo>
                  <a:pt x="8483649" y="531458"/>
                </a:lnTo>
                <a:lnTo>
                  <a:pt x="8483649" y="545746"/>
                </a:lnTo>
                <a:lnTo>
                  <a:pt x="8379172" y="545746"/>
                </a:lnTo>
                <a:lnTo>
                  <a:pt x="8379172" y="531458"/>
                </a:lnTo>
                <a:lnTo>
                  <a:pt x="8427392" y="531458"/>
                </a:lnTo>
                <a:cubicBezTo>
                  <a:pt x="8424192" y="525356"/>
                  <a:pt x="8420546" y="518733"/>
                  <a:pt x="8416453" y="511590"/>
                </a:cubicBezTo>
                <a:close/>
                <a:moveTo>
                  <a:pt x="7690098" y="504892"/>
                </a:moveTo>
                <a:lnTo>
                  <a:pt x="7706395" y="510473"/>
                </a:lnTo>
                <a:cubicBezTo>
                  <a:pt x="7703865" y="515608"/>
                  <a:pt x="7701334" y="520594"/>
                  <a:pt x="7698804" y="525431"/>
                </a:cubicBezTo>
                <a:lnTo>
                  <a:pt x="7756624" y="525431"/>
                </a:lnTo>
                <a:lnTo>
                  <a:pt x="7756624" y="540834"/>
                </a:lnTo>
                <a:lnTo>
                  <a:pt x="7738765" y="571642"/>
                </a:lnTo>
                <a:lnTo>
                  <a:pt x="7767116" y="571642"/>
                </a:lnTo>
                <a:lnTo>
                  <a:pt x="7767116" y="686165"/>
                </a:lnTo>
                <a:lnTo>
                  <a:pt x="7750373" y="686165"/>
                </a:lnTo>
                <a:lnTo>
                  <a:pt x="7750373" y="678128"/>
                </a:lnTo>
                <a:lnTo>
                  <a:pt x="7663979" y="678128"/>
                </a:lnTo>
                <a:lnTo>
                  <a:pt x="7663979" y="662948"/>
                </a:lnTo>
                <a:lnTo>
                  <a:pt x="7750373" y="662948"/>
                </a:lnTo>
                <a:lnTo>
                  <a:pt x="7750373" y="632140"/>
                </a:lnTo>
                <a:lnTo>
                  <a:pt x="7671569" y="632140"/>
                </a:lnTo>
                <a:lnTo>
                  <a:pt x="7671569" y="616960"/>
                </a:lnTo>
                <a:lnTo>
                  <a:pt x="7750373" y="616960"/>
                </a:lnTo>
                <a:lnTo>
                  <a:pt x="7750373" y="586822"/>
                </a:lnTo>
                <a:lnTo>
                  <a:pt x="7669560" y="586822"/>
                </a:lnTo>
                <a:lnTo>
                  <a:pt x="7669560" y="571753"/>
                </a:lnTo>
                <a:cubicBezTo>
                  <a:pt x="7667625" y="574283"/>
                  <a:pt x="7665690" y="576702"/>
                  <a:pt x="7663755" y="579009"/>
                </a:cubicBezTo>
                <a:cubicBezTo>
                  <a:pt x="7660779" y="575288"/>
                  <a:pt x="7656984" y="571195"/>
                  <a:pt x="7652370" y="566730"/>
                </a:cubicBezTo>
                <a:cubicBezTo>
                  <a:pt x="7667253" y="549466"/>
                  <a:pt x="7679829" y="528854"/>
                  <a:pt x="7690098" y="504892"/>
                </a:cubicBezTo>
                <a:close/>
                <a:moveTo>
                  <a:pt x="6091684" y="504892"/>
                </a:moveTo>
                <a:lnTo>
                  <a:pt x="6107534" y="510920"/>
                </a:lnTo>
                <a:cubicBezTo>
                  <a:pt x="6105004" y="515831"/>
                  <a:pt x="6102251" y="520594"/>
                  <a:pt x="6099274" y="525207"/>
                </a:cubicBezTo>
                <a:lnTo>
                  <a:pt x="6173837" y="525207"/>
                </a:lnTo>
                <a:lnTo>
                  <a:pt x="6173837" y="541281"/>
                </a:lnTo>
                <a:cubicBezTo>
                  <a:pt x="6161038" y="566135"/>
                  <a:pt x="6138416" y="587269"/>
                  <a:pt x="6105971" y="604682"/>
                </a:cubicBezTo>
                <a:lnTo>
                  <a:pt x="6117803" y="608700"/>
                </a:lnTo>
                <a:cubicBezTo>
                  <a:pt x="6115422" y="612569"/>
                  <a:pt x="6112966" y="616365"/>
                  <a:pt x="6110436" y="620085"/>
                </a:cubicBezTo>
                <a:lnTo>
                  <a:pt x="6181204" y="620085"/>
                </a:lnTo>
                <a:lnTo>
                  <a:pt x="6181204" y="636382"/>
                </a:lnTo>
                <a:cubicBezTo>
                  <a:pt x="6161410" y="681775"/>
                  <a:pt x="6116315" y="712656"/>
                  <a:pt x="6045919" y="729027"/>
                </a:cubicBezTo>
                <a:cubicBezTo>
                  <a:pt x="6043240" y="723372"/>
                  <a:pt x="6040561" y="718461"/>
                  <a:pt x="6037883" y="714293"/>
                </a:cubicBezTo>
                <a:cubicBezTo>
                  <a:pt x="6061546" y="709233"/>
                  <a:pt x="6084019" y="701345"/>
                  <a:pt x="6105302" y="690630"/>
                </a:cubicBezTo>
                <a:cubicBezTo>
                  <a:pt x="6098902" y="683635"/>
                  <a:pt x="6091237" y="675970"/>
                  <a:pt x="6082308" y="667636"/>
                </a:cubicBezTo>
                <a:lnTo>
                  <a:pt x="6093023" y="656920"/>
                </a:lnTo>
                <a:cubicBezTo>
                  <a:pt x="6102697" y="665552"/>
                  <a:pt x="6111552" y="673887"/>
                  <a:pt x="6119589" y="681923"/>
                </a:cubicBezTo>
                <a:cubicBezTo>
                  <a:pt x="6138490" y="668529"/>
                  <a:pt x="6152927" y="653200"/>
                  <a:pt x="6162898" y="635935"/>
                </a:cubicBezTo>
                <a:lnTo>
                  <a:pt x="6098828" y="635935"/>
                </a:lnTo>
                <a:cubicBezTo>
                  <a:pt x="6085135" y="653646"/>
                  <a:pt x="6068690" y="670017"/>
                  <a:pt x="6049491" y="685049"/>
                </a:cubicBezTo>
                <a:cubicBezTo>
                  <a:pt x="6046663" y="680882"/>
                  <a:pt x="6043240" y="676193"/>
                  <a:pt x="6039222" y="670985"/>
                </a:cubicBezTo>
                <a:cubicBezTo>
                  <a:pt x="6063034" y="653572"/>
                  <a:pt x="6082457" y="632885"/>
                  <a:pt x="6097488" y="608923"/>
                </a:cubicBezTo>
                <a:cubicBezTo>
                  <a:pt x="6083796" y="615620"/>
                  <a:pt x="6068541" y="621722"/>
                  <a:pt x="6051724" y="627229"/>
                </a:cubicBezTo>
                <a:cubicBezTo>
                  <a:pt x="6049342" y="622615"/>
                  <a:pt x="6046589" y="617630"/>
                  <a:pt x="6043464" y="612272"/>
                </a:cubicBezTo>
                <a:cubicBezTo>
                  <a:pt x="6065490" y="605872"/>
                  <a:pt x="6085135" y="597835"/>
                  <a:pt x="6102400" y="588162"/>
                </a:cubicBezTo>
                <a:cubicBezTo>
                  <a:pt x="6096000" y="581911"/>
                  <a:pt x="6087591" y="574544"/>
                  <a:pt x="6077173" y="566061"/>
                </a:cubicBezTo>
                <a:lnTo>
                  <a:pt x="6087442" y="554899"/>
                </a:lnTo>
                <a:cubicBezTo>
                  <a:pt x="6098307" y="563382"/>
                  <a:pt x="6107906" y="571344"/>
                  <a:pt x="6116241" y="578785"/>
                </a:cubicBezTo>
                <a:cubicBezTo>
                  <a:pt x="6130082" y="570005"/>
                  <a:pt x="6143030" y="557429"/>
                  <a:pt x="6155085" y="541058"/>
                </a:cubicBezTo>
                <a:lnTo>
                  <a:pt x="6088335" y="541058"/>
                </a:lnTo>
                <a:cubicBezTo>
                  <a:pt x="6079703" y="553113"/>
                  <a:pt x="6068020" y="565465"/>
                  <a:pt x="6053286" y="578116"/>
                </a:cubicBezTo>
                <a:cubicBezTo>
                  <a:pt x="6050161" y="574097"/>
                  <a:pt x="6046515" y="569930"/>
                  <a:pt x="6042347" y="565614"/>
                </a:cubicBezTo>
                <a:cubicBezTo>
                  <a:pt x="6063779" y="548201"/>
                  <a:pt x="6080224" y="527961"/>
                  <a:pt x="6091684" y="504892"/>
                </a:cubicBezTo>
                <a:close/>
                <a:moveTo>
                  <a:pt x="3522614" y="504892"/>
                </a:moveTo>
                <a:lnTo>
                  <a:pt x="3540473" y="508464"/>
                </a:lnTo>
                <a:cubicBezTo>
                  <a:pt x="3537645" y="518436"/>
                  <a:pt x="3534892" y="528184"/>
                  <a:pt x="3532213" y="537709"/>
                </a:cubicBezTo>
                <a:lnTo>
                  <a:pt x="3577755" y="537709"/>
                </a:lnTo>
                <a:lnTo>
                  <a:pt x="3577755" y="552443"/>
                </a:lnTo>
                <a:lnTo>
                  <a:pt x="3527860" y="552443"/>
                </a:lnTo>
                <a:cubicBezTo>
                  <a:pt x="3522205" y="571716"/>
                  <a:pt x="3516661" y="590022"/>
                  <a:pt x="3511229" y="607360"/>
                </a:cubicBezTo>
                <a:lnTo>
                  <a:pt x="3533107" y="607360"/>
                </a:lnTo>
                <a:lnTo>
                  <a:pt x="3533107" y="567177"/>
                </a:lnTo>
                <a:lnTo>
                  <a:pt x="3548734" y="567177"/>
                </a:lnTo>
                <a:lnTo>
                  <a:pt x="3548734" y="607360"/>
                </a:lnTo>
                <a:lnTo>
                  <a:pt x="3574630" y="607360"/>
                </a:lnTo>
                <a:lnTo>
                  <a:pt x="3574630" y="622094"/>
                </a:lnTo>
                <a:lnTo>
                  <a:pt x="3548734" y="622094"/>
                </a:lnTo>
                <a:lnTo>
                  <a:pt x="3548734" y="652121"/>
                </a:lnTo>
                <a:cubicBezTo>
                  <a:pt x="3557737" y="650558"/>
                  <a:pt x="3566816" y="648884"/>
                  <a:pt x="3575969" y="647098"/>
                </a:cubicBezTo>
                <a:cubicBezTo>
                  <a:pt x="3575374" y="653497"/>
                  <a:pt x="3574927" y="659004"/>
                  <a:pt x="3574630" y="663618"/>
                </a:cubicBezTo>
                <a:cubicBezTo>
                  <a:pt x="3566369" y="665031"/>
                  <a:pt x="3557737" y="666520"/>
                  <a:pt x="3548734" y="668082"/>
                </a:cubicBezTo>
                <a:lnTo>
                  <a:pt x="3548734" y="726572"/>
                </a:lnTo>
                <a:lnTo>
                  <a:pt x="3533107" y="726572"/>
                </a:lnTo>
                <a:lnTo>
                  <a:pt x="3533107" y="670985"/>
                </a:lnTo>
                <a:cubicBezTo>
                  <a:pt x="3520232" y="673291"/>
                  <a:pt x="3506689" y="675821"/>
                  <a:pt x="3492477" y="678575"/>
                </a:cubicBezTo>
                <a:lnTo>
                  <a:pt x="3489574" y="661385"/>
                </a:lnTo>
                <a:cubicBezTo>
                  <a:pt x="3503787" y="659450"/>
                  <a:pt x="3518298" y="657255"/>
                  <a:pt x="3533107" y="654799"/>
                </a:cubicBezTo>
                <a:lnTo>
                  <a:pt x="3533107" y="622094"/>
                </a:lnTo>
                <a:lnTo>
                  <a:pt x="3494262" y="622094"/>
                </a:lnTo>
                <a:lnTo>
                  <a:pt x="3494262" y="608030"/>
                </a:lnTo>
                <a:cubicBezTo>
                  <a:pt x="3500364" y="589278"/>
                  <a:pt x="3505871" y="570749"/>
                  <a:pt x="3510782" y="552443"/>
                </a:cubicBezTo>
                <a:lnTo>
                  <a:pt x="3496048" y="552443"/>
                </a:lnTo>
                <a:lnTo>
                  <a:pt x="3496048" y="537709"/>
                </a:lnTo>
                <a:lnTo>
                  <a:pt x="3514689" y="537709"/>
                </a:lnTo>
                <a:cubicBezTo>
                  <a:pt x="3517517" y="526696"/>
                  <a:pt x="3520158" y="515757"/>
                  <a:pt x="3522614" y="504892"/>
                </a:cubicBezTo>
                <a:close/>
                <a:moveTo>
                  <a:pt x="4276056" y="504669"/>
                </a:moveTo>
                <a:cubicBezTo>
                  <a:pt x="4280298" y="511441"/>
                  <a:pt x="4285060" y="519552"/>
                  <a:pt x="4290343" y="529002"/>
                </a:cubicBezTo>
                <a:lnTo>
                  <a:pt x="4343028" y="529002"/>
                </a:lnTo>
                <a:lnTo>
                  <a:pt x="4343028" y="590171"/>
                </a:lnTo>
                <a:lnTo>
                  <a:pt x="4327624" y="590171"/>
                </a:lnTo>
                <a:lnTo>
                  <a:pt x="4327624" y="583027"/>
                </a:lnTo>
                <a:lnTo>
                  <a:pt x="4217789" y="583027"/>
                </a:lnTo>
                <a:lnTo>
                  <a:pt x="4217789" y="595529"/>
                </a:lnTo>
                <a:cubicBezTo>
                  <a:pt x="4217789" y="631247"/>
                  <a:pt x="4215929" y="657441"/>
                  <a:pt x="4212208" y="674110"/>
                </a:cubicBezTo>
                <a:cubicBezTo>
                  <a:pt x="4208487" y="692416"/>
                  <a:pt x="4201493" y="709754"/>
                  <a:pt x="4191223" y="726125"/>
                </a:cubicBezTo>
                <a:cubicBezTo>
                  <a:pt x="4188098" y="721512"/>
                  <a:pt x="4184005" y="716600"/>
                  <a:pt x="4178946" y="711391"/>
                </a:cubicBezTo>
                <a:cubicBezTo>
                  <a:pt x="4188024" y="697401"/>
                  <a:pt x="4194126" y="682370"/>
                  <a:pt x="4197251" y="666296"/>
                </a:cubicBezTo>
                <a:cubicBezTo>
                  <a:pt x="4200526" y="650669"/>
                  <a:pt x="4202162" y="627452"/>
                  <a:pt x="4202162" y="596645"/>
                </a:cubicBezTo>
                <a:lnTo>
                  <a:pt x="4202162" y="529002"/>
                </a:lnTo>
                <a:lnTo>
                  <a:pt x="4269023" y="529002"/>
                </a:lnTo>
                <a:cubicBezTo>
                  <a:pt x="4265526" y="522752"/>
                  <a:pt x="4262214" y="517245"/>
                  <a:pt x="4259089" y="512483"/>
                </a:cubicBezTo>
                <a:close/>
                <a:moveTo>
                  <a:pt x="5119465" y="504446"/>
                </a:moveTo>
                <a:cubicBezTo>
                  <a:pt x="5125864" y="511143"/>
                  <a:pt x="5131966" y="517840"/>
                  <a:pt x="5137771" y="524538"/>
                </a:cubicBezTo>
                <a:lnTo>
                  <a:pt x="5127612" y="531012"/>
                </a:lnTo>
                <a:lnTo>
                  <a:pt x="5180074" y="531012"/>
                </a:lnTo>
                <a:cubicBezTo>
                  <a:pt x="5187516" y="521859"/>
                  <a:pt x="5194028" y="513078"/>
                  <a:pt x="5199608" y="504669"/>
                </a:cubicBezTo>
                <a:lnTo>
                  <a:pt x="5216575" y="514045"/>
                </a:lnTo>
                <a:cubicBezTo>
                  <a:pt x="5211515" y="519403"/>
                  <a:pt x="5206082" y="525058"/>
                  <a:pt x="5200278" y="531012"/>
                </a:cubicBezTo>
                <a:lnTo>
                  <a:pt x="5263009" y="531012"/>
                </a:lnTo>
                <a:lnTo>
                  <a:pt x="5263009" y="544853"/>
                </a:lnTo>
                <a:lnTo>
                  <a:pt x="5147816" y="544853"/>
                </a:lnTo>
                <a:cubicBezTo>
                  <a:pt x="5146403" y="549318"/>
                  <a:pt x="5144877" y="553708"/>
                  <a:pt x="5143240" y="558024"/>
                </a:cubicBezTo>
                <a:lnTo>
                  <a:pt x="5245150" y="558024"/>
                </a:lnTo>
                <a:lnTo>
                  <a:pt x="5245150" y="571865"/>
                </a:lnTo>
                <a:lnTo>
                  <a:pt x="5137436" y="571865"/>
                </a:lnTo>
                <a:cubicBezTo>
                  <a:pt x="5135129" y="577148"/>
                  <a:pt x="5132673" y="582357"/>
                  <a:pt x="5130068" y="587492"/>
                </a:cubicBezTo>
                <a:lnTo>
                  <a:pt x="5265688" y="587492"/>
                </a:lnTo>
                <a:lnTo>
                  <a:pt x="5265688" y="601333"/>
                </a:lnTo>
                <a:lnTo>
                  <a:pt x="5122479" y="601333"/>
                </a:lnTo>
                <a:cubicBezTo>
                  <a:pt x="5119576" y="606319"/>
                  <a:pt x="5116525" y="611230"/>
                  <a:pt x="5113325" y="616067"/>
                </a:cubicBezTo>
                <a:lnTo>
                  <a:pt x="5242471" y="616067"/>
                </a:lnTo>
                <a:lnTo>
                  <a:pt x="5242471" y="725009"/>
                </a:lnTo>
                <a:lnTo>
                  <a:pt x="5225951" y="725009"/>
                </a:lnTo>
                <a:lnTo>
                  <a:pt x="5225951" y="713401"/>
                </a:lnTo>
                <a:lnTo>
                  <a:pt x="5112991" y="713401"/>
                </a:lnTo>
                <a:lnTo>
                  <a:pt x="5112991" y="725456"/>
                </a:lnTo>
                <a:lnTo>
                  <a:pt x="5096471" y="725456"/>
                </a:lnTo>
                <a:lnTo>
                  <a:pt x="5096471" y="639172"/>
                </a:lnTo>
                <a:cubicBezTo>
                  <a:pt x="5085830" y="652418"/>
                  <a:pt x="5073923" y="664957"/>
                  <a:pt x="5060751" y="676789"/>
                </a:cubicBezTo>
                <a:cubicBezTo>
                  <a:pt x="5056584" y="672622"/>
                  <a:pt x="5052120" y="668678"/>
                  <a:pt x="5047357" y="664957"/>
                </a:cubicBezTo>
                <a:cubicBezTo>
                  <a:pt x="5070128" y="646279"/>
                  <a:pt x="5088954" y="625071"/>
                  <a:pt x="5103837" y="601333"/>
                </a:cubicBezTo>
                <a:lnTo>
                  <a:pt x="5052269" y="601333"/>
                </a:lnTo>
                <a:lnTo>
                  <a:pt x="5052269" y="587492"/>
                </a:lnTo>
                <a:lnTo>
                  <a:pt x="5111874" y="587492"/>
                </a:lnTo>
                <a:cubicBezTo>
                  <a:pt x="5114702" y="582432"/>
                  <a:pt x="5117306" y="577223"/>
                  <a:pt x="5119688" y="571865"/>
                </a:cubicBezTo>
                <a:lnTo>
                  <a:pt x="5071021" y="571865"/>
                </a:lnTo>
                <a:lnTo>
                  <a:pt x="5071021" y="558024"/>
                </a:lnTo>
                <a:lnTo>
                  <a:pt x="5125604" y="558024"/>
                </a:lnTo>
                <a:cubicBezTo>
                  <a:pt x="5127315" y="553708"/>
                  <a:pt x="5128915" y="549318"/>
                  <a:pt x="5130403" y="544853"/>
                </a:cubicBezTo>
                <a:lnTo>
                  <a:pt x="5058073" y="544853"/>
                </a:lnTo>
                <a:lnTo>
                  <a:pt x="5058073" y="531012"/>
                </a:lnTo>
                <a:lnTo>
                  <a:pt x="5120580" y="531012"/>
                </a:lnTo>
                <a:cubicBezTo>
                  <a:pt x="5115967" y="524761"/>
                  <a:pt x="5111130" y="518733"/>
                  <a:pt x="5106070" y="512929"/>
                </a:cubicBezTo>
                <a:close/>
                <a:moveTo>
                  <a:pt x="1461121" y="504223"/>
                </a:moveTo>
                <a:lnTo>
                  <a:pt x="1478758" y="513599"/>
                </a:lnTo>
                <a:cubicBezTo>
                  <a:pt x="1461940" y="528184"/>
                  <a:pt x="1445718" y="540983"/>
                  <a:pt x="1430091" y="551996"/>
                </a:cubicBezTo>
                <a:cubicBezTo>
                  <a:pt x="1457922" y="551252"/>
                  <a:pt x="1489585" y="550210"/>
                  <a:pt x="1525080" y="548871"/>
                </a:cubicBezTo>
                <a:cubicBezTo>
                  <a:pt x="1517341" y="542546"/>
                  <a:pt x="1509565" y="536518"/>
                  <a:pt x="1501752" y="530788"/>
                </a:cubicBezTo>
                <a:lnTo>
                  <a:pt x="1512690" y="519403"/>
                </a:lnTo>
                <a:cubicBezTo>
                  <a:pt x="1535461" y="535328"/>
                  <a:pt x="1553990" y="549318"/>
                  <a:pt x="1568278" y="561373"/>
                </a:cubicBezTo>
                <a:lnTo>
                  <a:pt x="1555776" y="574767"/>
                </a:lnTo>
                <a:cubicBezTo>
                  <a:pt x="1550939" y="570526"/>
                  <a:pt x="1546139" y="566358"/>
                  <a:pt x="1541377" y="562266"/>
                </a:cubicBezTo>
                <a:cubicBezTo>
                  <a:pt x="1515778" y="563382"/>
                  <a:pt x="1490366" y="564572"/>
                  <a:pt x="1465140" y="565837"/>
                </a:cubicBezTo>
                <a:lnTo>
                  <a:pt x="1477641" y="571195"/>
                </a:lnTo>
                <a:cubicBezTo>
                  <a:pt x="1474665" y="575362"/>
                  <a:pt x="1471614" y="579381"/>
                  <a:pt x="1468489" y="583250"/>
                </a:cubicBezTo>
                <a:lnTo>
                  <a:pt x="1587477" y="583250"/>
                </a:lnTo>
                <a:lnTo>
                  <a:pt x="1587477" y="598208"/>
                </a:lnTo>
                <a:lnTo>
                  <a:pt x="1523518" y="598208"/>
                </a:lnTo>
                <a:cubicBezTo>
                  <a:pt x="1541972" y="617258"/>
                  <a:pt x="1565450" y="631099"/>
                  <a:pt x="1593950" y="639731"/>
                </a:cubicBezTo>
                <a:cubicBezTo>
                  <a:pt x="1589039" y="646428"/>
                  <a:pt x="1585170" y="652009"/>
                  <a:pt x="1582342" y="656474"/>
                </a:cubicBezTo>
                <a:cubicBezTo>
                  <a:pt x="1550047" y="642484"/>
                  <a:pt x="1524187" y="623062"/>
                  <a:pt x="1504765" y="598208"/>
                </a:cubicBezTo>
                <a:lnTo>
                  <a:pt x="1455652" y="598208"/>
                </a:lnTo>
                <a:cubicBezTo>
                  <a:pt x="1434146" y="621797"/>
                  <a:pt x="1409255" y="641144"/>
                  <a:pt x="1380978" y="656251"/>
                </a:cubicBezTo>
                <a:cubicBezTo>
                  <a:pt x="1377852" y="651190"/>
                  <a:pt x="1374206" y="646502"/>
                  <a:pt x="1370039" y="642186"/>
                </a:cubicBezTo>
                <a:cubicBezTo>
                  <a:pt x="1394670" y="630280"/>
                  <a:pt x="1415915" y="615620"/>
                  <a:pt x="1433774" y="598208"/>
                </a:cubicBezTo>
                <a:lnTo>
                  <a:pt x="1377182" y="598208"/>
                </a:lnTo>
                <a:lnTo>
                  <a:pt x="1377182" y="583250"/>
                </a:lnTo>
                <a:lnTo>
                  <a:pt x="1447838" y="583250"/>
                </a:lnTo>
                <a:cubicBezTo>
                  <a:pt x="1452452" y="577744"/>
                  <a:pt x="1456805" y="572014"/>
                  <a:pt x="1460898" y="566061"/>
                </a:cubicBezTo>
                <a:cubicBezTo>
                  <a:pt x="1447355" y="566805"/>
                  <a:pt x="1433886" y="567549"/>
                  <a:pt x="1420492" y="568293"/>
                </a:cubicBezTo>
                <a:cubicBezTo>
                  <a:pt x="1416175" y="568591"/>
                  <a:pt x="1410445" y="569260"/>
                  <a:pt x="1403302" y="570302"/>
                </a:cubicBezTo>
                <a:lnTo>
                  <a:pt x="1397497" y="553113"/>
                </a:lnTo>
                <a:cubicBezTo>
                  <a:pt x="1405088" y="551029"/>
                  <a:pt x="1411934" y="547606"/>
                  <a:pt x="1418036" y="542843"/>
                </a:cubicBezTo>
                <a:cubicBezTo>
                  <a:pt x="1430984" y="533170"/>
                  <a:pt x="1445346" y="520296"/>
                  <a:pt x="1461121" y="504223"/>
                </a:cubicBezTo>
                <a:close/>
                <a:moveTo>
                  <a:pt x="9862839" y="503999"/>
                </a:moveTo>
                <a:cubicBezTo>
                  <a:pt x="9869239" y="512185"/>
                  <a:pt x="9875341" y="521040"/>
                  <a:pt x="9881145" y="530565"/>
                </a:cubicBezTo>
                <a:lnTo>
                  <a:pt x="9870318" y="536816"/>
                </a:lnTo>
                <a:lnTo>
                  <a:pt x="9960843" y="536816"/>
                </a:lnTo>
                <a:lnTo>
                  <a:pt x="9960843" y="553782"/>
                </a:lnTo>
                <a:lnTo>
                  <a:pt x="9786937" y="553782"/>
                </a:lnTo>
                <a:lnTo>
                  <a:pt x="9786937" y="608477"/>
                </a:lnTo>
                <a:cubicBezTo>
                  <a:pt x="9786937" y="661162"/>
                  <a:pt x="9776073" y="700527"/>
                  <a:pt x="9754344" y="726572"/>
                </a:cubicBezTo>
                <a:cubicBezTo>
                  <a:pt x="9750772" y="721660"/>
                  <a:pt x="9746456" y="716526"/>
                  <a:pt x="9741396" y="711168"/>
                </a:cubicBezTo>
                <a:cubicBezTo>
                  <a:pt x="9759255" y="691225"/>
                  <a:pt x="9768185" y="657143"/>
                  <a:pt x="9768185" y="608923"/>
                </a:cubicBezTo>
                <a:lnTo>
                  <a:pt x="9768185" y="536816"/>
                </a:lnTo>
                <a:lnTo>
                  <a:pt x="9862616" y="536816"/>
                </a:lnTo>
                <a:cubicBezTo>
                  <a:pt x="9857779" y="528630"/>
                  <a:pt x="9852422" y="520594"/>
                  <a:pt x="9846543" y="512706"/>
                </a:cubicBezTo>
                <a:close/>
                <a:moveTo>
                  <a:pt x="10800010" y="503776"/>
                </a:moveTo>
                <a:cubicBezTo>
                  <a:pt x="10805666" y="510771"/>
                  <a:pt x="10811991" y="519105"/>
                  <a:pt x="10818986" y="528779"/>
                </a:cubicBezTo>
                <a:lnTo>
                  <a:pt x="10808382" y="535700"/>
                </a:lnTo>
                <a:lnTo>
                  <a:pt x="10876359" y="535700"/>
                </a:lnTo>
                <a:lnTo>
                  <a:pt x="10876359" y="551550"/>
                </a:lnTo>
                <a:lnTo>
                  <a:pt x="10785723" y="551550"/>
                </a:lnTo>
                <a:lnTo>
                  <a:pt x="10798001" y="556908"/>
                </a:lnTo>
                <a:cubicBezTo>
                  <a:pt x="10785648" y="573576"/>
                  <a:pt x="10773519" y="588906"/>
                  <a:pt x="10761613" y="602896"/>
                </a:cubicBezTo>
                <a:cubicBezTo>
                  <a:pt x="10789667" y="601928"/>
                  <a:pt x="10815451" y="600924"/>
                  <a:pt x="10838966" y="599882"/>
                </a:cubicBezTo>
                <a:cubicBezTo>
                  <a:pt x="10833310" y="590803"/>
                  <a:pt x="10827915" y="582506"/>
                  <a:pt x="10822781" y="574990"/>
                </a:cubicBezTo>
                <a:lnTo>
                  <a:pt x="10837068" y="566061"/>
                </a:lnTo>
                <a:cubicBezTo>
                  <a:pt x="10849570" y="582878"/>
                  <a:pt x="10862369" y="601854"/>
                  <a:pt x="10875466" y="622987"/>
                </a:cubicBezTo>
                <a:cubicBezTo>
                  <a:pt x="10870257" y="625964"/>
                  <a:pt x="10864750" y="629313"/>
                  <a:pt x="10858946" y="633033"/>
                </a:cubicBezTo>
                <a:cubicBezTo>
                  <a:pt x="10855225" y="626708"/>
                  <a:pt x="10851654" y="620643"/>
                  <a:pt x="10848231" y="614839"/>
                </a:cubicBezTo>
                <a:cubicBezTo>
                  <a:pt x="10841310" y="615286"/>
                  <a:pt x="10834166" y="615695"/>
                  <a:pt x="10826799" y="616067"/>
                </a:cubicBezTo>
                <a:lnTo>
                  <a:pt x="10826799" y="691746"/>
                </a:lnTo>
                <a:cubicBezTo>
                  <a:pt x="10826799" y="700825"/>
                  <a:pt x="10830148" y="705364"/>
                  <a:pt x="10836845" y="705364"/>
                </a:cubicBezTo>
                <a:lnTo>
                  <a:pt x="10847784" y="705364"/>
                </a:lnTo>
                <a:cubicBezTo>
                  <a:pt x="10855077" y="705364"/>
                  <a:pt x="10859244" y="701643"/>
                  <a:pt x="10860286" y="694202"/>
                </a:cubicBezTo>
                <a:cubicBezTo>
                  <a:pt x="10861476" y="685272"/>
                  <a:pt x="10862220" y="675598"/>
                  <a:pt x="10862518" y="665180"/>
                </a:cubicBezTo>
                <a:cubicBezTo>
                  <a:pt x="10867429" y="667264"/>
                  <a:pt x="10873382" y="669422"/>
                  <a:pt x="10880377" y="671654"/>
                </a:cubicBezTo>
                <a:cubicBezTo>
                  <a:pt x="10879187" y="684602"/>
                  <a:pt x="10877922" y="694648"/>
                  <a:pt x="10876582" y="701792"/>
                </a:cubicBezTo>
                <a:cubicBezTo>
                  <a:pt x="10874499" y="714740"/>
                  <a:pt x="10866685" y="721214"/>
                  <a:pt x="10853142" y="721214"/>
                </a:cubicBezTo>
                <a:lnTo>
                  <a:pt x="10833943" y="721214"/>
                </a:lnTo>
                <a:cubicBezTo>
                  <a:pt x="10817721" y="721214"/>
                  <a:pt x="10809610" y="711912"/>
                  <a:pt x="10809610" y="693309"/>
                </a:cubicBezTo>
                <a:lnTo>
                  <a:pt x="10809610" y="617072"/>
                </a:lnTo>
                <a:cubicBezTo>
                  <a:pt x="10801275" y="617518"/>
                  <a:pt x="10792643" y="618039"/>
                  <a:pt x="10783714" y="618634"/>
                </a:cubicBezTo>
                <a:cubicBezTo>
                  <a:pt x="10782523" y="651004"/>
                  <a:pt x="10778356" y="673589"/>
                  <a:pt x="10771212" y="686388"/>
                </a:cubicBezTo>
                <a:cubicBezTo>
                  <a:pt x="10762729" y="702759"/>
                  <a:pt x="10746879" y="716303"/>
                  <a:pt x="10723661" y="727018"/>
                </a:cubicBezTo>
                <a:cubicBezTo>
                  <a:pt x="10720387" y="722405"/>
                  <a:pt x="10716592" y="717419"/>
                  <a:pt x="10712276" y="712061"/>
                </a:cubicBezTo>
                <a:cubicBezTo>
                  <a:pt x="10733856" y="703280"/>
                  <a:pt x="10748292" y="691746"/>
                  <a:pt x="10755585" y="677459"/>
                </a:cubicBezTo>
                <a:cubicBezTo>
                  <a:pt x="10762282" y="666073"/>
                  <a:pt x="10765891" y="646837"/>
                  <a:pt x="10766412" y="619750"/>
                </a:cubicBezTo>
                <a:cubicBezTo>
                  <a:pt x="10763361" y="619974"/>
                  <a:pt x="10760273" y="620160"/>
                  <a:pt x="10757148" y="620309"/>
                </a:cubicBezTo>
                <a:cubicBezTo>
                  <a:pt x="10750748" y="620904"/>
                  <a:pt x="10744795" y="621871"/>
                  <a:pt x="10739288" y="623211"/>
                </a:cubicBezTo>
                <a:lnTo>
                  <a:pt x="10731698" y="605798"/>
                </a:lnTo>
                <a:cubicBezTo>
                  <a:pt x="10738098" y="603119"/>
                  <a:pt x="10743232" y="599547"/>
                  <a:pt x="10747102" y="595082"/>
                </a:cubicBezTo>
                <a:cubicBezTo>
                  <a:pt x="10758264" y="581762"/>
                  <a:pt x="10768756" y="567251"/>
                  <a:pt x="10778579" y="551550"/>
                </a:cubicBezTo>
                <a:lnTo>
                  <a:pt x="10729912" y="551550"/>
                </a:lnTo>
                <a:lnTo>
                  <a:pt x="10729912" y="535700"/>
                </a:lnTo>
                <a:lnTo>
                  <a:pt x="10801126" y="535700"/>
                </a:lnTo>
                <a:cubicBezTo>
                  <a:pt x="10795545" y="527142"/>
                  <a:pt x="10790262" y="519552"/>
                  <a:pt x="10785276" y="512929"/>
                </a:cubicBezTo>
                <a:close/>
                <a:moveTo>
                  <a:pt x="8971211" y="503776"/>
                </a:moveTo>
                <a:cubicBezTo>
                  <a:pt x="8976866" y="510771"/>
                  <a:pt x="8983191" y="519105"/>
                  <a:pt x="8990186" y="528779"/>
                </a:cubicBezTo>
                <a:lnTo>
                  <a:pt x="8979582" y="535700"/>
                </a:lnTo>
                <a:lnTo>
                  <a:pt x="9047560" y="535700"/>
                </a:lnTo>
                <a:lnTo>
                  <a:pt x="9047560" y="551550"/>
                </a:lnTo>
                <a:lnTo>
                  <a:pt x="8956923" y="551550"/>
                </a:lnTo>
                <a:lnTo>
                  <a:pt x="8969202" y="556908"/>
                </a:lnTo>
                <a:cubicBezTo>
                  <a:pt x="8956848" y="573576"/>
                  <a:pt x="8944719" y="588906"/>
                  <a:pt x="8932813" y="602896"/>
                </a:cubicBezTo>
                <a:cubicBezTo>
                  <a:pt x="8960867" y="601928"/>
                  <a:pt x="8986652" y="600924"/>
                  <a:pt x="9010167" y="599882"/>
                </a:cubicBezTo>
                <a:cubicBezTo>
                  <a:pt x="9004511" y="590803"/>
                  <a:pt x="8999116" y="582506"/>
                  <a:pt x="8993981" y="574990"/>
                </a:cubicBezTo>
                <a:lnTo>
                  <a:pt x="9008268" y="566061"/>
                </a:lnTo>
                <a:cubicBezTo>
                  <a:pt x="9020771" y="582878"/>
                  <a:pt x="9033570" y="601854"/>
                  <a:pt x="9046666" y="622987"/>
                </a:cubicBezTo>
                <a:cubicBezTo>
                  <a:pt x="9041458" y="625964"/>
                  <a:pt x="9035951" y="629313"/>
                  <a:pt x="9030147" y="633033"/>
                </a:cubicBezTo>
                <a:cubicBezTo>
                  <a:pt x="9026425" y="626708"/>
                  <a:pt x="9022854" y="620643"/>
                  <a:pt x="9019431" y="614839"/>
                </a:cubicBezTo>
                <a:cubicBezTo>
                  <a:pt x="9012511" y="615286"/>
                  <a:pt x="9005367" y="615695"/>
                  <a:pt x="8998000" y="616067"/>
                </a:cubicBezTo>
                <a:lnTo>
                  <a:pt x="8998000" y="691746"/>
                </a:lnTo>
                <a:cubicBezTo>
                  <a:pt x="8998000" y="700825"/>
                  <a:pt x="9001348" y="705364"/>
                  <a:pt x="9008046" y="705364"/>
                </a:cubicBezTo>
                <a:lnTo>
                  <a:pt x="9018985" y="705364"/>
                </a:lnTo>
                <a:cubicBezTo>
                  <a:pt x="9026277" y="705364"/>
                  <a:pt x="9030444" y="701643"/>
                  <a:pt x="9031486" y="694202"/>
                </a:cubicBezTo>
                <a:cubicBezTo>
                  <a:pt x="9032677" y="685272"/>
                  <a:pt x="9033421" y="675598"/>
                  <a:pt x="9033719" y="665180"/>
                </a:cubicBezTo>
                <a:cubicBezTo>
                  <a:pt x="9038630" y="667264"/>
                  <a:pt x="9044582" y="669422"/>
                  <a:pt x="9051577" y="671654"/>
                </a:cubicBezTo>
                <a:cubicBezTo>
                  <a:pt x="9050387" y="684602"/>
                  <a:pt x="9049122" y="694648"/>
                  <a:pt x="9047782" y="701792"/>
                </a:cubicBezTo>
                <a:cubicBezTo>
                  <a:pt x="9045699" y="714740"/>
                  <a:pt x="9037885" y="721214"/>
                  <a:pt x="9024342" y="721214"/>
                </a:cubicBezTo>
                <a:lnTo>
                  <a:pt x="9005144" y="721214"/>
                </a:lnTo>
                <a:cubicBezTo>
                  <a:pt x="8988921" y="721214"/>
                  <a:pt x="8980810" y="711912"/>
                  <a:pt x="8980810" y="693309"/>
                </a:cubicBezTo>
                <a:lnTo>
                  <a:pt x="8980810" y="617072"/>
                </a:lnTo>
                <a:cubicBezTo>
                  <a:pt x="8972475" y="617518"/>
                  <a:pt x="8963843" y="618039"/>
                  <a:pt x="8954914" y="618634"/>
                </a:cubicBezTo>
                <a:cubicBezTo>
                  <a:pt x="8953723" y="651004"/>
                  <a:pt x="8949556" y="673589"/>
                  <a:pt x="8942413" y="686388"/>
                </a:cubicBezTo>
                <a:cubicBezTo>
                  <a:pt x="8933929" y="702759"/>
                  <a:pt x="8918079" y="716303"/>
                  <a:pt x="8894862" y="727018"/>
                </a:cubicBezTo>
                <a:cubicBezTo>
                  <a:pt x="8891588" y="722405"/>
                  <a:pt x="8887793" y="717419"/>
                  <a:pt x="8883477" y="712061"/>
                </a:cubicBezTo>
                <a:cubicBezTo>
                  <a:pt x="8905057" y="703280"/>
                  <a:pt x="8919493" y="691746"/>
                  <a:pt x="8926786" y="677459"/>
                </a:cubicBezTo>
                <a:cubicBezTo>
                  <a:pt x="8933483" y="666073"/>
                  <a:pt x="8937091" y="646837"/>
                  <a:pt x="8937613" y="619750"/>
                </a:cubicBezTo>
                <a:cubicBezTo>
                  <a:pt x="8934561" y="619974"/>
                  <a:pt x="8931474" y="620160"/>
                  <a:pt x="8928348" y="620309"/>
                </a:cubicBezTo>
                <a:cubicBezTo>
                  <a:pt x="8921949" y="620904"/>
                  <a:pt x="8915996" y="621871"/>
                  <a:pt x="8910488" y="623211"/>
                </a:cubicBezTo>
                <a:lnTo>
                  <a:pt x="8902899" y="605798"/>
                </a:lnTo>
                <a:cubicBezTo>
                  <a:pt x="8909298" y="603119"/>
                  <a:pt x="8914433" y="599547"/>
                  <a:pt x="8918302" y="595082"/>
                </a:cubicBezTo>
                <a:cubicBezTo>
                  <a:pt x="8929464" y="581762"/>
                  <a:pt x="8939956" y="567251"/>
                  <a:pt x="8949780" y="551550"/>
                </a:cubicBezTo>
                <a:lnTo>
                  <a:pt x="8901112" y="551550"/>
                </a:lnTo>
                <a:lnTo>
                  <a:pt x="8901112" y="535700"/>
                </a:lnTo>
                <a:lnTo>
                  <a:pt x="8972327" y="535700"/>
                </a:lnTo>
                <a:cubicBezTo>
                  <a:pt x="8966746" y="527142"/>
                  <a:pt x="8961462" y="519552"/>
                  <a:pt x="8956477" y="512929"/>
                </a:cubicBezTo>
                <a:close/>
                <a:moveTo>
                  <a:pt x="7267500" y="503106"/>
                </a:moveTo>
                <a:lnTo>
                  <a:pt x="7282681" y="513152"/>
                </a:lnTo>
                <a:cubicBezTo>
                  <a:pt x="7275091" y="521487"/>
                  <a:pt x="7267426" y="529300"/>
                  <a:pt x="7259687" y="536593"/>
                </a:cubicBezTo>
                <a:lnTo>
                  <a:pt x="7318176" y="536593"/>
                </a:lnTo>
                <a:lnTo>
                  <a:pt x="7318176" y="551773"/>
                </a:lnTo>
                <a:lnTo>
                  <a:pt x="7219615" y="551773"/>
                </a:lnTo>
                <a:cubicBezTo>
                  <a:pt x="7217606" y="559140"/>
                  <a:pt x="7215448" y="566210"/>
                  <a:pt x="7213141" y="572981"/>
                </a:cubicBezTo>
                <a:lnTo>
                  <a:pt x="7309693" y="572981"/>
                </a:lnTo>
                <a:lnTo>
                  <a:pt x="7309693" y="587938"/>
                </a:lnTo>
                <a:lnTo>
                  <a:pt x="7207895" y="587938"/>
                </a:lnTo>
                <a:cubicBezTo>
                  <a:pt x="7204918" y="595752"/>
                  <a:pt x="7201756" y="603119"/>
                  <a:pt x="7198407" y="610039"/>
                </a:cubicBezTo>
                <a:lnTo>
                  <a:pt x="7326883" y="610039"/>
                </a:lnTo>
                <a:lnTo>
                  <a:pt x="7326883" y="625220"/>
                </a:lnTo>
                <a:lnTo>
                  <a:pt x="7190259" y="625220"/>
                </a:lnTo>
                <a:cubicBezTo>
                  <a:pt x="7185273" y="633554"/>
                  <a:pt x="7179655" y="641591"/>
                  <a:pt x="7173404" y="649330"/>
                </a:cubicBezTo>
                <a:lnTo>
                  <a:pt x="7302550" y="649330"/>
                </a:lnTo>
                <a:lnTo>
                  <a:pt x="7302550" y="664287"/>
                </a:lnTo>
                <a:lnTo>
                  <a:pt x="7242274" y="664287"/>
                </a:lnTo>
                <a:lnTo>
                  <a:pt x="7242274" y="702238"/>
                </a:lnTo>
                <a:lnTo>
                  <a:pt x="7323981" y="702238"/>
                </a:lnTo>
                <a:lnTo>
                  <a:pt x="7323981" y="717419"/>
                </a:lnTo>
                <a:lnTo>
                  <a:pt x="7141145" y="717419"/>
                </a:lnTo>
                <a:lnTo>
                  <a:pt x="7141145" y="702238"/>
                </a:lnTo>
                <a:lnTo>
                  <a:pt x="7224191" y="702238"/>
                </a:lnTo>
                <a:lnTo>
                  <a:pt x="7224191" y="664287"/>
                </a:lnTo>
                <a:lnTo>
                  <a:pt x="7166818" y="664287"/>
                </a:lnTo>
                <a:lnTo>
                  <a:pt x="7166818" y="657255"/>
                </a:lnTo>
                <a:cubicBezTo>
                  <a:pt x="7152233" y="673775"/>
                  <a:pt x="7134597" y="689067"/>
                  <a:pt x="7113910" y="703131"/>
                </a:cubicBezTo>
                <a:cubicBezTo>
                  <a:pt x="7110933" y="698369"/>
                  <a:pt x="7107361" y="693085"/>
                  <a:pt x="7103194" y="687281"/>
                </a:cubicBezTo>
                <a:cubicBezTo>
                  <a:pt x="7131323" y="668678"/>
                  <a:pt x="7153089" y="647991"/>
                  <a:pt x="7168493" y="625220"/>
                </a:cubicBezTo>
                <a:lnTo>
                  <a:pt x="7109222" y="625220"/>
                </a:lnTo>
                <a:lnTo>
                  <a:pt x="7109222" y="610039"/>
                </a:lnTo>
                <a:lnTo>
                  <a:pt x="7177757" y="610039"/>
                </a:lnTo>
                <a:cubicBezTo>
                  <a:pt x="7181478" y="603268"/>
                  <a:pt x="7184938" y="595901"/>
                  <a:pt x="7188138" y="587938"/>
                </a:cubicBezTo>
                <a:lnTo>
                  <a:pt x="7124849" y="587938"/>
                </a:lnTo>
                <a:lnTo>
                  <a:pt x="7124849" y="572981"/>
                </a:lnTo>
                <a:lnTo>
                  <a:pt x="7193831" y="572981"/>
                </a:lnTo>
                <a:cubicBezTo>
                  <a:pt x="7196137" y="566284"/>
                  <a:pt x="7198295" y="559215"/>
                  <a:pt x="7200305" y="551773"/>
                </a:cubicBezTo>
                <a:lnTo>
                  <a:pt x="7119491" y="551773"/>
                </a:lnTo>
                <a:lnTo>
                  <a:pt x="7119491" y="536593"/>
                </a:lnTo>
                <a:lnTo>
                  <a:pt x="7176194" y="536593"/>
                </a:lnTo>
                <a:cubicBezTo>
                  <a:pt x="7169944" y="528705"/>
                  <a:pt x="7163246" y="520891"/>
                  <a:pt x="7156103" y="513152"/>
                </a:cubicBezTo>
                <a:lnTo>
                  <a:pt x="7168827" y="503330"/>
                </a:lnTo>
                <a:cubicBezTo>
                  <a:pt x="7177459" y="511664"/>
                  <a:pt x="7185719" y="520296"/>
                  <a:pt x="7193607" y="529226"/>
                </a:cubicBezTo>
                <a:lnTo>
                  <a:pt x="7183450" y="536593"/>
                </a:lnTo>
                <a:lnTo>
                  <a:pt x="7252766" y="536593"/>
                </a:lnTo>
                <a:lnTo>
                  <a:pt x="7244060" y="528779"/>
                </a:lnTo>
                <a:cubicBezTo>
                  <a:pt x="7252841" y="520147"/>
                  <a:pt x="7260654" y="511590"/>
                  <a:pt x="7267500" y="503106"/>
                </a:cubicBezTo>
                <a:close/>
                <a:moveTo>
                  <a:pt x="4853285" y="275250"/>
                </a:moveTo>
                <a:cubicBezTo>
                  <a:pt x="4875907" y="282097"/>
                  <a:pt x="4902027" y="290803"/>
                  <a:pt x="4931643" y="301370"/>
                </a:cubicBezTo>
                <a:lnTo>
                  <a:pt x="4923606" y="317220"/>
                </a:lnTo>
                <a:cubicBezTo>
                  <a:pt x="4896818" y="306802"/>
                  <a:pt x="4870624" y="297426"/>
                  <a:pt x="4845025" y="289092"/>
                </a:cubicBezTo>
                <a:close/>
                <a:moveTo>
                  <a:pt x="4795912" y="274581"/>
                </a:moveTo>
                <a:lnTo>
                  <a:pt x="4806404" y="287975"/>
                </a:lnTo>
                <a:cubicBezTo>
                  <a:pt x="4782443" y="298989"/>
                  <a:pt x="4756473" y="309109"/>
                  <a:pt x="4728493" y="318336"/>
                </a:cubicBezTo>
                <a:cubicBezTo>
                  <a:pt x="4726261" y="313574"/>
                  <a:pt x="4723582" y="308365"/>
                  <a:pt x="4720456" y="302709"/>
                </a:cubicBezTo>
                <a:cubicBezTo>
                  <a:pt x="4743376" y="296012"/>
                  <a:pt x="4768528" y="286636"/>
                  <a:pt x="4795912" y="274581"/>
                </a:cubicBezTo>
                <a:close/>
                <a:moveTo>
                  <a:pt x="6125431" y="272237"/>
                </a:moveTo>
                <a:cubicBezTo>
                  <a:pt x="6122231" y="272237"/>
                  <a:pt x="6119478" y="273372"/>
                  <a:pt x="6117171" y="275641"/>
                </a:cubicBezTo>
                <a:cubicBezTo>
                  <a:pt x="6114864" y="277911"/>
                  <a:pt x="6113710" y="280906"/>
                  <a:pt x="6113710" y="284627"/>
                </a:cubicBezTo>
                <a:cubicBezTo>
                  <a:pt x="6113710" y="288273"/>
                  <a:pt x="6115068" y="291138"/>
                  <a:pt x="6117785" y="293221"/>
                </a:cubicBezTo>
                <a:cubicBezTo>
                  <a:pt x="6120501" y="295305"/>
                  <a:pt x="6123273" y="296347"/>
                  <a:pt x="6126100" y="296347"/>
                </a:cubicBezTo>
                <a:cubicBezTo>
                  <a:pt x="6128928" y="296347"/>
                  <a:pt x="6131570" y="295268"/>
                  <a:pt x="6134025" y="293110"/>
                </a:cubicBezTo>
                <a:cubicBezTo>
                  <a:pt x="6136481" y="290952"/>
                  <a:pt x="6137709" y="288161"/>
                  <a:pt x="6137709" y="284738"/>
                </a:cubicBezTo>
                <a:cubicBezTo>
                  <a:pt x="6137709" y="280943"/>
                  <a:pt x="6136518" y="277911"/>
                  <a:pt x="6134137" y="275641"/>
                </a:cubicBezTo>
                <a:cubicBezTo>
                  <a:pt x="6131756" y="273372"/>
                  <a:pt x="6128854" y="272237"/>
                  <a:pt x="6125431" y="272237"/>
                </a:cubicBezTo>
                <a:close/>
                <a:moveTo>
                  <a:pt x="10503991" y="271232"/>
                </a:moveTo>
                <a:cubicBezTo>
                  <a:pt x="10503098" y="279269"/>
                  <a:pt x="10502577" y="284775"/>
                  <a:pt x="10502428" y="287752"/>
                </a:cubicBezTo>
                <a:cubicBezTo>
                  <a:pt x="10485611" y="290431"/>
                  <a:pt x="10462914" y="294673"/>
                  <a:pt x="10434339" y="300477"/>
                </a:cubicBezTo>
                <a:lnTo>
                  <a:pt x="10430321" y="283510"/>
                </a:lnTo>
                <a:cubicBezTo>
                  <a:pt x="10450115" y="280832"/>
                  <a:pt x="10474672" y="276739"/>
                  <a:pt x="10503991" y="271232"/>
                </a:cubicBezTo>
                <a:close/>
                <a:moveTo>
                  <a:pt x="520976" y="265874"/>
                </a:moveTo>
                <a:cubicBezTo>
                  <a:pt x="521125" y="272274"/>
                  <a:pt x="521348" y="277929"/>
                  <a:pt x="521646" y="282841"/>
                </a:cubicBezTo>
                <a:cubicBezTo>
                  <a:pt x="488159" y="287901"/>
                  <a:pt x="452366" y="294003"/>
                  <a:pt x="414266" y="301147"/>
                </a:cubicBezTo>
                <a:lnTo>
                  <a:pt x="409801" y="283287"/>
                </a:lnTo>
                <a:cubicBezTo>
                  <a:pt x="438228" y="279567"/>
                  <a:pt x="475285" y="273762"/>
                  <a:pt x="520976" y="265874"/>
                </a:cubicBezTo>
                <a:close/>
                <a:moveTo>
                  <a:pt x="3064745" y="263642"/>
                </a:moveTo>
                <a:lnTo>
                  <a:pt x="3087629" y="263642"/>
                </a:lnTo>
                <a:lnTo>
                  <a:pt x="3087629" y="286524"/>
                </a:lnTo>
                <a:cubicBezTo>
                  <a:pt x="3087629" y="294933"/>
                  <a:pt x="3086140" y="301723"/>
                  <a:pt x="3083163" y="306895"/>
                </a:cubicBezTo>
                <a:cubicBezTo>
                  <a:pt x="3080187" y="312067"/>
                  <a:pt x="3075461" y="316067"/>
                  <a:pt x="3068988" y="318894"/>
                </a:cubicBezTo>
                <a:lnTo>
                  <a:pt x="3063407" y="310300"/>
                </a:lnTo>
                <a:cubicBezTo>
                  <a:pt x="3067648" y="308439"/>
                  <a:pt x="3070774" y="305704"/>
                  <a:pt x="3072782" y="302095"/>
                </a:cubicBezTo>
                <a:cubicBezTo>
                  <a:pt x="3074792" y="298486"/>
                  <a:pt x="3075908" y="293296"/>
                  <a:pt x="3076130" y="286524"/>
                </a:cubicBezTo>
                <a:lnTo>
                  <a:pt x="3064745" y="286524"/>
                </a:lnTo>
                <a:close/>
                <a:moveTo>
                  <a:pt x="9819977" y="262526"/>
                </a:moveTo>
                <a:cubicBezTo>
                  <a:pt x="9819382" y="270265"/>
                  <a:pt x="9819084" y="275623"/>
                  <a:pt x="9819084" y="278599"/>
                </a:cubicBezTo>
                <a:cubicBezTo>
                  <a:pt x="9792146" y="284552"/>
                  <a:pt x="9768631" y="290208"/>
                  <a:pt x="9748539" y="295566"/>
                </a:cubicBezTo>
                <a:lnTo>
                  <a:pt x="9743405" y="278599"/>
                </a:lnTo>
                <a:cubicBezTo>
                  <a:pt x="9768110" y="273837"/>
                  <a:pt x="9793634" y="268479"/>
                  <a:pt x="9819977" y="262526"/>
                </a:cubicBezTo>
                <a:close/>
                <a:moveTo>
                  <a:pt x="4333578" y="262526"/>
                </a:moveTo>
                <a:cubicBezTo>
                  <a:pt x="4332982" y="270265"/>
                  <a:pt x="4332685" y="275623"/>
                  <a:pt x="4332685" y="278599"/>
                </a:cubicBezTo>
                <a:cubicBezTo>
                  <a:pt x="4305747" y="284552"/>
                  <a:pt x="4282232" y="290208"/>
                  <a:pt x="4262140" y="295566"/>
                </a:cubicBezTo>
                <a:lnTo>
                  <a:pt x="4257006" y="278599"/>
                </a:lnTo>
                <a:cubicBezTo>
                  <a:pt x="4281711" y="273837"/>
                  <a:pt x="4307235" y="268479"/>
                  <a:pt x="4333578" y="262526"/>
                </a:cubicBezTo>
                <a:close/>
                <a:moveTo>
                  <a:pt x="7331273" y="258842"/>
                </a:moveTo>
                <a:lnTo>
                  <a:pt x="7352035" y="258842"/>
                </a:lnTo>
                <a:lnTo>
                  <a:pt x="7333171" y="318336"/>
                </a:lnTo>
                <a:lnTo>
                  <a:pt x="7317544" y="318336"/>
                </a:lnTo>
                <a:close/>
                <a:moveTo>
                  <a:pt x="6126435" y="255717"/>
                </a:moveTo>
                <a:cubicBezTo>
                  <a:pt x="6133728" y="255717"/>
                  <a:pt x="6140053" y="258545"/>
                  <a:pt x="6145411" y="264200"/>
                </a:cubicBezTo>
                <a:cubicBezTo>
                  <a:pt x="6150769" y="269855"/>
                  <a:pt x="6153448" y="276441"/>
                  <a:pt x="6153448" y="283957"/>
                </a:cubicBezTo>
                <a:cubicBezTo>
                  <a:pt x="6153448" y="292440"/>
                  <a:pt x="6150731" y="299342"/>
                  <a:pt x="6145299" y="304663"/>
                </a:cubicBezTo>
                <a:cubicBezTo>
                  <a:pt x="6139867" y="309983"/>
                  <a:pt x="6133319" y="312644"/>
                  <a:pt x="6125654" y="312644"/>
                </a:cubicBezTo>
                <a:cubicBezTo>
                  <a:pt x="6117989" y="312644"/>
                  <a:pt x="6111385" y="309927"/>
                  <a:pt x="6105841" y="304495"/>
                </a:cubicBezTo>
                <a:cubicBezTo>
                  <a:pt x="6100297" y="299063"/>
                  <a:pt x="6097525" y="292291"/>
                  <a:pt x="6097525" y="284180"/>
                </a:cubicBezTo>
                <a:cubicBezTo>
                  <a:pt x="6097525" y="275920"/>
                  <a:pt x="6100465" y="269111"/>
                  <a:pt x="6106343" y="263754"/>
                </a:cubicBezTo>
                <a:cubicBezTo>
                  <a:pt x="6112222" y="258396"/>
                  <a:pt x="6118919" y="255717"/>
                  <a:pt x="6126435" y="255717"/>
                </a:cubicBezTo>
                <a:close/>
                <a:moveTo>
                  <a:pt x="5803181" y="250247"/>
                </a:moveTo>
                <a:lnTo>
                  <a:pt x="5815459" y="261633"/>
                </a:lnTo>
                <a:cubicBezTo>
                  <a:pt x="5772894" y="290357"/>
                  <a:pt x="5721772" y="309258"/>
                  <a:pt x="5662091" y="318336"/>
                </a:cubicBezTo>
                <a:cubicBezTo>
                  <a:pt x="5659413" y="312978"/>
                  <a:pt x="5656585" y="308067"/>
                  <a:pt x="5653608" y="303602"/>
                </a:cubicBezTo>
                <a:cubicBezTo>
                  <a:pt x="5714330" y="293631"/>
                  <a:pt x="5764188" y="275846"/>
                  <a:pt x="5803181" y="250247"/>
                </a:cubicBezTo>
                <a:close/>
                <a:moveTo>
                  <a:pt x="9571955" y="249801"/>
                </a:moveTo>
                <a:lnTo>
                  <a:pt x="9586466" y="261186"/>
                </a:lnTo>
                <a:cubicBezTo>
                  <a:pt x="9567416" y="278301"/>
                  <a:pt x="9547398" y="294821"/>
                  <a:pt x="9526414" y="310746"/>
                </a:cubicBezTo>
                <a:cubicBezTo>
                  <a:pt x="9522842" y="306430"/>
                  <a:pt x="9518749" y="301891"/>
                  <a:pt x="9514135" y="297128"/>
                </a:cubicBezTo>
                <a:cubicBezTo>
                  <a:pt x="9533483" y="283883"/>
                  <a:pt x="9552756" y="268107"/>
                  <a:pt x="9571955" y="249801"/>
                </a:cubicBezTo>
                <a:close/>
                <a:moveTo>
                  <a:pt x="4085555" y="249801"/>
                </a:moveTo>
                <a:lnTo>
                  <a:pt x="4100067" y="261186"/>
                </a:lnTo>
                <a:cubicBezTo>
                  <a:pt x="4081016" y="278301"/>
                  <a:pt x="4060999" y="294821"/>
                  <a:pt x="4040014" y="310746"/>
                </a:cubicBezTo>
                <a:cubicBezTo>
                  <a:pt x="4036442" y="306430"/>
                  <a:pt x="4032350" y="301891"/>
                  <a:pt x="4027736" y="297128"/>
                </a:cubicBezTo>
                <a:cubicBezTo>
                  <a:pt x="4047083" y="283883"/>
                  <a:pt x="4066357" y="268107"/>
                  <a:pt x="4085555" y="249801"/>
                </a:cubicBezTo>
                <a:close/>
                <a:moveTo>
                  <a:pt x="9670628" y="249578"/>
                </a:moveTo>
                <a:cubicBezTo>
                  <a:pt x="9689380" y="262079"/>
                  <a:pt x="9709993" y="277036"/>
                  <a:pt x="9732466" y="294449"/>
                </a:cubicBezTo>
                <a:lnTo>
                  <a:pt x="9719295" y="308960"/>
                </a:lnTo>
                <a:cubicBezTo>
                  <a:pt x="9698459" y="291696"/>
                  <a:pt x="9678441" y="275920"/>
                  <a:pt x="9659243" y="261633"/>
                </a:cubicBezTo>
                <a:close/>
                <a:moveTo>
                  <a:pt x="4184229" y="249578"/>
                </a:moveTo>
                <a:cubicBezTo>
                  <a:pt x="4202981" y="262079"/>
                  <a:pt x="4223594" y="277036"/>
                  <a:pt x="4246067" y="294449"/>
                </a:cubicBezTo>
                <a:lnTo>
                  <a:pt x="4232895" y="308960"/>
                </a:lnTo>
                <a:cubicBezTo>
                  <a:pt x="4212059" y="291696"/>
                  <a:pt x="4192042" y="275920"/>
                  <a:pt x="4172844" y="261633"/>
                </a:cubicBezTo>
                <a:close/>
                <a:moveTo>
                  <a:pt x="7739137" y="248685"/>
                </a:moveTo>
                <a:lnTo>
                  <a:pt x="7756103" y="248685"/>
                </a:lnTo>
                <a:lnTo>
                  <a:pt x="7756103" y="281501"/>
                </a:lnTo>
                <a:cubicBezTo>
                  <a:pt x="7756103" y="290729"/>
                  <a:pt x="7761015" y="295342"/>
                  <a:pt x="7770837" y="295342"/>
                </a:cubicBezTo>
                <a:lnTo>
                  <a:pt x="7820397" y="295342"/>
                </a:lnTo>
                <a:cubicBezTo>
                  <a:pt x="7832303" y="295342"/>
                  <a:pt x="7839224" y="291250"/>
                  <a:pt x="7841158" y="283064"/>
                </a:cubicBezTo>
                <a:cubicBezTo>
                  <a:pt x="7842647" y="277706"/>
                  <a:pt x="7844135" y="269595"/>
                  <a:pt x="7845623" y="258731"/>
                </a:cubicBezTo>
                <a:cubicBezTo>
                  <a:pt x="7851130" y="260963"/>
                  <a:pt x="7856934" y="263121"/>
                  <a:pt x="7863036" y="265205"/>
                </a:cubicBezTo>
                <a:cubicBezTo>
                  <a:pt x="7861250" y="275474"/>
                  <a:pt x="7859464" y="283734"/>
                  <a:pt x="7857678" y="289984"/>
                </a:cubicBezTo>
                <a:cubicBezTo>
                  <a:pt x="7854255" y="304123"/>
                  <a:pt x="7843168" y="311192"/>
                  <a:pt x="7824415" y="311192"/>
                </a:cubicBezTo>
                <a:lnTo>
                  <a:pt x="7768158" y="311192"/>
                </a:lnTo>
                <a:cubicBezTo>
                  <a:pt x="7748811" y="311192"/>
                  <a:pt x="7739137" y="301965"/>
                  <a:pt x="7739137" y="283510"/>
                </a:cubicBezTo>
                <a:close/>
                <a:moveTo>
                  <a:pt x="1376440" y="248685"/>
                </a:moveTo>
                <a:lnTo>
                  <a:pt x="1393407" y="248685"/>
                </a:lnTo>
                <a:lnTo>
                  <a:pt x="1393407" y="281501"/>
                </a:lnTo>
                <a:cubicBezTo>
                  <a:pt x="1393407" y="290729"/>
                  <a:pt x="1398318" y="295342"/>
                  <a:pt x="1408140" y="295342"/>
                </a:cubicBezTo>
                <a:lnTo>
                  <a:pt x="1457700" y="295342"/>
                </a:lnTo>
                <a:cubicBezTo>
                  <a:pt x="1469607" y="295342"/>
                  <a:pt x="1476527" y="291250"/>
                  <a:pt x="1478462" y="283064"/>
                </a:cubicBezTo>
                <a:cubicBezTo>
                  <a:pt x="1479950" y="277706"/>
                  <a:pt x="1481438" y="269595"/>
                  <a:pt x="1482927" y="258731"/>
                </a:cubicBezTo>
                <a:cubicBezTo>
                  <a:pt x="1488433" y="260963"/>
                  <a:pt x="1494237" y="263121"/>
                  <a:pt x="1500340" y="265205"/>
                </a:cubicBezTo>
                <a:cubicBezTo>
                  <a:pt x="1498554" y="275474"/>
                  <a:pt x="1496768" y="283734"/>
                  <a:pt x="1494982" y="289984"/>
                </a:cubicBezTo>
                <a:cubicBezTo>
                  <a:pt x="1491558" y="304123"/>
                  <a:pt x="1480471" y="311192"/>
                  <a:pt x="1461719" y="311192"/>
                </a:cubicBezTo>
                <a:lnTo>
                  <a:pt x="1405461" y="311192"/>
                </a:lnTo>
                <a:cubicBezTo>
                  <a:pt x="1386114" y="311192"/>
                  <a:pt x="1376440" y="301965"/>
                  <a:pt x="1376440" y="283510"/>
                </a:cubicBezTo>
                <a:close/>
                <a:moveTo>
                  <a:pt x="7705874" y="246452"/>
                </a:moveTo>
                <a:lnTo>
                  <a:pt x="7722170" y="252033"/>
                </a:lnTo>
                <a:cubicBezTo>
                  <a:pt x="7715622" y="269893"/>
                  <a:pt x="7708776" y="286189"/>
                  <a:pt x="7701632" y="300923"/>
                </a:cubicBezTo>
                <a:cubicBezTo>
                  <a:pt x="7696870" y="298840"/>
                  <a:pt x="7691363" y="296682"/>
                  <a:pt x="7685112" y="294449"/>
                </a:cubicBezTo>
                <a:cubicBezTo>
                  <a:pt x="7692405" y="281501"/>
                  <a:pt x="7699325" y="265502"/>
                  <a:pt x="7705874" y="246452"/>
                </a:cubicBezTo>
                <a:close/>
                <a:moveTo>
                  <a:pt x="1343177" y="246452"/>
                </a:moveTo>
                <a:lnTo>
                  <a:pt x="1359474" y="252033"/>
                </a:lnTo>
                <a:cubicBezTo>
                  <a:pt x="1352925" y="269893"/>
                  <a:pt x="1346079" y="286189"/>
                  <a:pt x="1338935" y="300923"/>
                </a:cubicBezTo>
                <a:cubicBezTo>
                  <a:pt x="1334173" y="298840"/>
                  <a:pt x="1328667" y="296682"/>
                  <a:pt x="1322415" y="294449"/>
                </a:cubicBezTo>
                <a:cubicBezTo>
                  <a:pt x="1329708" y="281501"/>
                  <a:pt x="1336629" y="265502"/>
                  <a:pt x="1343177" y="246452"/>
                </a:cubicBezTo>
                <a:close/>
                <a:moveTo>
                  <a:pt x="7878886" y="243550"/>
                </a:moveTo>
                <a:cubicBezTo>
                  <a:pt x="7889453" y="255010"/>
                  <a:pt x="7900243" y="267586"/>
                  <a:pt x="7911257" y="281278"/>
                </a:cubicBezTo>
                <a:lnTo>
                  <a:pt x="7896969" y="292217"/>
                </a:lnTo>
                <a:cubicBezTo>
                  <a:pt x="7886849" y="278525"/>
                  <a:pt x="7876505" y="265651"/>
                  <a:pt x="7865938" y="253596"/>
                </a:cubicBezTo>
                <a:close/>
                <a:moveTo>
                  <a:pt x="1516190" y="243550"/>
                </a:moveTo>
                <a:cubicBezTo>
                  <a:pt x="1526756" y="255010"/>
                  <a:pt x="1537547" y="267586"/>
                  <a:pt x="1548560" y="281278"/>
                </a:cubicBezTo>
                <a:lnTo>
                  <a:pt x="1534272" y="292217"/>
                </a:lnTo>
                <a:cubicBezTo>
                  <a:pt x="1524152" y="278525"/>
                  <a:pt x="1513808" y="265651"/>
                  <a:pt x="1503242" y="253596"/>
                </a:cubicBezTo>
                <a:close/>
                <a:moveTo>
                  <a:pt x="4765998" y="243327"/>
                </a:moveTo>
                <a:lnTo>
                  <a:pt x="4765998" y="258731"/>
                </a:lnTo>
                <a:lnTo>
                  <a:pt x="4885209" y="258731"/>
                </a:lnTo>
                <a:lnTo>
                  <a:pt x="4885209" y="243327"/>
                </a:lnTo>
                <a:close/>
                <a:moveTo>
                  <a:pt x="10622979" y="240871"/>
                </a:moveTo>
                <a:cubicBezTo>
                  <a:pt x="10633099" y="256052"/>
                  <a:pt x="10643071" y="272869"/>
                  <a:pt x="10652894" y="291324"/>
                </a:cubicBezTo>
                <a:lnTo>
                  <a:pt x="10636597" y="300254"/>
                </a:lnTo>
                <a:cubicBezTo>
                  <a:pt x="10626625" y="280608"/>
                  <a:pt x="10617026" y="263419"/>
                  <a:pt x="10607799" y="248685"/>
                </a:cubicBezTo>
                <a:close/>
                <a:moveTo>
                  <a:pt x="7545363" y="240871"/>
                </a:moveTo>
                <a:cubicBezTo>
                  <a:pt x="7553697" y="252182"/>
                  <a:pt x="7560990" y="262600"/>
                  <a:pt x="7567240" y="272125"/>
                </a:cubicBezTo>
                <a:lnTo>
                  <a:pt x="7552953" y="281948"/>
                </a:lnTo>
                <a:cubicBezTo>
                  <a:pt x="7546404" y="270488"/>
                  <a:pt x="7539484" y="259698"/>
                  <a:pt x="7532191" y="249578"/>
                </a:cubicBezTo>
                <a:close/>
                <a:moveTo>
                  <a:pt x="1182666" y="240871"/>
                </a:moveTo>
                <a:cubicBezTo>
                  <a:pt x="1191000" y="252182"/>
                  <a:pt x="1198293" y="262600"/>
                  <a:pt x="1204543" y="272125"/>
                </a:cubicBezTo>
                <a:lnTo>
                  <a:pt x="1190256" y="281948"/>
                </a:lnTo>
                <a:cubicBezTo>
                  <a:pt x="1183707" y="270488"/>
                  <a:pt x="1176787" y="259698"/>
                  <a:pt x="1169495" y="249578"/>
                </a:cubicBezTo>
                <a:close/>
                <a:moveTo>
                  <a:pt x="10535022" y="240648"/>
                </a:moveTo>
                <a:lnTo>
                  <a:pt x="10551318" y="247568"/>
                </a:lnTo>
                <a:cubicBezTo>
                  <a:pt x="10541347" y="268702"/>
                  <a:pt x="10531673" y="286785"/>
                  <a:pt x="10522297" y="301816"/>
                </a:cubicBezTo>
                <a:cubicBezTo>
                  <a:pt x="10517088" y="298989"/>
                  <a:pt x="10511730" y="296235"/>
                  <a:pt x="10506223" y="293556"/>
                </a:cubicBezTo>
                <a:cubicBezTo>
                  <a:pt x="10516790" y="277781"/>
                  <a:pt x="10526390" y="260144"/>
                  <a:pt x="10535022" y="240648"/>
                </a:cubicBezTo>
                <a:close/>
                <a:moveTo>
                  <a:pt x="5903416" y="240648"/>
                </a:moveTo>
                <a:cubicBezTo>
                  <a:pt x="5899993" y="246155"/>
                  <a:pt x="5896570" y="251512"/>
                  <a:pt x="5893147" y="256721"/>
                </a:cubicBezTo>
                <a:cubicBezTo>
                  <a:pt x="5903714" y="261484"/>
                  <a:pt x="5914578" y="266470"/>
                  <a:pt x="5925741" y="271679"/>
                </a:cubicBezTo>
                <a:cubicBezTo>
                  <a:pt x="5936010" y="262898"/>
                  <a:pt x="5944046" y="252554"/>
                  <a:pt x="5949851" y="240648"/>
                </a:cubicBezTo>
                <a:close/>
                <a:moveTo>
                  <a:pt x="7481069" y="239755"/>
                </a:moveTo>
                <a:lnTo>
                  <a:pt x="7496249" y="246899"/>
                </a:lnTo>
                <a:cubicBezTo>
                  <a:pt x="7488213" y="263716"/>
                  <a:pt x="7480250" y="278897"/>
                  <a:pt x="7472362" y="292440"/>
                </a:cubicBezTo>
                <a:cubicBezTo>
                  <a:pt x="7468046" y="289761"/>
                  <a:pt x="7463135" y="287082"/>
                  <a:pt x="7457628" y="284403"/>
                </a:cubicBezTo>
                <a:cubicBezTo>
                  <a:pt x="7464921" y="273092"/>
                  <a:pt x="7472734" y="258210"/>
                  <a:pt x="7481069" y="239755"/>
                </a:cubicBezTo>
                <a:close/>
                <a:moveTo>
                  <a:pt x="1118372" y="239755"/>
                </a:moveTo>
                <a:lnTo>
                  <a:pt x="1133553" y="246899"/>
                </a:lnTo>
                <a:cubicBezTo>
                  <a:pt x="1125516" y="263716"/>
                  <a:pt x="1117554" y="278897"/>
                  <a:pt x="1109665" y="292440"/>
                </a:cubicBezTo>
                <a:cubicBezTo>
                  <a:pt x="1105350" y="289761"/>
                  <a:pt x="1100438" y="287082"/>
                  <a:pt x="1094931" y="284403"/>
                </a:cubicBezTo>
                <a:cubicBezTo>
                  <a:pt x="1102224" y="273092"/>
                  <a:pt x="1110038" y="258210"/>
                  <a:pt x="1118372" y="239755"/>
                </a:cubicBezTo>
                <a:close/>
                <a:moveTo>
                  <a:pt x="7790259" y="235960"/>
                </a:moveTo>
                <a:cubicBezTo>
                  <a:pt x="7799338" y="244294"/>
                  <a:pt x="7809309" y="254266"/>
                  <a:pt x="7820174" y="265874"/>
                </a:cubicBezTo>
                <a:lnTo>
                  <a:pt x="7806556" y="277483"/>
                </a:lnTo>
                <a:cubicBezTo>
                  <a:pt x="7795543" y="264535"/>
                  <a:pt x="7786092" y="254117"/>
                  <a:pt x="7778204" y="246229"/>
                </a:cubicBezTo>
                <a:close/>
                <a:moveTo>
                  <a:pt x="1427562" y="235960"/>
                </a:moveTo>
                <a:cubicBezTo>
                  <a:pt x="1436641" y="244294"/>
                  <a:pt x="1446612" y="254266"/>
                  <a:pt x="1457477" y="265874"/>
                </a:cubicBezTo>
                <a:lnTo>
                  <a:pt x="1443860" y="277483"/>
                </a:lnTo>
                <a:cubicBezTo>
                  <a:pt x="1432846" y="264535"/>
                  <a:pt x="1423395" y="254117"/>
                  <a:pt x="1415507" y="246229"/>
                </a:cubicBezTo>
                <a:close/>
                <a:moveTo>
                  <a:pt x="10709374" y="234620"/>
                </a:moveTo>
                <a:lnTo>
                  <a:pt x="10709374" y="286636"/>
                </a:lnTo>
                <a:lnTo>
                  <a:pt x="10829255" y="286636"/>
                </a:lnTo>
                <a:lnTo>
                  <a:pt x="10829255" y="234620"/>
                </a:lnTo>
                <a:close/>
                <a:moveTo>
                  <a:pt x="3741775" y="233858"/>
                </a:moveTo>
                <a:cubicBezTo>
                  <a:pt x="3737868" y="233858"/>
                  <a:pt x="3734603" y="234876"/>
                  <a:pt x="3731980" y="236913"/>
                </a:cubicBezTo>
                <a:cubicBezTo>
                  <a:pt x="3729357" y="238950"/>
                  <a:pt x="3727278" y="241936"/>
                  <a:pt x="3725743" y="245871"/>
                </a:cubicBezTo>
                <a:cubicBezTo>
                  <a:pt x="3724208" y="249806"/>
                  <a:pt x="3723119" y="254605"/>
                  <a:pt x="3722478" y="260270"/>
                </a:cubicBezTo>
                <a:cubicBezTo>
                  <a:pt x="3721837" y="265935"/>
                  <a:pt x="3721515" y="272367"/>
                  <a:pt x="3721515" y="279567"/>
                </a:cubicBezTo>
                <a:cubicBezTo>
                  <a:pt x="3721515" y="287882"/>
                  <a:pt x="3721920" y="295068"/>
                  <a:pt x="3722729" y="301123"/>
                </a:cubicBezTo>
                <a:cubicBezTo>
                  <a:pt x="3723538" y="307179"/>
                  <a:pt x="3724794" y="312160"/>
                  <a:pt x="3726496" y="316067"/>
                </a:cubicBezTo>
                <a:cubicBezTo>
                  <a:pt x="3728198" y="319973"/>
                  <a:pt x="3730333" y="322848"/>
                  <a:pt x="3732901" y="324689"/>
                </a:cubicBezTo>
                <a:cubicBezTo>
                  <a:pt x="3735468" y="326531"/>
                  <a:pt x="3738538" y="327452"/>
                  <a:pt x="3742109" y="327452"/>
                </a:cubicBezTo>
                <a:cubicBezTo>
                  <a:pt x="3745458" y="327452"/>
                  <a:pt x="3748388" y="326587"/>
                  <a:pt x="3750899" y="324857"/>
                </a:cubicBezTo>
                <a:cubicBezTo>
                  <a:pt x="3753410" y="323127"/>
                  <a:pt x="3755490" y="320434"/>
                  <a:pt x="3757137" y="316778"/>
                </a:cubicBezTo>
                <a:cubicBezTo>
                  <a:pt x="3758783" y="313123"/>
                  <a:pt x="3760024" y="308490"/>
                  <a:pt x="3760862" y="302881"/>
                </a:cubicBezTo>
                <a:cubicBezTo>
                  <a:pt x="3761699" y="297272"/>
                  <a:pt x="3762117" y="290645"/>
                  <a:pt x="3762117" y="282999"/>
                </a:cubicBezTo>
                <a:cubicBezTo>
                  <a:pt x="3762117" y="274404"/>
                  <a:pt x="3761657" y="267009"/>
                  <a:pt x="3760736" y="260814"/>
                </a:cubicBezTo>
                <a:cubicBezTo>
                  <a:pt x="3759815" y="254619"/>
                  <a:pt x="3758517" y="249526"/>
                  <a:pt x="3756844" y="245536"/>
                </a:cubicBezTo>
                <a:cubicBezTo>
                  <a:pt x="3755169" y="241546"/>
                  <a:pt x="3753062" y="238602"/>
                  <a:pt x="3750523" y="236704"/>
                </a:cubicBezTo>
                <a:cubicBezTo>
                  <a:pt x="3747983" y="234806"/>
                  <a:pt x="3745067" y="233858"/>
                  <a:pt x="3741775" y="233858"/>
                </a:cubicBezTo>
                <a:close/>
                <a:moveTo>
                  <a:pt x="10107513" y="228146"/>
                </a:moveTo>
                <a:lnTo>
                  <a:pt x="10123140" y="228146"/>
                </a:lnTo>
                <a:lnTo>
                  <a:pt x="10123140" y="241541"/>
                </a:lnTo>
                <a:lnTo>
                  <a:pt x="10191452" y="241541"/>
                </a:lnTo>
                <a:lnTo>
                  <a:pt x="10191452" y="256052"/>
                </a:lnTo>
                <a:lnTo>
                  <a:pt x="10134748" y="256052"/>
                </a:lnTo>
                <a:cubicBezTo>
                  <a:pt x="10149482" y="271753"/>
                  <a:pt x="10169723" y="283436"/>
                  <a:pt x="10195470" y="291101"/>
                </a:cubicBezTo>
                <a:cubicBezTo>
                  <a:pt x="10191303" y="296905"/>
                  <a:pt x="10187806" y="302560"/>
                  <a:pt x="10184978" y="308067"/>
                </a:cubicBezTo>
                <a:cubicBezTo>
                  <a:pt x="10159156" y="296905"/>
                  <a:pt x="10138544" y="281278"/>
                  <a:pt x="10123140" y="261186"/>
                </a:cubicBezTo>
                <a:lnTo>
                  <a:pt x="10123140" y="315881"/>
                </a:lnTo>
                <a:lnTo>
                  <a:pt x="10107513" y="315881"/>
                </a:lnTo>
                <a:lnTo>
                  <a:pt x="10107513" y="261075"/>
                </a:lnTo>
                <a:cubicBezTo>
                  <a:pt x="10088314" y="280571"/>
                  <a:pt x="10064353" y="296831"/>
                  <a:pt x="10035629" y="309853"/>
                </a:cubicBezTo>
                <a:cubicBezTo>
                  <a:pt x="10032504" y="304793"/>
                  <a:pt x="10028708" y="300030"/>
                  <a:pt x="10024244" y="295566"/>
                </a:cubicBezTo>
                <a:cubicBezTo>
                  <a:pt x="10052074" y="285371"/>
                  <a:pt x="10075068" y="272200"/>
                  <a:pt x="10093225" y="256052"/>
                </a:cubicBezTo>
                <a:lnTo>
                  <a:pt x="10044112" y="256052"/>
                </a:lnTo>
                <a:lnTo>
                  <a:pt x="10044112" y="241541"/>
                </a:lnTo>
                <a:lnTo>
                  <a:pt x="10107513" y="241541"/>
                </a:lnTo>
                <a:close/>
                <a:moveTo>
                  <a:pt x="8702427" y="227253"/>
                </a:moveTo>
                <a:lnTo>
                  <a:pt x="8719839" y="227253"/>
                </a:lnTo>
                <a:lnTo>
                  <a:pt x="8719839" y="244666"/>
                </a:lnTo>
                <a:lnTo>
                  <a:pt x="8801546" y="244666"/>
                </a:lnTo>
                <a:lnTo>
                  <a:pt x="8801546" y="260070"/>
                </a:lnTo>
                <a:lnTo>
                  <a:pt x="8719839" y="260070"/>
                </a:lnTo>
                <a:lnTo>
                  <a:pt x="8719839" y="290208"/>
                </a:lnTo>
                <a:lnTo>
                  <a:pt x="8820968" y="290208"/>
                </a:lnTo>
                <a:lnTo>
                  <a:pt x="8820968" y="305611"/>
                </a:lnTo>
                <a:lnTo>
                  <a:pt x="8602414" y="305611"/>
                </a:lnTo>
                <a:lnTo>
                  <a:pt x="8602414" y="290208"/>
                </a:lnTo>
                <a:lnTo>
                  <a:pt x="8702427" y="290208"/>
                </a:lnTo>
                <a:lnTo>
                  <a:pt x="8702427" y="260070"/>
                </a:lnTo>
                <a:lnTo>
                  <a:pt x="8622729" y="260070"/>
                </a:lnTo>
                <a:lnTo>
                  <a:pt x="8622729" y="244666"/>
                </a:lnTo>
                <a:lnTo>
                  <a:pt x="8702427" y="244666"/>
                </a:lnTo>
                <a:close/>
                <a:moveTo>
                  <a:pt x="5502027" y="227253"/>
                </a:moveTo>
                <a:lnTo>
                  <a:pt x="5519440" y="227253"/>
                </a:lnTo>
                <a:lnTo>
                  <a:pt x="5519440" y="244666"/>
                </a:lnTo>
                <a:lnTo>
                  <a:pt x="5601146" y="244666"/>
                </a:lnTo>
                <a:lnTo>
                  <a:pt x="5601146" y="260070"/>
                </a:lnTo>
                <a:lnTo>
                  <a:pt x="5519440" y="260070"/>
                </a:lnTo>
                <a:lnTo>
                  <a:pt x="5519440" y="290208"/>
                </a:lnTo>
                <a:lnTo>
                  <a:pt x="5620568" y="290208"/>
                </a:lnTo>
                <a:lnTo>
                  <a:pt x="5620568" y="305611"/>
                </a:lnTo>
                <a:lnTo>
                  <a:pt x="5402015" y="305611"/>
                </a:lnTo>
                <a:lnTo>
                  <a:pt x="5402015" y="290208"/>
                </a:lnTo>
                <a:lnTo>
                  <a:pt x="5502027" y="290208"/>
                </a:lnTo>
                <a:lnTo>
                  <a:pt x="5502027" y="260070"/>
                </a:lnTo>
                <a:lnTo>
                  <a:pt x="5422329" y="260070"/>
                </a:lnTo>
                <a:lnTo>
                  <a:pt x="5422329" y="244666"/>
                </a:lnTo>
                <a:lnTo>
                  <a:pt x="5502027" y="244666"/>
                </a:lnTo>
                <a:close/>
                <a:moveTo>
                  <a:pt x="2411279" y="227030"/>
                </a:moveTo>
                <a:cubicBezTo>
                  <a:pt x="2403986" y="230007"/>
                  <a:pt x="2393047" y="232537"/>
                  <a:pt x="2378462" y="234620"/>
                </a:cubicBezTo>
                <a:cubicBezTo>
                  <a:pt x="2370202" y="235811"/>
                  <a:pt x="2364361" y="237150"/>
                  <a:pt x="2360938" y="238639"/>
                </a:cubicBezTo>
                <a:cubicBezTo>
                  <a:pt x="2357515" y="240127"/>
                  <a:pt x="2354873" y="242304"/>
                  <a:pt x="2353013" y="245169"/>
                </a:cubicBezTo>
                <a:cubicBezTo>
                  <a:pt x="2351153" y="248034"/>
                  <a:pt x="2350223" y="251215"/>
                  <a:pt x="2350223" y="254712"/>
                </a:cubicBezTo>
                <a:cubicBezTo>
                  <a:pt x="2350223" y="260070"/>
                  <a:pt x="2352250" y="264535"/>
                  <a:pt x="2356305" y="268107"/>
                </a:cubicBezTo>
                <a:cubicBezTo>
                  <a:pt x="2360361" y="271679"/>
                  <a:pt x="2366296" y="273465"/>
                  <a:pt x="2374108" y="273465"/>
                </a:cubicBezTo>
                <a:cubicBezTo>
                  <a:pt x="2381849" y="273465"/>
                  <a:pt x="2388732" y="271772"/>
                  <a:pt x="2394759" y="268386"/>
                </a:cubicBezTo>
                <a:cubicBezTo>
                  <a:pt x="2400786" y="265000"/>
                  <a:pt x="2405214" y="260368"/>
                  <a:pt x="2408041" y="254489"/>
                </a:cubicBezTo>
                <a:cubicBezTo>
                  <a:pt x="2410200" y="249950"/>
                  <a:pt x="2411279" y="243252"/>
                  <a:pt x="2411279" y="234397"/>
                </a:cubicBezTo>
                <a:close/>
                <a:moveTo>
                  <a:pt x="8264426" y="226584"/>
                </a:moveTo>
                <a:lnTo>
                  <a:pt x="8264426" y="283287"/>
                </a:lnTo>
                <a:lnTo>
                  <a:pt x="8328719" y="283287"/>
                </a:lnTo>
                <a:lnTo>
                  <a:pt x="8328719" y="226584"/>
                </a:lnTo>
                <a:close/>
                <a:moveTo>
                  <a:pt x="8181380" y="226584"/>
                </a:moveTo>
                <a:lnTo>
                  <a:pt x="8181380" y="283287"/>
                </a:lnTo>
                <a:lnTo>
                  <a:pt x="8245673" y="283287"/>
                </a:lnTo>
                <a:lnTo>
                  <a:pt x="8245673" y="226584"/>
                </a:lnTo>
                <a:close/>
                <a:moveTo>
                  <a:pt x="3742109" y="225737"/>
                </a:moveTo>
                <a:cubicBezTo>
                  <a:pt x="3748750" y="225737"/>
                  <a:pt x="3754429" y="226979"/>
                  <a:pt x="3759145" y="229463"/>
                </a:cubicBezTo>
                <a:cubicBezTo>
                  <a:pt x="3763861" y="231946"/>
                  <a:pt x="3767712" y="235490"/>
                  <a:pt x="3770698" y="240095"/>
                </a:cubicBezTo>
                <a:cubicBezTo>
                  <a:pt x="3773684" y="244699"/>
                  <a:pt x="3775874" y="250322"/>
                  <a:pt x="3777270" y="256963"/>
                </a:cubicBezTo>
                <a:cubicBezTo>
                  <a:pt x="3778665" y="263605"/>
                  <a:pt x="3779363" y="271111"/>
                  <a:pt x="3779363" y="279483"/>
                </a:cubicBezTo>
                <a:cubicBezTo>
                  <a:pt x="3779363" y="298068"/>
                  <a:pt x="3776070" y="312118"/>
                  <a:pt x="3769485" y="321634"/>
                </a:cubicBezTo>
                <a:cubicBezTo>
                  <a:pt x="3762898" y="331149"/>
                  <a:pt x="3753355" y="335907"/>
                  <a:pt x="3740853" y="335907"/>
                </a:cubicBezTo>
                <a:cubicBezTo>
                  <a:pt x="3728463" y="335907"/>
                  <a:pt x="3719255" y="331415"/>
                  <a:pt x="3713227" y="322429"/>
                </a:cubicBezTo>
                <a:cubicBezTo>
                  <a:pt x="3707199" y="313444"/>
                  <a:pt x="3704186" y="299826"/>
                  <a:pt x="3704186" y="281576"/>
                </a:cubicBezTo>
                <a:cubicBezTo>
                  <a:pt x="3704186" y="272032"/>
                  <a:pt x="3705121" y="263772"/>
                  <a:pt x="3706991" y="256796"/>
                </a:cubicBezTo>
                <a:cubicBezTo>
                  <a:pt x="3708860" y="249819"/>
                  <a:pt x="3711483" y="244029"/>
                  <a:pt x="3714860" y="239425"/>
                </a:cubicBezTo>
                <a:cubicBezTo>
                  <a:pt x="3718236" y="234820"/>
                  <a:pt x="3722241" y="231388"/>
                  <a:pt x="3726873" y="229128"/>
                </a:cubicBezTo>
                <a:cubicBezTo>
                  <a:pt x="3731505" y="226867"/>
                  <a:pt x="3736584" y="225737"/>
                  <a:pt x="3742109" y="225737"/>
                </a:cubicBezTo>
                <a:close/>
                <a:moveTo>
                  <a:pt x="5776838" y="225691"/>
                </a:moveTo>
                <a:lnTo>
                  <a:pt x="5787330" y="238192"/>
                </a:lnTo>
                <a:cubicBezTo>
                  <a:pt x="5746551" y="261112"/>
                  <a:pt x="5705996" y="276664"/>
                  <a:pt x="5665663" y="284850"/>
                </a:cubicBezTo>
                <a:cubicBezTo>
                  <a:pt x="5662538" y="277855"/>
                  <a:pt x="5660082" y="272869"/>
                  <a:pt x="5658296" y="269893"/>
                </a:cubicBezTo>
                <a:cubicBezTo>
                  <a:pt x="5700712" y="261261"/>
                  <a:pt x="5740226" y="246527"/>
                  <a:pt x="5776838" y="225691"/>
                </a:cubicBezTo>
                <a:close/>
                <a:moveTo>
                  <a:pt x="4513287" y="220556"/>
                </a:moveTo>
                <a:lnTo>
                  <a:pt x="4513287" y="277036"/>
                </a:lnTo>
                <a:lnTo>
                  <a:pt x="4563517" y="277036"/>
                </a:lnTo>
                <a:lnTo>
                  <a:pt x="4563517" y="220556"/>
                </a:lnTo>
                <a:close/>
                <a:moveTo>
                  <a:pt x="10691514" y="218324"/>
                </a:moveTo>
                <a:lnTo>
                  <a:pt x="10847114" y="218324"/>
                </a:lnTo>
                <a:lnTo>
                  <a:pt x="10847114" y="317443"/>
                </a:lnTo>
                <a:lnTo>
                  <a:pt x="10829255" y="317443"/>
                </a:lnTo>
                <a:lnTo>
                  <a:pt x="10829255" y="302486"/>
                </a:lnTo>
                <a:lnTo>
                  <a:pt x="10709374" y="302486"/>
                </a:lnTo>
                <a:lnTo>
                  <a:pt x="10709374" y="317890"/>
                </a:lnTo>
                <a:lnTo>
                  <a:pt x="10691514" y="317890"/>
                </a:lnTo>
                <a:close/>
                <a:moveTo>
                  <a:pt x="4765998" y="214975"/>
                </a:moveTo>
                <a:lnTo>
                  <a:pt x="4765998" y="230156"/>
                </a:lnTo>
                <a:lnTo>
                  <a:pt x="4885209" y="230156"/>
                </a:lnTo>
                <a:lnTo>
                  <a:pt x="4885209" y="214975"/>
                </a:lnTo>
                <a:close/>
                <a:moveTo>
                  <a:pt x="10512251" y="214529"/>
                </a:moveTo>
                <a:lnTo>
                  <a:pt x="10650438" y="214529"/>
                </a:lnTo>
                <a:lnTo>
                  <a:pt x="10650438" y="229263"/>
                </a:lnTo>
                <a:lnTo>
                  <a:pt x="10591948" y="229263"/>
                </a:lnTo>
                <a:lnTo>
                  <a:pt x="10591948" y="286413"/>
                </a:lnTo>
                <a:cubicBezTo>
                  <a:pt x="10591948" y="304272"/>
                  <a:pt x="10583019" y="313202"/>
                  <a:pt x="10565159" y="313202"/>
                </a:cubicBezTo>
                <a:cubicBezTo>
                  <a:pt x="10559057" y="313202"/>
                  <a:pt x="10551021" y="313127"/>
                  <a:pt x="10541049" y="312978"/>
                </a:cubicBezTo>
                <a:cubicBezTo>
                  <a:pt x="10540305" y="308514"/>
                  <a:pt x="10539189" y="302784"/>
                  <a:pt x="10537701" y="295789"/>
                </a:cubicBezTo>
                <a:cubicBezTo>
                  <a:pt x="10546035" y="296682"/>
                  <a:pt x="10553625" y="297128"/>
                  <a:pt x="10560471" y="297128"/>
                </a:cubicBezTo>
                <a:cubicBezTo>
                  <a:pt x="10570145" y="297128"/>
                  <a:pt x="10574982" y="291994"/>
                  <a:pt x="10574982" y="281725"/>
                </a:cubicBezTo>
                <a:lnTo>
                  <a:pt x="10574982" y="229263"/>
                </a:lnTo>
                <a:lnTo>
                  <a:pt x="10512251" y="229263"/>
                </a:lnTo>
                <a:close/>
                <a:moveTo>
                  <a:pt x="3604582" y="214305"/>
                </a:moveTo>
                <a:cubicBezTo>
                  <a:pt x="3601086" y="230453"/>
                  <a:pt x="3599337" y="244034"/>
                  <a:pt x="3599337" y="255047"/>
                </a:cubicBezTo>
                <a:cubicBezTo>
                  <a:pt x="3599337" y="263381"/>
                  <a:pt x="3600601" y="269502"/>
                  <a:pt x="3603132" y="273409"/>
                </a:cubicBezTo>
                <a:cubicBezTo>
                  <a:pt x="3605661" y="277315"/>
                  <a:pt x="3609754" y="279269"/>
                  <a:pt x="3615410" y="279269"/>
                </a:cubicBezTo>
                <a:cubicBezTo>
                  <a:pt x="3623744" y="279269"/>
                  <a:pt x="3631651" y="273669"/>
                  <a:pt x="3639130" y="262470"/>
                </a:cubicBezTo>
                <a:cubicBezTo>
                  <a:pt x="3646608" y="251271"/>
                  <a:pt x="3652952" y="235216"/>
                  <a:pt x="3658161" y="214305"/>
                </a:cubicBezTo>
                <a:close/>
                <a:moveTo>
                  <a:pt x="7919293" y="208501"/>
                </a:moveTo>
                <a:lnTo>
                  <a:pt x="8134052" y="208501"/>
                </a:lnTo>
                <a:lnTo>
                  <a:pt x="8134052" y="224128"/>
                </a:lnTo>
                <a:lnTo>
                  <a:pt x="8038951" y="224128"/>
                </a:lnTo>
                <a:lnTo>
                  <a:pt x="8038951" y="246452"/>
                </a:lnTo>
                <a:lnTo>
                  <a:pt x="8118425" y="246452"/>
                </a:lnTo>
                <a:lnTo>
                  <a:pt x="8118425" y="261633"/>
                </a:lnTo>
                <a:lnTo>
                  <a:pt x="8038951" y="261633"/>
                </a:lnTo>
                <a:lnTo>
                  <a:pt x="8038951" y="292663"/>
                </a:lnTo>
                <a:cubicBezTo>
                  <a:pt x="8067526" y="293259"/>
                  <a:pt x="8100640" y="292961"/>
                  <a:pt x="8138294" y="291770"/>
                </a:cubicBezTo>
                <a:cubicBezTo>
                  <a:pt x="8135912" y="298170"/>
                  <a:pt x="8133828" y="304049"/>
                  <a:pt x="8132043" y="309407"/>
                </a:cubicBezTo>
                <a:cubicBezTo>
                  <a:pt x="8088288" y="309555"/>
                  <a:pt x="8054652" y="309332"/>
                  <a:pt x="8031138" y="308737"/>
                </a:cubicBezTo>
                <a:cubicBezTo>
                  <a:pt x="7999660" y="308365"/>
                  <a:pt x="7976927" y="296682"/>
                  <a:pt x="7962937" y="273688"/>
                </a:cubicBezTo>
                <a:cubicBezTo>
                  <a:pt x="7952742" y="292068"/>
                  <a:pt x="7939832" y="306951"/>
                  <a:pt x="7924205" y="318336"/>
                </a:cubicBezTo>
                <a:cubicBezTo>
                  <a:pt x="7921228" y="313871"/>
                  <a:pt x="7917582" y="309034"/>
                  <a:pt x="7913266" y="303825"/>
                </a:cubicBezTo>
                <a:cubicBezTo>
                  <a:pt x="7937227" y="287752"/>
                  <a:pt x="7953375" y="263493"/>
                  <a:pt x="7961709" y="231049"/>
                </a:cubicBezTo>
                <a:lnTo>
                  <a:pt x="7978676" y="236183"/>
                </a:lnTo>
                <a:cubicBezTo>
                  <a:pt x="7976294" y="243997"/>
                  <a:pt x="7973578" y="251401"/>
                  <a:pt x="7970527" y="258396"/>
                </a:cubicBezTo>
                <a:cubicBezTo>
                  <a:pt x="7981838" y="276702"/>
                  <a:pt x="7998693" y="287678"/>
                  <a:pt x="8021092" y="291324"/>
                </a:cubicBezTo>
                <a:lnTo>
                  <a:pt x="8021092" y="224128"/>
                </a:lnTo>
                <a:lnTo>
                  <a:pt x="7919293" y="224128"/>
                </a:lnTo>
                <a:close/>
                <a:moveTo>
                  <a:pt x="5903193" y="208501"/>
                </a:moveTo>
                <a:lnTo>
                  <a:pt x="5919266" y="213636"/>
                </a:lnTo>
                <a:cubicBezTo>
                  <a:pt x="5916885" y="217803"/>
                  <a:pt x="5914504" y="221896"/>
                  <a:pt x="5912123" y="225914"/>
                </a:cubicBezTo>
                <a:lnTo>
                  <a:pt x="5966817" y="225914"/>
                </a:lnTo>
                <a:lnTo>
                  <a:pt x="5966817" y="240425"/>
                </a:lnTo>
                <a:cubicBezTo>
                  <a:pt x="5961162" y="255010"/>
                  <a:pt x="5952604" y="267809"/>
                  <a:pt x="5941144" y="278822"/>
                </a:cubicBezTo>
                <a:cubicBezTo>
                  <a:pt x="5949330" y="282692"/>
                  <a:pt x="5957664" y="286561"/>
                  <a:pt x="5966147" y="290431"/>
                </a:cubicBezTo>
                <a:lnTo>
                  <a:pt x="5956325" y="305835"/>
                </a:lnTo>
                <a:cubicBezTo>
                  <a:pt x="5947097" y="300626"/>
                  <a:pt x="5937498" y="295417"/>
                  <a:pt x="5927526" y="290208"/>
                </a:cubicBezTo>
                <a:cubicBezTo>
                  <a:pt x="5910709" y="302263"/>
                  <a:pt x="5889501" y="311788"/>
                  <a:pt x="5863902" y="318783"/>
                </a:cubicBezTo>
                <a:cubicBezTo>
                  <a:pt x="5861521" y="314020"/>
                  <a:pt x="5858991" y="308811"/>
                  <a:pt x="5856312" y="303156"/>
                </a:cubicBezTo>
                <a:cubicBezTo>
                  <a:pt x="5878041" y="298244"/>
                  <a:pt x="5896421" y="291175"/>
                  <a:pt x="5911453" y="281948"/>
                </a:cubicBezTo>
                <a:cubicBezTo>
                  <a:pt x="5898654" y="275399"/>
                  <a:pt x="5885259" y="268702"/>
                  <a:pt x="5871269" y="261856"/>
                </a:cubicBezTo>
                <a:cubicBezTo>
                  <a:pt x="5876032" y="255010"/>
                  <a:pt x="5880646" y="247941"/>
                  <a:pt x="5885110" y="240648"/>
                </a:cubicBezTo>
                <a:lnTo>
                  <a:pt x="5859661" y="240648"/>
                </a:lnTo>
                <a:lnTo>
                  <a:pt x="5859661" y="225914"/>
                </a:lnTo>
                <a:lnTo>
                  <a:pt x="5893594" y="225914"/>
                </a:lnTo>
                <a:cubicBezTo>
                  <a:pt x="5896868" y="220259"/>
                  <a:pt x="5900068" y="214454"/>
                  <a:pt x="5903193" y="208501"/>
                </a:cubicBezTo>
                <a:close/>
                <a:moveTo>
                  <a:pt x="10323165" y="206269"/>
                </a:moveTo>
                <a:lnTo>
                  <a:pt x="10323165" y="238862"/>
                </a:lnTo>
                <a:lnTo>
                  <a:pt x="10379645" y="238862"/>
                </a:lnTo>
                <a:lnTo>
                  <a:pt x="10379645" y="206269"/>
                </a:lnTo>
                <a:close/>
                <a:moveTo>
                  <a:pt x="10249495" y="206269"/>
                </a:moveTo>
                <a:lnTo>
                  <a:pt x="10249495" y="238862"/>
                </a:lnTo>
                <a:lnTo>
                  <a:pt x="10305752" y="238862"/>
                </a:lnTo>
                <a:lnTo>
                  <a:pt x="10305752" y="206269"/>
                </a:lnTo>
                <a:close/>
                <a:moveTo>
                  <a:pt x="3927946" y="201581"/>
                </a:moveTo>
                <a:cubicBezTo>
                  <a:pt x="3942234" y="214826"/>
                  <a:pt x="3955182" y="227849"/>
                  <a:pt x="3966790" y="240648"/>
                </a:cubicBezTo>
                <a:lnTo>
                  <a:pt x="3952950" y="253150"/>
                </a:lnTo>
                <a:cubicBezTo>
                  <a:pt x="3941490" y="239606"/>
                  <a:pt x="3929063" y="226063"/>
                  <a:pt x="3915669" y="212519"/>
                </a:cubicBezTo>
                <a:close/>
                <a:moveTo>
                  <a:pt x="994250" y="201581"/>
                </a:moveTo>
                <a:cubicBezTo>
                  <a:pt x="1008537" y="214826"/>
                  <a:pt x="1021485" y="227849"/>
                  <a:pt x="1033093" y="240648"/>
                </a:cubicBezTo>
                <a:lnTo>
                  <a:pt x="1019252" y="253150"/>
                </a:lnTo>
                <a:cubicBezTo>
                  <a:pt x="1007793" y="239606"/>
                  <a:pt x="995366" y="226063"/>
                  <a:pt x="981971" y="212519"/>
                </a:cubicBezTo>
                <a:close/>
                <a:moveTo>
                  <a:pt x="8474273" y="200688"/>
                </a:moveTo>
                <a:lnTo>
                  <a:pt x="8474273" y="217431"/>
                </a:lnTo>
                <a:lnTo>
                  <a:pt x="8561561" y="217431"/>
                </a:lnTo>
                <a:lnTo>
                  <a:pt x="8561561" y="200688"/>
                </a:lnTo>
                <a:close/>
                <a:moveTo>
                  <a:pt x="5273873" y="200688"/>
                </a:moveTo>
                <a:lnTo>
                  <a:pt x="5273873" y="217431"/>
                </a:lnTo>
                <a:lnTo>
                  <a:pt x="5361162" y="217431"/>
                </a:lnTo>
                <a:lnTo>
                  <a:pt x="5361162" y="200688"/>
                </a:lnTo>
                <a:close/>
                <a:moveTo>
                  <a:pt x="7732886" y="199348"/>
                </a:moveTo>
                <a:lnTo>
                  <a:pt x="7732886" y="218100"/>
                </a:lnTo>
                <a:lnTo>
                  <a:pt x="7859688" y="218100"/>
                </a:lnTo>
                <a:lnTo>
                  <a:pt x="7859688" y="199348"/>
                </a:lnTo>
                <a:close/>
                <a:moveTo>
                  <a:pt x="1370189" y="199348"/>
                </a:moveTo>
                <a:lnTo>
                  <a:pt x="1370189" y="218100"/>
                </a:lnTo>
                <a:lnTo>
                  <a:pt x="1496991" y="218100"/>
                </a:lnTo>
                <a:lnTo>
                  <a:pt x="1496991" y="199348"/>
                </a:lnTo>
                <a:close/>
                <a:moveTo>
                  <a:pt x="5752728" y="198902"/>
                </a:moveTo>
                <a:lnTo>
                  <a:pt x="5763667" y="210510"/>
                </a:lnTo>
                <a:cubicBezTo>
                  <a:pt x="5735836" y="227923"/>
                  <a:pt x="5706368" y="241243"/>
                  <a:pt x="5675263" y="250471"/>
                </a:cubicBezTo>
                <a:cubicBezTo>
                  <a:pt x="5672882" y="245559"/>
                  <a:pt x="5670054" y="240648"/>
                  <a:pt x="5666780" y="235737"/>
                </a:cubicBezTo>
                <a:cubicBezTo>
                  <a:pt x="5695206" y="228295"/>
                  <a:pt x="5723855" y="216017"/>
                  <a:pt x="5752728" y="198902"/>
                </a:cubicBezTo>
                <a:close/>
                <a:moveTo>
                  <a:pt x="7031013" y="197562"/>
                </a:moveTo>
                <a:lnTo>
                  <a:pt x="7031013" y="250024"/>
                </a:lnTo>
                <a:lnTo>
                  <a:pt x="7067401" y="250024"/>
                </a:lnTo>
                <a:lnTo>
                  <a:pt x="7067401" y="197562"/>
                </a:lnTo>
                <a:close/>
                <a:moveTo>
                  <a:pt x="6552605" y="194883"/>
                </a:moveTo>
                <a:lnTo>
                  <a:pt x="6657528" y="194883"/>
                </a:lnTo>
                <a:lnTo>
                  <a:pt x="6657528" y="211626"/>
                </a:lnTo>
                <a:lnTo>
                  <a:pt x="6614443" y="211626"/>
                </a:lnTo>
                <a:lnTo>
                  <a:pt x="6614443" y="271679"/>
                </a:lnTo>
                <a:cubicBezTo>
                  <a:pt x="6631781" y="269223"/>
                  <a:pt x="6649566" y="266618"/>
                  <a:pt x="6667798" y="263865"/>
                </a:cubicBezTo>
                <a:cubicBezTo>
                  <a:pt x="6667500" y="269669"/>
                  <a:pt x="6667351" y="275697"/>
                  <a:pt x="6667351" y="281948"/>
                </a:cubicBezTo>
                <a:cubicBezTo>
                  <a:pt x="6622554" y="288347"/>
                  <a:pt x="6583040" y="294226"/>
                  <a:pt x="6548809" y="299584"/>
                </a:cubicBezTo>
                <a:lnTo>
                  <a:pt x="6544345" y="280832"/>
                </a:lnTo>
                <a:cubicBezTo>
                  <a:pt x="6561162" y="278822"/>
                  <a:pt x="6578426" y="276627"/>
                  <a:pt x="6596137" y="274246"/>
                </a:cubicBezTo>
                <a:lnTo>
                  <a:pt x="6596137" y="211626"/>
                </a:lnTo>
                <a:lnTo>
                  <a:pt x="6552605" y="211626"/>
                </a:lnTo>
                <a:close/>
                <a:moveTo>
                  <a:pt x="3123607" y="194883"/>
                </a:moveTo>
                <a:lnTo>
                  <a:pt x="3228532" y="194883"/>
                </a:lnTo>
                <a:lnTo>
                  <a:pt x="3228532" y="211626"/>
                </a:lnTo>
                <a:lnTo>
                  <a:pt x="3185446" y="211626"/>
                </a:lnTo>
                <a:lnTo>
                  <a:pt x="3185446" y="271679"/>
                </a:lnTo>
                <a:cubicBezTo>
                  <a:pt x="3202784" y="269223"/>
                  <a:pt x="3220569" y="266618"/>
                  <a:pt x="3238800" y="263865"/>
                </a:cubicBezTo>
                <a:cubicBezTo>
                  <a:pt x="3238504" y="269669"/>
                  <a:pt x="3238354" y="275697"/>
                  <a:pt x="3238354" y="281948"/>
                </a:cubicBezTo>
                <a:cubicBezTo>
                  <a:pt x="3193557" y="288347"/>
                  <a:pt x="3154044" y="294226"/>
                  <a:pt x="3119812" y="299584"/>
                </a:cubicBezTo>
                <a:lnTo>
                  <a:pt x="3115347" y="280832"/>
                </a:lnTo>
                <a:cubicBezTo>
                  <a:pt x="3132166" y="278822"/>
                  <a:pt x="3149429" y="276627"/>
                  <a:pt x="3167139" y="274246"/>
                </a:cubicBezTo>
                <a:lnTo>
                  <a:pt x="3167139" y="211626"/>
                </a:lnTo>
                <a:lnTo>
                  <a:pt x="3123607" y="211626"/>
                </a:lnTo>
                <a:close/>
                <a:moveTo>
                  <a:pt x="7509421" y="194214"/>
                </a:moveTo>
                <a:lnTo>
                  <a:pt x="7525494" y="194214"/>
                </a:lnTo>
                <a:lnTo>
                  <a:pt x="7525494" y="215422"/>
                </a:lnTo>
                <a:lnTo>
                  <a:pt x="7569250" y="215422"/>
                </a:lnTo>
                <a:lnTo>
                  <a:pt x="7569250" y="229709"/>
                </a:lnTo>
                <a:lnTo>
                  <a:pt x="7525494" y="229709"/>
                </a:lnTo>
                <a:lnTo>
                  <a:pt x="7525494" y="287975"/>
                </a:lnTo>
                <a:cubicBezTo>
                  <a:pt x="7525494" y="303751"/>
                  <a:pt x="7517904" y="311639"/>
                  <a:pt x="7502723" y="311639"/>
                </a:cubicBezTo>
                <a:cubicBezTo>
                  <a:pt x="7496324" y="311639"/>
                  <a:pt x="7489106" y="311565"/>
                  <a:pt x="7481069" y="311416"/>
                </a:cubicBezTo>
                <a:cubicBezTo>
                  <a:pt x="7480474" y="306504"/>
                  <a:pt x="7479655" y="300849"/>
                  <a:pt x="7478613" y="294449"/>
                </a:cubicBezTo>
                <a:cubicBezTo>
                  <a:pt x="7487245" y="295342"/>
                  <a:pt x="7494017" y="295789"/>
                  <a:pt x="7498928" y="295789"/>
                </a:cubicBezTo>
                <a:cubicBezTo>
                  <a:pt x="7505923" y="295789"/>
                  <a:pt x="7509421" y="291994"/>
                  <a:pt x="7509421" y="284403"/>
                </a:cubicBezTo>
                <a:lnTo>
                  <a:pt x="7509421" y="229709"/>
                </a:lnTo>
                <a:lnTo>
                  <a:pt x="7463879" y="229709"/>
                </a:lnTo>
                <a:lnTo>
                  <a:pt x="7463879" y="215422"/>
                </a:lnTo>
                <a:lnTo>
                  <a:pt x="7509421" y="215422"/>
                </a:lnTo>
                <a:close/>
                <a:moveTo>
                  <a:pt x="1146724" y="194214"/>
                </a:moveTo>
                <a:lnTo>
                  <a:pt x="1162797" y="194214"/>
                </a:lnTo>
                <a:lnTo>
                  <a:pt x="1162797" y="215422"/>
                </a:lnTo>
                <a:lnTo>
                  <a:pt x="1206553" y="215422"/>
                </a:lnTo>
                <a:lnTo>
                  <a:pt x="1206553" y="229709"/>
                </a:lnTo>
                <a:lnTo>
                  <a:pt x="1162797" y="229709"/>
                </a:lnTo>
                <a:lnTo>
                  <a:pt x="1162797" y="287975"/>
                </a:lnTo>
                <a:cubicBezTo>
                  <a:pt x="1162797" y="303751"/>
                  <a:pt x="1155207" y="311639"/>
                  <a:pt x="1140026" y="311639"/>
                </a:cubicBezTo>
                <a:cubicBezTo>
                  <a:pt x="1133627" y="311639"/>
                  <a:pt x="1126409" y="311565"/>
                  <a:pt x="1118372" y="311416"/>
                </a:cubicBezTo>
                <a:cubicBezTo>
                  <a:pt x="1117777" y="306504"/>
                  <a:pt x="1116958" y="300849"/>
                  <a:pt x="1115916" y="294449"/>
                </a:cubicBezTo>
                <a:cubicBezTo>
                  <a:pt x="1124549" y="295342"/>
                  <a:pt x="1131320" y="295789"/>
                  <a:pt x="1136232" y="295789"/>
                </a:cubicBezTo>
                <a:cubicBezTo>
                  <a:pt x="1143226" y="295789"/>
                  <a:pt x="1146724" y="291994"/>
                  <a:pt x="1146724" y="284403"/>
                </a:cubicBezTo>
                <a:lnTo>
                  <a:pt x="1146724" y="229709"/>
                </a:lnTo>
                <a:lnTo>
                  <a:pt x="1101182" y="229709"/>
                </a:lnTo>
                <a:lnTo>
                  <a:pt x="1101182" y="215422"/>
                </a:lnTo>
                <a:lnTo>
                  <a:pt x="1146724" y="215422"/>
                </a:lnTo>
                <a:close/>
                <a:moveTo>
                  <a:pt x="745334" y="193097"/>
                </a:moveTo>
                <a:lnTo>
                  <a:pt x="762077" y="199125"/>
                </a:lnTo>
                <a:cubicBezTo>
                  <a:pt x="752106" y="229486"/>
                  <a:pt x="741242" y="256870"/>
                  <a:pt x="729484" y="281278"/>
                </a:cubicBezTo>
                <a:cubicBezTo>
                  <a:pt x="724722" y="278897"/>
                  <a:pt x="719141" y="276516"/>
                  <a:pt x="712741" y="274134"/>
                </a:cubicBezTo>
                <a:cubicBezTo>
                  <a:pt x="724200" y="250619"/>
                  <a:pt x="735066" y="223607"/>
                  <a:pt x="745334" y="193097"/>
                </a:cubicBezTo>
                <a:close/>
                <a:moveTo>
                  <a:pt x="821683" y="192651"/>
                </a:moveTo>
                <a:cubicBezTo>
                  <a:pt x="833739" y="213487"/>
                  <a:pt x="846686" y="239829"/>
                  <a:pt x="860527" y="271679"/>
                </a:cubicBezTo>
                <a:lnTo>
                  <a:pt x="843114" y="280162"/>
                </a:lnTo>
                <a:cubicBezTo>
                  <a:pt x="830910" y="250694"/>
                  <a:pt x="818632" y="223830"/>
                  <a:pt x="806279" y="199571"/>
                </a:cubicBezTo>
                <a:close/>
                <a:moveTo>
                  <a:pt x="8899103" y="191535"/>
                </a:moveTo>
                <a:lnTo>
                  <a:pt x="9042871" y="191535"/>
                </a:lnTo>
                <a:lnTo>
                  <a:pt x="9042871" y="207162"/>
                </a:lnTo>
                <a:lnTo>
                  <a:pt x="8977684" y="207162"/>
                </a:lnTo>
                <a:cubicBezTo>
                  <a:pt x="8977461" y="218324"/>
                  <a:pt x="8976977" y="227105"/>
                  <a:pt x="8976233" y="233504"/>
                </a:cubicBezTo>
                <a:lnTo>
                  <a:pt x="9050684" y="233504"/>
                </a:lnTo>
                <a:lnTo>
                  <a:pt x="9050684" y="249131"/>
                </a:lnTo>
                <a:lnTo>
                  <a:pt x="8981703" y="249131"/>
                </a:lnTo>
                <a:cubicBezTo>
                  <a:pt x="8994948" y="275325"/>
                  <a:pt x="9018835" y="292068"/>
                  <a:pt x="9053363" y="299361"/>
                </a:cubicBezTo>
                <a:cubicBezTo>
                  <a:pt x="9048006" y="305760"/>
                  <a:pt x="9043466" y="311341"/>
                  <a:pt x="9039746" y="316104"/>
                </a:cubicBezTo>
                <a:cubicBezTo>
                  <a:pt x="9005366" y="306058"/>
                  <a:pt x="8981591" y="286078"/>
                  <a:pt x="8968420" y="256163"/>
                </a:cubicBezTo>
                <a:cubicBezTo>
                  <a:pt x="8958523" y="282878"/>
                  <a:pt x="8934524" y="303081"/>
                  <a:pt x="8896424" y="316774"/>
                </a:cubicBezTo>
                <a:cubicBezTo>
                  <a:pt x="8892852" y="312160"/>
                  <a:pt x="8888834" y="307323"/>
                  <a:pt x="8884369" y="302263"/>
                </a:cubicBezTo>
                <a:cubicBezTo>
                  <a:pt x="8921427" y="290505"/>
                  <a:pt x="8944719" y="272795"/>
                  <a:pt x="8954244" y="249131"/>
                </a:cubicBezTo>
                <a:lnTo>
                  <a:pt x="8891066" y="249131"/>
                </a:lnTo>
                <a:lnTo>
                  <a:pt x="8891066" y="233504"/>
                </a:lnTo>
                <a:lnTo>
                  <a:pt x="8958485" y="233504"/>
                </a:lnTo>
                <a:cubicBezTo>
                  <a:pt x="8959527" y="226733"/>
                  <a:pt x="8960122" y="217952"/>
                  <a:pt x="8960271" y="207162"/>
                </a:cubicBezTo>
                <a:lnTo>
                  <a:pt x="8899103" y="207162"/>
                </a:lnTo>
                <a:close/>
                <a:moveTo>
                  <a:pt x="10231859" y="191311"/>
                </a:moveTo>
                <a:lnTo>
                  <a:pt x="10397058" y="191311"/>
                </a:lnTo>
                <a:lnTo>
                  <a:pt x="10397058" y="264088"/>
                </a:lnTo>
                <a:lnTo>
                  <a:pt x="10379645" y="264088"/>
                </a:lnTo>
                <a:lnTo>
                  <a:pt x="10379645" y="253819"/>
                </a:lnTo>
                <a:lnTo>
                  <a:pt x="10247709" y="253819"/>
                </a:lnTo>
                <a:cubicBezTo>
                  <a:pt x="10244732" y="277632"/>
                  <a:pt x="10233273" y="298691"/>
                  <a:pt x="10213330" y="316997"/>
                </a:cubicBezTo>
                <a:cubicBezTo>
                  <a:pt x="10209460" y="312234"/>
                  <a:pt x="10205442" y="307174"/>
                  <a:pt x="10201275" y="301816"/>
                </a:cubicBezTo>
                <a:cubicBezTo>
                  <a:pt x="10221664" y="286041"/>
                  <a:pt x="10231859" y="261856"/>
                  <a:pt x="10231859" y="229263"/>
                </a:cubicBezTo>
                <a:close/>
                <a:moveTo>
                  <a:pt x="445074" y="190195"/>
                </a:moveTo>
                <a:lnTo>
                  <a:pt x="445074" y="226807"/>
                </a:lnTo>
                <a:lnTo>
                  <a:pt x="493294" y="226807"/>
                </a:lnTo>
                <a:lnTo>
                  <a:pt x="493294" y="190195"/>
                </a:lnTo>
                <a:close/>
                <a:moveTo>
                  <a:pt x="4979194" y="188856"/>
                </a:moveTo>
                <a:cubicBezTo>
                  <a:pt x="4996309" y="196595"/>
                  <a:pt x="5012382" y="204706"/>
                  <a:pt x="5027414" y="213189"/>
                </a:cubicBezTo>
                <a:lnTo>
                  <a:pt x="5017815" y="228593"/>
                </a:lnTo>
                <a:cubicBezTo>
                  <a:pt x="5002932" y="219514"/>
                  <a:pt x="4987230" y="211031"/>
                  <a:pt x="4970710" y="203143"/>
                </a:cubicBezTo>
                <a:close/>
                <a:moveTo>
                  <a:pt x="4765998" y="186623"/>
                </a:moveTo>
                <a:lnTo>
                  <a:pt x="4765998" y="201804"/>
                </a:lnTo>
                <a:lnTo>
                  <a:pt x="4885209" y="201804"/>
                </a:lnTo>
                <a:lnTo>
                  <a:pt x="4885209" y="186623"/>
                </a:lnTo>
                <a:close/>
                <a:moveTo>
                  <a:pt x="10139437" y="184837"/>
                </a:moveTo>
                <a:lnTo>
                  <a:pt x="10139437" y="207385"/>
                </a:lnTo>
                <a:lnTo>
                  <a:pt x="10169128" y="207385"/>
                </a:lnTo>
                <a:lnTo>
                  <a:pt x="10169128" y="184837"/>
                </a:lnTo>
                <a:close/>
                <a:moveTo>
                  <a:pt x="10064204" y="184837"/>
                </a:moveTo>
                <a:lnTo>
                  <a:pt x="10064204" y="207385"/>
                </a:lnTo>
                <a:lnTo>
                  <a:pt x="10091886" y="207385"/>
                </a:lnTo>
                <a:lnTo>
                  <a:pt x="10091886" y="184837"/>
                </a:lnTo>
                <a:close/>
                <a:moveTo>
                  <a:pt x="4617989" y="184391"/>
                </a:moveTo>
                <a:cubicBezTo>
                  <a:pt x="4634508" y="203887"/>
                  <a:pt x="4647679" y="220779"/>
                  <a:pt x="4657502" y="235067"/>
                </a:cubicBezTo>
                <a:lnTo>
                  <a:pt x="4640982" y="246675"/>
                </a:lnTo>
                <a:cubicBezTo>
                  <a:pt x="4630415" y="229411"/>
                  <a:pt x="4618211" y="211999"/>
                  <a:pt x="4604370" y="194437"/>
                </a:cubicBezTo>
                <a:close/>
                <a:moveTo>
                  <a:pt x="7128793" y="182159"/>
                </a:moveTo>
                <a:cubicBezTo>
                  <a:pt x="7128941" y="197488"/>
                  <a:pt x="7128383" y="211626"/>
                  <a:pt x="7127118" y="224575"/>
                </a:cubicBezTo>
                <a:lnTo>
                  <a:pt x="7191524" y="224575"/>
                </a:lnTo>
                <a:lnTo>
                  <a:pt x="7191524" y="182159"/>
                </a:lnTo>
                <a:close/>
                <a:moveTo>
                  <a:pt x="2621834" y="181935"/>
                </a:moveTo>
                <a:cubicBezTo>
                  <a:pt x="2611787" y="181935"/>
                  <a:pt x="2603453" y="185693"/>
                  <a:pt x="2596831" y="193209"/>
                </a:cubicBezTo>
                <a:cubicBezTo>
                  <a:pt x="2590207" y="200725"/>
                  <a:pt x="2586896" y="212073"/>
                  <a:pt x="2586896" y="227253"/>
                </a:cubicBezTo>
                <a:cubicBezTo>
                  <a:pt x="2586896" y="242434"/>
                  <a:pt x="2590207" y="253801"/>
                  <a:pt x="2596831" y="261354"/>
                </a:cubicBezTo>
                <a:cubicBezTo>
                  <a:pt x="2603453" y="268907"/>
                  <a:pt x="2611787" y="272683"/>
                  <a:pt x="2621834" y="272683"/>
                </a:cubicBezTo>
                <a:cubicBezTo>
                  <a:pt x="2631804" y="272683"/>
                  <a:pt x="2640101" y="268888"/>
                  <a:pt x="2646725" y="261298"/>
                </a:cubicBezTo>
                <a:cubicBezTo>
                  <a:pt x="2653348" y="253708"/>
                  <a:pt x="2656659" y="242136"/>
                  <a:pt x="2656659" y="226584"/>
                </a:cubicBezTo>
                <a:cubicBezTo>
                  <a:pt x="2656659" y="211924"/>
                  <a:pt x="2653328" y="200818"/>
                  <a:pt x="2646669" y="193265"/>
                </a:cubicBezTo>
                <a:cubicBezTo>
                  <a:pt x="2640009" y="185712"/>
                  <a:pt x="2631730" y="181935"/>
                  <a:pt x="2621834" y="181935"/>
                </a:cubicBezTo>
                <a:close/>
                <a:moveTo>
                  <a:pt x="2155108" y="181935"/>
                </a:moveTo>
                <a:cubicBezTo>
                  <a:pt x="2145063" y="181935"/>
                  <a:pt x="2136728" y="185693"/>
                  <a:pt x="2130106" y="193209"/>
                </a:cubicBezTo>
                <a:cubicBezTo>
                  <a:pt x="2123482" y="200725"/>
                  <a:pt x="2120171" y="212073"/>
                  <a:pt x="2120171" y="227253"/>
                </a:cubicBezTo>
                <a:cubicBezTo>
                  <a:pt x="2120171" y="242434"/>
                  <a:pt x="2123482" y="253801"/>
                  <a:pt x="2130106" y="261354"/>
                </a:cubicBezTo>
                <a:cubicBezTo>
                  <a:pt x="2136728" y="268907"/>
                  <a:pt x="2145063" y="272683"/>
                  <a:pt x="2155108" y="272683"/>
                </a:cubicBezTo>
                <a:cubicBezTo>
                  <a:pt x="2165080" y="272683"/>
                  <a:pt x="2173377" y="268888"/>
                  <a:pt x="2180000" y="261298"/>
                </a:cubicBezTo>
                <a:cubicBezTo>
                  <a:pt x="2186623" y="253708"/>
                  <a:pt x="2189935" y="242136"/>
                  <a:pt x="2189935" y="226584"/>
                </a:cubicBezTo>
                <a:cubicBezTo>
                  <a:pt x="2189935" y="211924"/>
                  <a:pt x="2186604" y="200818"/>
                  <a:pt x="2179944" y="193265"/>
                </a:cubicBezTo>
                <a:cubicBezTo>
                  <a:pt x="2173284" y="185712"/>
                  <a:pt x="2165005" y="181935"/>
                  <a:pt x="2155108" y="181935"/>
                </a:cubicBezTo>
                <a:close/>
                <a:moveTo>
                  <a:pt x="429000" y="174568"/>
                </a:moveTo>
                <a:lnTo>
                  <a:pt x="509368" y="174568"/>
                </a:lnTo>
                <a:lnTo>
                  <a:pt x="509368" y="252703"/>
                </a:lnTo>
                <a:lnTo>
                  <a:pt x="493294" y="252703"/>
                </a:lnTo>
                <a:lnTo>
                  <a:pt x="493294" y="242434"/>
                </a:lnTo>
                <a:lnTo>
                  <a:pt x="445074" y="242434"/>
                </a:lnTo>
                <a:lnTo>
                  <a:pt x="445074" y="258061"/>
                </a:lnTo>
                <a:lnTo>
                  <a:pt x="429000" y="258061"/>
                </a:lnTo>
                <a:close/>
                <a:moveTo>
                  <a:pt x="8829675" y="173452"/>
                </a:moveTo>
                <a:lnTo>
                  <a:pt x="8873430" y="173452"/>
                </a:lnTo>
                <a:lnTo>
                  <a:pt x="8873430" y="276367"/>
                </a:lnTo>
                <a:cubicBezTo>
                  <a:pt x="8883848" y="269372"/>
                  <a:pt x="8892406" y="263419"/>
                  <a:pt x="8899103" y="258507"/>
                </a:cubicBezTo>
                <a:cubicBezTo>
                  <a:pt x="8899549" y="266246"/>
                  <a:pt x="8900070" y="272646"/>
                  <a:pt x="8900666" y="277706"/>
                </a:cubicBezTo>
                <a:cubicBezTo>
                  <a:pt x="8881764" y="290059"/>
                  <a:pt x="8867923" y="299956"/>
                  <a:pt x="8859143" y="307397"/>
                </a:cubicBezTo>
                <a:lnTo>
                  <a:pt x="8848650" y="292440"/>
                </a:lnTo>
                <a:cubicBezTo>
                  <a:pt x="8853710" y="288273"/>
                  <a:pt x="8856240" y="281799"/>
                  <a:pt x="8856240" y="273018"/>
                </a:cubicBezTo>
                <a:lnTo>
                  <a:pt x="8856240" y="189526"/>
                </a:lnTo>
                <a:lnTo>
                  <a:pt x="8829675" y="189526"/>
                </a:lnTo>
                <a:close/>
                <a:moveTo>
                  <a:pt x="10125149" y="171443"/>
                </a:moveTo>
                <a:lnTo>
                  <a:pt x="10183415" y="171443"/>
                </a:lnTo>
                <a:lnTo>
                  <a:pt x="10183415" y="227700"/>
                </a:lnTo>
                <a:lnTo>
                  <a:pt x="10169128" y="227700"/>
                </a:lnTo>
                <a:lnTo>
                  <a:pt x="10169128" y="220779"/>
                </a:lnTo>
                <a:lnTo>
                  <a:pt x="10139437" y="220779"/>
                </a:lnTo>
                <a:lnTo>
                  <a:pt x="10139437" y="225691"/>
                </a:lnTo>
                <a:lnTo>
                  <a:pt x="10125149" y="225691"/>
                </a:lnTo>
                <a:close/>
                <a:moveTo>
                  <a:pt x="10049916" y="171443"/>
                </a:moveTo>
                <a:lnTo>
                  <a:pt x="10106173" y="171443"/>
                </a:lnTo>
                <a:lnTo>
                  <a:pt x="10106173" y="225691"/>
                </a:lnTo>
                <a:lnTo>
                  <a:pt x="10091886" y="225691"/>
                </a:lnTo>
                <a:lnTo>
                  <a:pt x="10091886" y="220779"/>
                </a:lnTo>
                <a:lnTo>
                  <a:pt x="10064204" y="220779"/>
                </a:lnTo>
                <a:lnTo>
                  <a:pt x="10064204" y="227700"/>
                </a:lnTo>
                <a:lnTo>
                  <a:pt x="10049916" y="227700"/>
                </a:lnTo>
                <a:close/>
                <a:moveTo>
                  <a:pt x="6771828" y="170996"/>
                </a:moveTo>
                <a:lnTo>
                  <a:pt x="6814468" y="170996"/>
                </a:lnTo>
                <a:lnTo>
                  <a:pt x="6814468" y="270116"/>
                </a:lnTo>
                <a:cubicBezTo>
                  <a:pt x="6824439" y="262228"/>
                  <a:pt x="6834634" y="253819"/>
                  <a:pt x="6845052" y="244890"/>
                </a:cubicBezTo>
                <a:cubicBezTo>
                  <a:pt x="6845350" y="249801"/>
                  <a:pt x="6846168" y="256052"/>
                  <a:pt x="6847508" y="263642"/>
                </a:cubicBezTo>
                <a:cubicBezTo>
                  <a:pt x="6835750" y="272869"/>
                  <a:pt x="6824216" y="282097"/>
                  <a:pt x="6812905" y="291324"/>
                </a:cubicBezTo>
                <a:cubicBezTo>
                  <a:pt x="6809482" y="294300"/>
                  <a:pt x="6806208" y="297724"/>
                  <a:pt x="6803082" y="301593"/>
                </a:cubicBezTo>
                <a:lnTo>
                  <a:pt x="6790358" y="287529"/>
                </a:lnTo>
                <a:cubicBezTo>
                  <a:pt x="6794971" y="282766"/>
                  <a:pt x="6797278" y="275920"/>
                  <a:pt x="6797278" y="266991"/>
                </a:cubicBezTo>
                <a:lnTo>
                  <a:pt x="6797278" y="187293"/>
                </a:lnTo>
                <a:lnTo>
                  <a:pt x="6771828" y="187293"/>
                </a:lnTo>
                <a:close/>
                <a:moveTo>
                  <a:pt x="10525646" y="170773"/>
                </a:moveTo>
                <a:lnTo>
                  <a:pt x="10637490" y="170773"/>
                </a:lnTo>
                <a:lnTo>
                  <a:pt x="10637490" y="185507"/>
                </a:lnTo>
                <a:lnTo>
                  <a:pt x="10525646" y="185507"/>
                </a:lnTo>
                <a:close/>
                <a:moveTo>
                  <a:pt x="8474273" y="170550"/>
                </a:moveTo>
                <a:lnTo>
                  <a:pt x="8474273" y="187293"/>
                </a:lnTo>
                <a:lnTo>
                  <a:pt x="8561561" y="187293"/>
                </a:lnTo>
                <a:lnTo>
                  <a:pt x="8561561" y="170550"/>
                </a:lnTo>
                <a:close/>
                <a:moveTo>
                  <a:pt x="5273873" y="170550"/>
                </a:moveTo>
                <a:lnTo>
                  <a:pt x="5273873" y="187293"/>
                </a:lnTo>
                <a:lnTo>
                  <a:pt x="5361162" y="187293"/>
                </a:lnTo>
                <a:lnTo>
                  <a:pt x="5361162" y="170550"/>
                </a:lnTo>
                <a:close/>
                <a:moveTo>
                  <a:pt x="2526212" y="167983"/>
                </a:moveTo>
                <a:lnTo>
                  <a:pt x="2546304" y="167983"/>
                </a:lnTo>
                <a:lnTo>
                  <a:pt x="2546304" y="286524"/>
                </a:lnTo>
                <a:lnTo>
                  <a:pt x="2526212" y="286524"/>
                </a:lnTo>
                <a:close/>
                <a:moveTo>
                  <a:pt x="2218658" y="167983"/>
                </a:moveTo>
                <a:lnTo>
                  <a:pt x="2239866" y="167983"/>
                </a:lnTo>
                <a:lnTo>
                  <a:pt x="2265315" y="238974"/>
                </a:lnTo>
                <a:cubicBezTo>
                  <a:pt x="2268070" y="246638"/>
                  <a:pt x="2270599" y="254601"/>
                  <a:pt x="2272905" y="262861"/>
                </a:cubicBezTo>
                <a:cubicBezTo>
                  <a:pt x="2274692" y="256610"/>
                  <a:pt x="2277185" y="249094"/>
                  <a:pt x="2280384" y="240313"/>
                </a:cubicBezTo>
                <a:lnTo>
                  <a:pt x="2306727" y="167983"/>
                </a:lnTo>
                <a:lnTo>
                  <a:pt x="2327377" y="167983"/>
                </a:lnTo>
                <a:lnTo>
                  <a:pt x="2282506" y="286524"/>
                </a:lnTo>
                <a:lnTo>
                  <a:pt x="2263754" y="286524"/>
                </a:lnTo>
                <a:close/>
                <a:moveTo>
                  <a:pt x="1792787" y="167983"/>
                </a:moveTo>
                <a:lnTo>
                  <a:pt x="1812879" y="167983"/>
                </a:lnTo>
                <a:lnTo>
                  <a:pt x="1812879" y="286524"/>
                </a:lnTo>
                <a:lnTo>
                  <a:pt x="1792787" y="286524"/>
                </a:lnTo>
                <a:close/>
                <a:moveTo>
                  <a:pt x="7732886" y="166308"/>
                </a:moveTo>
                <a:lnTo>
                  <a:pt x="7732886" y="185061"/>
                </a:lnTo>
                <a:lnTo>
                  <a:pt x="7859688" y="185061"/>
                </a:lnTo>
                <a:lnTo>
                  <a:pt x="7859688" y="166308"/>
                </a:lnTo>
                <a:close/>
                <a:moveTo>
                  <a:pt x="1370189" y="166308"/>
                </a:moveTo>
                <a:lnTo>
                  <a:pt x="1370189" y="185061"/>
                </a:lnTo>
                <a:lnTo>
                  <a:pt x="1496991" y="185061"/>
                </a:lnTo>
                <a:lnTo>
                  <a:pt x="1496991" y="166308"/>
                </a:lnTo>
                <a:close/>
                <a:moveTo>
                  <a:pt x="2753360" y="165304"/>
                </a:moveTo>
                <a:cubicBezTo>
                  <a:pt x="2760504" y="165304"/>
                  <a:pt x="2767071" y="166587"/>
                  <a:pt x="2773061" y="169155"/>
                </a:cubicBezTo>
                <a:cubicBezTo>
                  <a:pt x="2779052" y="171722"/>
                  <a:pt x="2783536" y="175089"/>
                  <a:pt x="2786512" y="179256"/>
                </a:cubicBezTo>
                <a:cubicBezTo>
                  <a:pt x="2789488" y="183424"/>
                  <a:pt x="2791572" y="188372"/>
                  <a:pt x="2792763" y="194102"/>
                </a:cubicBezTo>
                <a:cubicBezTo>
                  <a:pt x="2793507" y="197823"/>
                  <a:pt x="2793879" y="204334"/>
                  <a:pt x="2793879" y="213636"/>
                </a:cubicBezTo>
                <a:lnTo>
                  <a:pt x="2793879" y="286524"/>
                </a:lnTo>
                <a:lnTo>
                  <a:pt x="2773787" y="286524"/>
                </a:lnTo>
                <a:lnTo>
                  <a:pt x="2773787" y="214417"/>
                </a:lnTo>
                <a:cubicBezTo>
                  <a:pt x="2773787" y="206231"/>
                  <a:pt x="2773006" y="200111"/>
                  <a:pt x="2771443" y="196055"/>
                </a:cubicBezTo>
                <a:cubicBezTo>
                  <a:pt x="2769880" y="192000"/>
                  <a:pt x="2767108" y="188763"/>
                  <a:pt x="2763128" y="186344"/>
                </a:cubicBezTo>
                <a:cubicBezTo>
                  <a:pt x="2759147" y="183926"/>
                  <a:pt x="2754477" y="182717"/>
                  <a:pt x="2749119" y="182717"/>
                </a:cubicBezTo>
                <a:cubicBezTo>
                  <a:pt x="2740561" y="182717"/>
                  <a:pt x="2733175" y="185433"/>
                  <a:pt x="2726963" y="190865"/>
                </a:cubicBezTo>
                <a:cubicBezTo>
                  <a:pt x="2720748" y="196297"/>
                  <a:pt x="2717641" y="206604"/>
                  <a:pt x="2717641" y="221784"/>
                </a:cubicBezTo>
                <a:lnTo>
                  <a:pt x="2717641" y="286524"/>
                </a:lnTo>
                <a:lnTo>
                  <a:pt x="2697550" y="286524"/>
                </a:lnTo>
                <a:lnTo>
                  <a:pt x="2697550" y="167983"/>
                </a:lnTo>
                <a:lnTo>
                  <a:pt x="2715632" y="167983"/>
                </a:lnTo>
                <a:lnTo>
                  <a:pt x="2715632" y="184837"/>
                </a:lnTo>
                <a:cubicBezTo>
                  <a:pt x="2724338" y="171815"/>
                  <a:pt x="2736915" y="165304"/>
                  <a:pt x="2753360" y="165304"/>
                </a:cubicBezTo>
                <a:close/>
                <a:moveTo>
                  <a:pt x="2621834" y="165304"/>
                </a:moveTo>
                <a:cubicBezTo>
                  <a:pt x="2638130" y="165304"/>
                  <a:pt x="2651450" y="170643"/>
                  <a:pt x="2661794" y="181321"/>
                </a:cubicBezTo>
                <a:cubicBezTo>
                  <a:pt x="2672137" y="192000"/>
                  <a:pt x="2677309" y="206752"/>
                  <a:pt x="2677309" y="225579"/>
                </a:cubicBezTo>
                <a:cubicBezTo>
                  <a:pt x="2677309" y="240834"/>
                  <a:pt x="2675020" y="252833"/>
                  <a:pt x="2670445" y="261577"/>
                </a:cubicBezTo>
                <a:cubicBezTo>
                  <a:pt x="2665867" y="270321"/>
                  <a:pt x="2659207" y="277111"/>
                  <a:pt x="2650464" y="281948"/>
                </a:cubicBezTo>
                <a:cubicBezTo>
                  <a:pt x="2641721" y="286785"/>
                  <a:pt x="2632178" y="289203"/>
                  <a:pt x="2621834" y="289203"/>
                </a:cubicBezTo>
                <a:cubicBezTo>
                  <a:pt x="2605239" y="289203"/>
                  <a:pt x="2591826" y="283883"/>
                  <a:pt x="2581593" y="273241"/>
                </a:cubicBezTo>
                <a:cubicBezTo>
                  <a:pt x="2571362" y="262600"/>
                  <a:pt x="2566246" y="247271"/>
                  <a:pt x="2566246" y="227253"/>
                </a:cubicBezTo>
                <a:cubicBezTo>
                  <a:pt x="2566246" y="205301"/>
                  <a:pt x="2572348" y="189042"/>
                  <a:pt x="2584552" y="178475"/>
                </a:cubicBezTo>
                <a:cubicBezTo>
                  <a:pt x="2594747" y="169694"/>
                  <a:pt x="2607173" y="165304"/>
                  <a:pt x="2621834" y="165304"/>
                </a:cubicBezTo>
                <a:close/>
                <a:moveTo>
                  <a:pt x="2385718" y="165304"/>
                </a:moveTo>
                <a:cubicBezTo>
                  <a:pt x="2395838" y="165304"/>
                  <a:pt x="2404060" y="166494"/>
                  <a:pt x="2410386" y="168876"/>
                </a:cubicBezTo>
                <a:cubicBezTo>
                  <a:pt x="2416710" y="171257"/>
                  <a:pt x="2421361" y="174252"/>
                  <a:pt x="2424338" y="177861"/>
                </a:cubicBezTo>
                <a:cubicBezTo>
                  <a:pt x="2427315" y="181470"/>
                  <a:pt x="2429399" y="186028"/>
                  <a:pt x="2430589" y="191535"/>
                </a:cubicBezTo>
                <a:cubicBezTo>
                  <a:pt x="2431259" y="194958"/>
                  <a:pt x="2431594" y="201134"/>
                  <a:pt x="2431594" y="210064"/>
                </a:cubicBezTo>
                <a:lnTo>
                  <a:pt x="2431594" y="236853"/>
                </a:lnTo>
                <a:cubicBezTo>
                  <a:pt x="2431594" y="255531"/>
                  <a:pt x="2432023" y="267344"/>
                  <a:pt x="2432878" y="272293"/>
                </a:cubicBezTo>
                <a:cubicBezTo>
                  <a:pt x="2433733" y="277241"/>
                  <a:pt x="2435426" y="281985"/>
                  <a:pt x="2437956" y="286524"/>
                </a:cubicBezTo>
                <a:lnTo>
                  <a:pt x="2416971" y="286524"/>
                </a:lnTo>
                <a:cubicBezTo>
                  <a:pt x="2414888" y="282357"/>
                  <a:pt x="2413549" y="277483"/>
                  <a:pt x="2412953" y="271902"/>
                </a:cubicBezTo>
                <a:cubicBezTo>
                  <a:pt x="2405512" y="278227"/>
                  <a:pt x="2398349" y="282692"/>
                  <a:pt x="2391466" y="285296"/>
                </a:cubicBezTo>
                <a:cubicBezTo>
                  <a:pt x="2384583" y="287901"/>
                  <a:pt x="2377197" y="289203"/>
                  <a:pt x="2369310" y="289203"/>
                </a:cubicBezTo>
                <a:cubicBezTo>
                  <a:pt x="2356287" y="289203"/>
                  <a:pt x="2346278" y="286022"/>
                  <a:pt x="2339283" y="279660"/>
                </a:cubicBezTo>
                <a:cubicBezTo>
                  <a:pt x="2332287" y="273297"/>
                  <a:pt x="2328791" y="265167"/>
                  <a:pt x="2328791" y="255270"/>
                </a:cubicBezTo>
                <a:cubicBezTo>
                  <a:pt x="2328791" y="249466"/>
                  <a:pt x="2330111" y="244164"/>
                  <a:pt x="2332753" y="239364"/>
                </a:cubicBezTo>
                <a:cubicBezTo>
                  <a:pt x="2335395" y="234565"/>
                  <a:pt x="2338855" y="230714"/>
                  <a:pt x="2343133" y="227812"/>
                </a:cubicBezTo>
                <a:cubicBezTo>
                  <a:pt x="2347413" y="224909"/>
                  <a:pt x="2352232" y="222714"/>
                  <a:pt x="2357589" y="221226"/>
                </a:cubicBezTo>
                <a:cubicBezTo>
                  <a:pt x="2361533" y="220184"/>
                  <a:pt x="2367486" y="219180"/>
                  <a:pt x="2375449" y="218212"/>
                </a:cubicBezTo>
                <a:cubicBezTo>
                  <a:pt x="2391671" y="216277"/>
                  <a:pt x="2403614" y="213971"/>
                  <a:pt x="2411279" y="211292"/>
                </a:cubicBezTo>
                <a:cubicBezTo>
                  <a:pt x="2411353" y="208538"/>
                  <a:pt x="2411391" y="206790"/>
                  <a:pt x="2411391" y="206045"/>
                </a:cubicBezTo>
                <a:cubicBezTo>
                  <a:pt x="2411391" y="197860"/>
                  <a:pt x="2409492" y="192093"/>
                  <a:pt x="2405697" y="188744"/>
                </a:cubicBezTo>
                <a:cubicBezTo>
                  <a:pt x="2400563" y="184205"/>
                  <a:pt x="2392937" y="181935"/>
                  <a:pt x="2382815" y="181935"/>
                </a:cubicBezTo>
                <a:cubicBezTo>
                  <a:pt x="2373365" y="181935"/>
                  <a:pt x="2366389" y="183591"/>
                  <a:pt x="2361887" y="186902"/>
                </a:cubicBezTo>
                <a:cubicBezTo>
                  <a:pt x="2357385" y="190214"/>
                  <a:pt x="2354055" y="196074"/>
                  <a:pt x="2351897" y="204483"/>
                </a:cubicBezTo>
                <a:lnTo>
                  <a:pt x="2332251" y="201804"/>
                </a:lnTo>
                <a:cubicBezTo>
                  <a:pt x="2334037" y="193395"/>
                  <a:pt x="2336977" y="186605"/>
                  <a:pt x="2341069" y="181433"/>
                </a:cubicBezTo>
                <a:cubicBezTo>
                  <a:pt x="2345162" y="176261"/>
                  <a:pt x="2351078" y="172280"/>
                  <a:pt x="2358817" y="169490"/>
                </a:cubicBezTo>
                <a:cubicBezTo>
                  <a:pt x="2366556" y="166699"/>
                  <a:pt x="2375523" y="165304"/>
                  <a:pt x="2385718" y="165304"/>
                </a:cubicBezTo>
                <a:close/>
                <a:moveTo>
                  <a:pt x="2155108" y="165304"/>
                </a:moveTo>
                <a:cubicBezTo>
                  <a:pt x="2171406" y="165304"/>
                  <a:pt x="2184725" y="170643"/>
                  <a:pt x="2195069" y="181321"/>
                </a:cubicBezTo>
                <a:cubicBezTo>
                  <a:pt x="2205412" y="192000"/>
                  <a:pt x="2210583" y="206752"/>
                  <a:pt x="2210583" y="225579"/>
                </a:cubicBezTo>
                <a:cubicBezTo>
                  <a:pt x="2210583" y="240834"/>
                  <a:pt x="2208296" y="252833"/>
                  <a:pt x="2203720" y="261577"/>
                </a:cubicBezTo>
                <a:cubicBezTo>
                  <a:pt x="2199143" y="270321"/>
                  <a:pt x="2192482" y="277111"/>
                  <a:pt x="2183739" y="281948"/>
                </a:cubicBezTo>
                <a:cubicBezTo>
                  <a:pt x="2174996" y="286785"/>
                  <a:pt x="2165452" y="289203"/>
                  <a:pt x="2155108" y="289203"/>
                </a:cubicBezTo>
                <a:cubicBezTo>
                  <a:pt x="2138515" y="289203"/>
                  <a:pt x="2125101" y="283883"/>
                  <a:pt x="2114869" y="273241"/>
                </a:cubicBezTo>
                <a:cubicBezTo>
                  <a:pt x="2104636" y="262600"/>
                  <a:pt x="2099521" y="247271"/>
                  <a:pt x="2099521" y="227253"/>
                </a:cubicBezTo>
                <a:cubicBezTo>
                  <a:pt x="2099521" y="205301"/>
                  <a:pt x="2105623" y="189042"/>
                  <a:pt x="2117827" y="178475"/>
                </a:cubicBezTo>
                <a:cubicBezTo>
                  <a:pt x="2128022" y="169694"/>
                  <a:pt x="2140448" y="165304"/>
                  <a:pt x="2155108" y="165304"/>
                </a:cubicBezTo>
                <a:close/>
                <a:moveTo>
                  <a:pt x="2029461" y="165304"/>
                </a:moveTo>
                <a:cubicBezTo>
                  <a:pt x="2036605" y="165304"/>
                  <a:pt x="2043171" y="166587"/>
                  <a:pt x="2049160" y="169155"/>
                </a:cubicBezTo>
                <a:cubicBezTo>
                  <a:pt x="2055152" y="171722"/>
                  <a:pt x="2059635" y="175089"/>
                  <a:pt x="2062612" y="179256"/>
                </a:cubicBezTo>
                <a:cubicBezTo>
                  <a:pt x="2065589" y="183424"/>
                  <a:pt x="2067671" y="188372"/>
                  <a:pt x="2068864" y="194102"/>
                </a:cubicBezTo>
                <a:cubicBezTo>
                  <a:pt x="2069607" y="197823"/>
                  <a:pt x="2069978" y="204334"/>
                  <a:pt x="2069978" y="213636"/>
                </a:cubicBezTo>
                <a:lnTo>
                  <a:pt x="2069978" y="286524"/>
                </a:lnTo>
                <a:lnTo>
                  <a:pt x="2049887" y="286524"/>
                </a:lnTo>
                <a:lnTo>
                  <a:pt x="2049887" y="214417"/>
                </a:lnTo>
                <a:cubicBezTo>
                  <a:pt x="2049887" y="206231"/>
                  <a:pt x="2049106" y="200111"/>
                  <a:pt x="2047543" y="196055"/>
                </a:cubicBezTo>
                <a:cubicBezTo>
                  <a:pt x="2045980" y="192000"/>
                  <a:pt x="2043208" y="188763"/>
                  <a:pt x="2039227" y="186344"/>
                </a:cubicBezTo>
                <a:cubicBezTo>
                  <a:pt x="2035246" y="183926"/>
                  <a:pt x="2030577" y="182717"/>
                  <a:pt x="2025218" y="182717"/>
                </a:cubicBezTo>
                <a:cubicBezTo>
                  <a:pt x="2016661" y="182717"/>
                  <a:pt x="2009276" y="185433"/>
                  <a:pt x="2003062" y="190865"/>
                </a:cubicBezTo>
                <a:cubicBezTo>
                  <a:pt x="1996848" y="196297"/>
                  <a:pt x="1993740" y="206604"/>
                  <a:pt x="1993740" y="221784"/>
                </a:cubicBezTo>
                <a:lnTo>
                  <a:pt x="1993740" y="286524"/>
                </a:lnTo>
                <a:lnTo>
                  <a:pt x="1973649" y="286524"/>
                </a:lnTo>
                <a:lnTo>
                  <a:pt x="1973649" y="167983"/>
                </a:lnTo>
                <a:lnTo>
                  <a:pt x="1991732" y="167983"/>
                </a:lnTo>
                <a:lnTo>
                  <a:pt x="1991732" y="184837"/>
                </a:lnTo>
                <a:cubicBezTo>
                  <a:pt x="2000439" y="171815"/>
                  <a:pt x="2013014" y="165304"/>
                  <a:pt x="2029461" y="165304"/>
                </a:cubicBezTo>
                <a:close/>
                <a:moveTo>
                  <a:pt x="1896110" y="165304"/>
                </a:moveTo>
                <a:cubicBezTo>
                  <a:pt x="1903255" y="165304"/>
                  <a:pt x="1909821" y="166587"/>
                  <a:pt x="1915812" y="169155"/>
                </a:cubicBezTo>
                <a:cubicBezTo>
                  <a:pt x="1921802" y="171722"/>
                  <a:pt x="1926286" y="175089"/>
                  <a:pt x="1929262" y="179256"/>
                </a:cubicBezTo>
                <a:cubicBezTo>
                  <a:pt x="1932238" y="183424"/>
                  <a:pt x="1934322" y="188372"/>
                  <a:pt x="1935513" y="194102"/>
                </a:cubicBezTo>
                <a:cubicBezTo>
                  <a:pt x="1936257" y="197823"/>
                  <a:pt x="1936629" y="204334"/>
                  <a:pt x="1936629" y="213636"/>
                </a:cubicBezTo>
                <a:lnTo>
                  <a:pt x="1936629" y="286524"/>
                </a:lnTo>
                <a:lnTo>
                  <a:pt x="1916537" y="286524"/>
                </a:lnTo>
                <a:lnTo>
                  <a:pt x="1916537" y="214417"/>
                </a:lnTo>
                <a:cubicBezTo>
                  <a:pt x="1916537" y="206231"/>
                  <a:pt x="1915756" y="200111"/>
                  <a:pt x="1914193" y="196055"/>
                </a:cubicBezTo>
                <a:cubicBezTo>
                  <a:pt x="1912631" y="192000"/>
                  <a:pt x="1909860" y="188763"/>
                  <a:pt x="1905877" y="186344"/>
                </a:cubicBezTo>
                <a:cubicBezTo>
                  <a:pt x="1901896" y="183926"/>
                  <a:pt x="1897227" y="182717"/>
                  <a:pt x="1891869" y="182717"/>
                </a:cubicBezTo>
                <a:cubicBezTo>
                  <a:pt x="1883311" y="182717"/>
                  <a:pt x="1875925" y="185433"/>
                  <a:pt x="1869711" y="190865"/>
                </a:cubicBezTo>
                <a:cubicBezTo>
                  <a:pt x="1863499" y="196297"/>
                  <a:pt x="1860391" y="206604"/>
                  <a:pt x="1860391" y="221784"/>
                </a:cubicBezTo>
                <a:lnTo>
                  <a:pt x="1860391" y="286524"/>
                </a:lnTo>
                <a:lnTo>
                  <a:pt x="1840299" y="286524"/>
                </a:lnTo>
                <a:lnTo>
                  <a:pt x="1840299" y="167983"/>
                </a:lnTo>
                <a:lnTo>
                  <a:pt x="1858383" y="167983"/>
                </a:lnTo>
                <a:lnTo>
                  <a:pt x="1858383" y="184837"/>
                </a:lnTo>
                <a:cubicBezTo>
                  <a:pt x="1867090" y="171815"/>
                  <a:pt x="1879664" y="165304"/>
                  <a:pt x="1896110" y="165304"/>
                </a:cubicBezTo>
                <a:close/>
                <a:moveTo>
                  <a:pt x="3463605" y="161174"/>
                </a:moveTo>
                <a:lnTo>
                  <a:pt x="3463605" y="217877"/>
                </a:lnTo>
                <a:lnTo>
                  <a:pt x="3532141" y="217877"/>
                </a:lnTo>
                <a:lnTo>
                  <a:pt x="3532141" y="161174"/>
                </a:lnTo>
                <a:close/>
                <a:moveTo>
                  <a:pt x="3376764" y="161174"/>
                </a:moveTo>
                <a:lnTo>
                  <a:pt x="3376764" y="217877"/>
                </a:lnTo>
                <a:lnTo>
                  <a:pt x="3444406" y="217877"/>
                </a:lnTo>
                <a:lnTo>
                  <a:pt x="3444406" y="161174"/>
                </a:lnTo>
                <a:close/>
                <a:moveTo>
                  <a:pt x="4765998" y="158272"/>
                </a:moveTo>
                <a:lnTo>
                  <a:pt x="4765998" y="173452"/>
                </a:lnTo>
                <a:lnTo>
                  <a:pt x="4885209" y="173452"/>
                </a:lnTo>
                <a:lnTo>
                  <a:pt x="4885209" y="158272"/>
                </a:lnTo>
                <a:close/>
                <a:moveTo>
                  <a:pt x="777704" y="156932"/>
                </a:moveTo>
                <a:lnTo>
                  <a:pt x="794671" y="156932"/>
                </a:lnTo>
                <a:lnTo>
                  <a:pt x="794671" y="287752"/>
                </a:lnTo>
                <a:cubicBezTo>
                  <a:pt x="794671" y="304867"/>
                  <a:pt x="786188" y="313425"/>
                  <a:pt x="769221" y="313425"/>
                </a:cubicBezTo>
                <a:cubicBezTo>
                  <a:pt x="762375" y="313425"/>
                  <a:pt x="754041" y="313202"/>
                  <a:pt x="744218" y="312755"/>
                </a:cubicBezTo>
                <a:cubicBezTo>
                  <a:pt x="743474" y="307249"/>
                  <a:pt x="742581" y="301221"/>
                  <a:pt x="741540" y="294673"/>
                </a:cubicBezTo>
                <a:cubicBezTo>
                  <a:pt x="749576" y="295863"/>
                  <a:pt x="758208" y="296459"/>
                  <a:pt x="767436" y="296459"/>
                </a:cubicBezTo>
                <a:cubicBezTo>
                  <a:pt x="774282" y="296459"/>
                  <a:pt x="777704" y="292663"/>
                  <a:pt x="777704" y="285073"/>
                </a:cubicBezTo>
                <a:close/>
                <a:moveTo>
                  <a:pt x="8458200" y="156709"/>
                </a:moveTo>
                <a:lnTo>
                  <a:pt x="8577634" y="156709"/>
                </a:lnTo>
                <a:lnTo>
                  <a:pt x="8577634" y="237523"/>
                </a:lnTo>
                <a:lnTo>
                  <a:pt x="8561561" y="237523"/>
                </a:lnTo>
                <a:lnTo>
                  <a:pt x="8561561" y="231272"/>
                </a:lnTo>
                <a:lnTo>
                  <a:pt x="8524056" y="231272"/>
                </a:lnTo>
                <a:cubicBezTo>
                  <a:pt x="8523610" y="239457"/>
                  <a:pt x="8522940" y="246155"/>
                  <a:pt x="8522047" y="251364"/>
                </a:cubicBezTo>
                <a:lnTo>
                  <a:pt x="8592145" y="251364"/>
                </a:lnTo>
                <a:lnTo>
                  <a:pt x="8592145" y="265651"/>
                </a:lnTo>
                <a:lnTo>
                  <a:pt x="8530530" y="265651"/>
                </a:lnTo>
                <a:cubicBezTo>
                  <a:pt x="8546678" y="283734"/>
                  <a:pt x="8568035" y="294747"/>
                  <a:pt x="8594601" y="298691"/>
                </a:cubicBezTo>
                <a:cubicBezTo>
                  <a:pt x="8590433" y="304198"/>
                  <a:pt x="8586787" y="309779"/>
                  <a:pt x="8583662" y="315434"/>
                </a:cubicBezTo>
                <a:cubicBezTo>
                  <a:pt x="8554864" y="307025"/>
                  <a:pt x="8532428" y="291845"/>
                  <a:pt x="8516354" y="269893"/>
                </a:cubicBezTo>
                <a:cubicBezTo>
                  <a:pt x="8505713" y="291250"/>
                  <a:pt x="8481268" y="306876"/>
                  <a:pt x="8443019" y="316774"/>
                </a:cubicBezTo>
                <a:cubicBezTo>
                  <a:pt x="8440489" y="311565"/>
                  <a:pt x="8437587" y="306430"/>
                  <a:pt x="8434313" y="301370"/>
                </a:cubicBezTo>
                <a:cubicBezTo>
                  <a:pt x="8469362" y="294003"/>
                  <a:pt x="8491760" y="282097"/>
                  <a:pt x="8501509" y="265651"/>
                </a:cubicBezTo>
                <a:lnTo>
                  <a:pt x="8442126" y="265651"/>
                </a:lnTo>
                <a:lnTo>
                  <a:pt x="8442126" y="251364"/>
                </a:lnTo>
                <a:lnTo>
                  <a:pt x="8506755" y="251364"/>
                </a:lnTo>
                <a:cubicBezTo>
                  <a:pt x="8507722" y="245931"/>
                  <a:pt x="8508355" y="239234"/>
                  <a:pt x="8508652" y="231272"/>
                </a:cubicBezTo>
                <a:lnTo>
                  <a:pt x="8474273" y="231272"/>
                </a:lnTo>
                <a:lnTo>
                  <a:pt x="8474273" y="237523"/>
                </a:lnTo>
                <a:lnTo>
                  <a:pt x="8458200" y="237523"/>
                </a:lnTo>
                <a:close/>
                <a:moveTo>
                  <a:pt x="6863358" y="156709"/>
                </a:moveTo>
                <a:lnTo>
                  <a:pt x="6863358" y="208724"/>
                </a:lnTo>
                <a:lnTo>
                  <a:pt x="6957119" y="208724"/>
                </a:lnTo>
                <a:lnTo>
                  <a:pt x="6957119" y="156709"/>
                </a:lnTo>
                <a:close/>
                <a:moveTo>
                  <a:pt x="5257800" y="156709"/>
                </a:moveTo>
                <a:lnTo>
                  <a:pt x="5377235" y="156709"/>
                </a:lnTo>
                <a:lnTo>
                  <a:pt x="5377235" y="237523"/>
                </a:lnTo>
                <a:lnTo>
                  <a:pt x="5361162" y="237523"/>
                </a:lnTo>
                <a:lnTo>
                  <a:pt x="5361162" y="231272"/>
                </a:lnTo>
                <a:lnTo>
                  <a:pt x="5323656" y="231272"/>
                </a:lnTo>
                <a:cubicBezTo>
                  <a:pt x="5323210" y="239457"/>
                  <a:pt x="5322541" y="246155"/>
                  <a:pt x="5321647" y="251364"/>
                </a:cubicBezTo>
                <a:lnTo>
                  <a:pt x="5391745" y="251364"/>
                </a:lnTo>
                <a:lnTo>
                  <a:pt x="5391745" y="265651"/>
                </a:lnTo>
                <a:lnTo>
                  <a:pt x="5330130" y="265651"/>
                </a:lnTo>
                <a:cubicBezTo>
                  <a:pt x="5346278" y="283734"/>
                  <a:pt x="5367636" y="294747"/>
                  <a:pt x="5394201" y="298691"/>
                </a:cubicBezTo>
                <a:cubicBezTo>
                  <a:pt x="5390035" y="304198"/>
                  <a:pt x="5386387" y="309779"/>
                  <a:pt x="5383262" y="315434"/>
                </a:cubicBezTo>
                <a:cubicBezTo>
                  <a:pt x="5354464" y="307025"/>
                  <a:pt x="5332028" y="291845"/>
                  <a:pt x="5315954" y="269893"/>
                </a:cubicBezTo>
                <a:cubicBezTo>
                  <a:pt x="5305313" y="291250"/>
                  <a:pt x="5280868" y="306876"/>
                  <a:pt x="5242619" y="316774"/>
                </a:cubicBezTo>
                <a:cubicBezTo>
                  <a:pt x="5240089" y="311565"/>
                  <a:pt x="5237187" y="306430"/>
                  <a:pt x="5233913" y="301370"/>
                </a:cubicBezTo>
                <a:cubicBezTo>
                  <a:pt x="5268962" y="294003"/>
                  <a:pt x="5291361" y="282097"/>
                  <a:pt x="5301109" y="265651"/>
                </a:cubicBezTo>
                <a:lnTo>
                  <a:pt x="5241726" y="265651"/>
                </a:lnTo>
                <a:lnTo>
                  <a:pt x="5241726" y="251364"/>
                </a:lnTo>
                <a:lnTo>
                  <a:pt x="5306355" y="251364"/>
                </a:lnTo>
                <a:cubicBezTo>
                  <a:pt x="5307322" y="245931"/>
                  <a:pt x="5307955" y="239234"/>
                  <a:pt x="5308253" y="231272"/>
                </a:cubicBezTo>
                <a:lnTo>
                  <a:pt x="5273873" y="231272"/>
                </a:lnTo>
                <a:lnTo>
                  <a:pt x="5273873" y="237523"/>
                </a:lnTo>
                <a:lnTo>
                  <a:pt x="5257800" y="237523"/>
                </a:lnTo>
                <a:close/>
                <a:moveTo>
                  <a:pt x="6004991" y="155369"/>
                </a:moveTo>
                <a:cubicBezTo>
                  <a:pt x="6004247" y="157304"/>
                  <a:pt x="6003429" y="159165"/>
                  <a:pt x="6002536" y="160951"/>
                </a:cubicBezTo>
                <a:cubicBezTo>
                  <a:pt x="6005215" y="192502"/>
                  <a:pt x="6012656" y="219514"/>
                  <a:pt x="6024860" y="241987"/>
                </a:cubicBezTo>
                <a:cubicBezTo>
                  <a:pt x="6036766" y="220259"/>
                  <a:pt x="6044059" y="191386"/>
                  <a:pt x="6046738" y="155369"/>
                </a:cubicBezTo>
                <a:close/>
                <a:moveTo>
                  <a:pt x="8264426" y="155146"/>
                </a:moveTo>
                <a:lnTo>
                  <a:pt x="8264426" y="210510"/>
                </a:lnTo>
                <a:lnTo>
                  <a:pt x="8328719" y="210510"/>
                </a:lnTo>
                <a:lnTo>
                  <a:pt x="8328719" y="155146"/>
                </a:lnTo>
                <a:close/>
                <a:moveTo>
                  <a:pt x="8181380" y="155146"/>
                </a:moveTo>
                <a:lnTo>
                  <a:pt x="8181380" y="210510"/>
                </a:lnTo>
                <a:lnTo>
                  <a:pt x="8245673" y="210510"/>
                </a:lnTo>
                <a:lnTo>
                  <a:pt x="8245673" y="155146"/>
                </a:lnTo>
                <a:close/>
                <a:moveTo>
                  <a:pt x="4999285" y="154700"/>
                </a:moveTo>
                <a:cubicBezTo>
                  <a:pt x="5016550" y="163034"/>
                  <a:pt x="5032251" y="171443"/>
                  <a:pt x="5046390" y="179926"/>
                </a:cubicBezTo>
                <a:lnTo>
                  <a:pt x="5036344" y="195107"/>
                </a:lnTo>
                <a:cubicBezTo>
                  <a:pt x="5022503" y="186177"/>
                  <a:pt x="5007248" y="177098"/>
                  <a:pt x="4990579" y="167871"/>
                </a:cubicBezTo>
                <a:close/>
                <a:moveTo>
                  <a:pt x="6439086" y="154588"/>
                </a:moveTo>
                <a:lnTo>
                  <a:pt x="6439086" y="267325"/>
                </a:lnTo>
                <a:lnTo>
                  <a:pt x="6466991" y="267325"/>
                </a:lnTo>
                <a:lnTo>
                  <a:pt x="6466991" y="283287"/>
                </a:lnTo>
                <a:lnTo>
                  <a:pt x="6392428" y="283287"/>
                </a:lnTo>
                <a:lnTo>
                  <a:pt x="6392428" y="267325"/>
                </a:lnTo>
                <a:lnTo>
                  <a:pt x="6421003" y="267325"/>
                </a:lnTo>
                <a:lnTo>
                  <a:pt x="6421003" y="175908"/>
                </a:lnTo>
                <a:cubicBezTo>
                  <a:pt x="6417283" y="176801"/>
                  <a:pt x="6407311" y="179777"/>
                  <a:pt x="6391089" y="184837"/>
                </a:cubicBezTo>
                <a:lnTo>
                  <a:pt x="6391089" y="167871"/>
                </a:lnTo>
                <a:close/>
                <a:moveTo>
                  <a:pt x="7967514" y="154476"/>
                </a:moveTo>
                <a:lnTo>
                  <a:pt x="7967514" y="174122"/>
                </a:lnTo>
                <a:lnTo>
                  <a:pt x="8085385" y="174122"/>
                </a:lnTo>
                <a:lnTo>
                  <a:pt x="8085385" y="154476"/>
                </a:lnTo>
                <a:close/>
                <a:moveTo>
                  <a:pt x="5065142" y="154253"/>
                </a:moveTo>
                <a:lnTo>
                  <a:pt x="5083894" y="154253"/>
                </a:lnTo>
                <a:cubicBezTo>
                  <a:pt x="5083894" y="192502"/>
                  <a:pt x="5081811" y="219514"/>
                  <a:pt x="5077643" y="235290"/>
                </a:cubicBezTo>
                <a:lnTo>
                  <a:pt x="5162252" y="235290"/>
                </a:lnTo>
                <a:lnTo>
                  <a:pt x="5162252" y="251810"/>
                </a:lnTo>
                <a:lnTo>
                  <a:pt x="5071393" y="251810"/>
                </a:lnTo>
                <a:cubicBezTo>
                  <a:pt x="5070202" y="254191"/>
                  <a:pt x="5068789" y="256721"/>
                  <a:pt x="5067151" y="259400"/>
                </a:cubicBezTo>
                <a:cubicBezTo>
                  <a:pt x="5099000" y="272795"/>
                  <a:pt x="5130180" y="286636"/>
                  <a:pt x="5160690" y="300923"/>
                </a:cubicBezTo>
                <a:lnTo>
                  <a:pt x="5150867" y="317890"/>
                </a:lnTo>
                <a:cubicBezTo>
                  <a:pt x="5119018" y="301667"/>
                  <a:pt x="5087541" y="286561"/>
                  <a:pt x="5056435" y="272572"/>
                </a:cubicBezTo>
                <a:cubicBezTo>
                  <a:pt x="5036195" y="292366"/>
                  <a:pt x="5002262" y="307621"/>
                  <a:pt x="4954637" y="318336"/>
                </a:cubicBezTo>
                <a:cubicBezTo>
                  <a:pt x="4951214" y="311788"/>
                  <a:pt x="4947643" y="305909"/>
                  <a:pt x="4943921" y="300700"/>
                </a:cubicBezTo>
                <a:cubicBezTo>
                  <a:pt x="4998839" y="290431"/>
                  <a:pt x="5034186" y="274134"/>
                  <a:pt x="5049961" y="251810"/>
                </a:cubicBezTo>
                <a:lnTo>
                  <a:pt x="4947493" y="251810"/>
                </a:lnTo>
                <a:lnTo>
                  <a:pt x="4947493" y="235290"/>
                </a:lnTo>
                <a:lnTo>
                  <a:pt x="5058221" y="235290"/>
                </a:lnTo>
                <a:cubicBezTo>
                  <a:pt x="5063282" y="219812"/>
                  <a:pt x="5065588" y="192800"/>
                  <a:pt x="5065142" y="154253"/>
                </a:cubicBezTo>
                <a:close/>
                <a:moveTo>
                  <a:pt x="4513287" y="150235"/>
                </a:moveTo>
                <a:lnTo>
                  <a:pt x="4513287" y="204483"/>
                </a:lnTo>
                <a:lnTo>
                  <a:pt x="4563517" y="204483"/>
                </a:lnTo>
                <a:lnTo>
                  <a:pt x="4563517" y="150235"/>
                </a:lnTo>
                <a:close/>
                <a:moveTo>
                  <a:pt x="9417695" y="140412"/>
                </a:moveTo>
                <a:lnTo>
                  <a:pt x="9417695" y="272572"/>
                </a:lnTo>
                <a:lnTo>
                  <a:pt x="9480649" y="272572"/>
                </a:lnTo>
                <a:lnTo>
                  <a:pt x="9480649" y="140412"/>
                </a:lnTo>
                <a:close/>
                <a:moveTo>
                  <a:pt x="7546032" y="139073"/>
                </a:moveTo>
                <a:lnTo>
                  <a:pt x="7561883" y="148002"/>
                </a:lnTo>
                <a:cubicBezTo>
                  <a:pt x="7554664" y="157304"/>
                  <a:pt x="7547781" y="165862"/>
                  <a:pt x="7541233" y="173675"/>
                </a:cubicBezTo>
                <a:lnTo>
                  <a:pt x="7575054" y="173675"/>
                </a:lnTo>
                <a:lnTo>
                  <a:pt x="7575054" y="187963"/>
                </a:lnTo>
                <a:lnTo>
                  <a:pt x="7457628" y="187963"/>
                </a:lnTo>
                <a:lnTo>
                  <a:pt x="7457628" y="173675"/>
                </a:lnTo>
                <a:lnTo>
                  <a:pt x="7493570" y="173675"/>
                </a:lnTo>
                <a:cubicBezTo>
                  <a:pt x="7487245" y="163629"/>
                  <a:pt x="7481292" y="154997"/>
                  <a:pt x="7475711" y="147779"/>
                </a:cubicBezTo>
                <a:lnTo>
                  <a:pt x="7487766" y="139296"/>
                </a:lnTo>
                <a:cubicBezTo>
                  <a:pt x="7492677" y="145249"/>
                  <a:pt x="7499003" y="153658"/>
                  <a:pt x="7506742" y="164522"/>
                </a:cubicBezTo>
                <a:lnTo>
                  <a:pt x="7494129" y="173675"/>
                </a:lnTo>
                <a:lnTo>
                  <a:pt x="7523596" y="173675"/>
                </a:lnTo>
                <a:cubicBezTo>
                  <a:pt x="7531708" y="161992"/>
                  <a:pt x="7539186" y="150458"/>
                  <a:pt x="7546032" y="139073"/>
                </a:cubicBezTo>
                <a:close/>
                <a:moveTo>
                  <a:pt x="3650347" y="139073"/>
                </a:moveTo>
                <a:cubicBezTo>
                  <a:pt x="3641641" y="139073"/>
                  <a:pt x="3633585" y="144579"/>
                  <a:pt x="3626182" y="155593"/>
                </a:cubicBezTo>
                <a:cubicBezTo>
                  <a:pt x="3618777" y="166606"/>
                  <a:pt x="3612470" y="182382"/>
                  <a:pt x="3607262" y="202920"/>
                </a:cubicBezTo>
                <a:lnTo>
                  <a:pt x="3660728" y="202920"/>
                </a:lnTo>
                <a:cubicBezTo>
                  <a:pt x="3664226" y="187219"/>
                  <a:pt x="3665974" y="173713"/>
                  <a:pt x="3665974" y="162402"/>
                </a:cubicBezTo>
                <a:cubicBezTo>
                  <a:pt x="3665974" y="154588"/>
                  <a:pt x="3664710" y="148747"/>
                  <a:pt x="3662179" y="144877"/>
                </a:cubicBezTo>
                <a:cubicBezTo>
                  <a:pt x="3659649" y="141008"/>
                  <a:pt x="3655705" y="139073"/>
                  <a:pt x="3650347" y="139073"/>
                </a:cubicBezTo>
                <a:close/>
                <a:moveTo>
                  <a:pt x="1183335" y="139073"/>
                </a:moveTo>
                <a:lnTo>
                  <a:pt x="1199186" y="148002"/>
                </a:lnTo>
                <a:cubicBezTo>
                  <a:pt x="1191968" y="157304"/>
                  <a:pt x="1185084" y="165862"/>
                  <a:pt x="1178536" y="173675"/>
                </a:cubicBezTo>
                <a:lnTo>
                  <a:pt x="1212357" y="173675"/>
                </a:lnTo>
                <a:lnTo>
                  <a:pt x="1212357" y="187963"/>
                </a:lnTo>
                <a:lnTo>
                  <a:pt x="1094931" y="187963"/>
                </a:lnTo>
                <a:lnTo>
                  <a:pt x="1094931" y="173675"/>
                </a:lnTo>
                <a:lnTo>
                  <a:pt x="1130874" y="173675"/>
                </a:lnTo>
                <a:cubicBezTo>
                  <a:pt x="1124549" y="163629"/>
                  <a:pt x="1118595" y="154997"/>
                  <a:pt x="1113014" y="147779"/>
                </a:cubicBezTo>
                <a:lnTo>
                  <a:pt x="1125069" y="139296"/>
                </a:lnTo>
                <a:cubicBezTo>
                  <a:pt x="1129981" y="145249"/>
                  <a:pt x="1136306" y="153658"/>
                  <a:pt x="1144045" y="164522"/>
                </a:cubicBezTo>
                <a:lnTo>
                  <a:pt x="1131431" y="173675"/>
                </a:lnTo>
                <a:lnTo>
                  <a:pt x="1160900" y="173675"/>
                </a:lnTo>
                <a:cubicBezTo>
                  <a:pt x="1169011" y="161992"/>
                  <a:pt x="1176489" y="150458"/>
                  <a:pt x="1183335" y="139073"/>
                </a:cubicBezTo>
                <a:close/>
                <a:moveTo>
                  <a:pt x="9998124" y="135278"/>
                </a:moveTo>
                <a:lnTo>
                  <a:pt x="9998124" y="249801"/>
                </a:lnTo>
                <a:lnTo>
                  <a:pt x="10019779" y="249801"/>
                </a:lnTo>
                <a:lnTo>
                  <a:pt x="10019779" y="135278"/>
                </a:lnTo>
                <a:close/>
                <a:moveTo>
                  <a:pt x="7732886" y="133492"/>
                </a:moveTo>
                <a:lnTo>
                  <a:pt x="7732886" y="152021"/>
                </a:lnTo>
                <a:lnTo>
                  <a:pt x="7859688" y="152021"/>
                </a:lnTo>
                <a:lnTo>
                  <a:pt x="7859688" y="133492"/>
                </a:lnTo>
                <a:close/>
                <a:moveTo>
                  <a:pt x="1370189" y="133492"/>
                </a:moveTo>
                <a:lnTo>
                  <a:pt x="1370189" y="152021"/>
                </a:lnTo>
                <a:lnTo>
                  <a:pt x="1496991" y="152021"/>
                </a:lnTo>
                <a:lnTo>
                  <a:pt x="1496991" y="133492"/>
                </a:lnTo>
                <a:close/>
                <a:moveTo>
                  <a:pt x="6425803" y="132934"/>
                </a:moveTo>
                <a:cubicBezTo>
                  <a:pt x="6400577" y="132934"/>
                  <a:pt x="6378959" y="141938"/>
                  <a:pt x="6360951" y="159946"/>
                </a:cubicBezTo>
                <a:cubicBezTo>
                  <a:pt x="6342943" y="177954"/>
                  <a:pt x="6333939" y="199571"/>
                  <a:pt x="6333939" y="224798"/>
                </a:cubicBezTo>
                <a:cubicBezTo>
                  <a:pt x="6333939" y="250024"/>
                  <a:pt x="6342943" y="271641"/>
                  <a:pt x="6360951" y="289650"/>
                </a:cubicBezTo>
                <a:cubicBezTo>
                  <a:pt x="6378959" y="307658"/>
                  <a:pt x="6400577" y="316662"/>
                  <a:pt x="6425803" y="316662"/>
                </a:cubicBezTo>
                <a:cubicBezTo>
                  <a:pt x="6451029" y="316662"/>
                  <a:pt x="6472647" y="307658"/>
                  <a:pt x="6490655" y="289650"/>
                </a:cubicBezTo>
                <a:cubicBezTo>
                  <a:pt x="6508663" y="271641"/>
                  <a:pt x="6517667" y="250024"/>
                  <a:pt x="6517667" y="224798"/>
                </a:cubicBezTo>
                <a:cubicBezTo>
                  <a:pt x="6517667" y="199571"/>
                  <a:pt x="6508663" y="177954"/>
                  <a:pt x="6490655" y="159946"/>
                </a:cubicBezTo>
                <a:cubicBezTo>
                  <a:pt x="6472647" y="141938"/>
                  <a:pt x="6451029" y="132934"/>
                  <a:pt x="6425803" y="132934"/>
                </a:cubicBezTo>
                <a:close/>
                <a:moveTo>
                  <a:pt x="7031013" y="130813"/>
                </a:moveTo>
                <a:lnTo>
                  <a:pt x="7031013" y="181712"/>
                </a:lnTo>
                <a:lnTo>
                  <a:pt x="7067401" y="181712"/>
                </a:lnTo>
                <a:lnTo>
                  <a:pt x="7067401" y="130813"/>
                </a:lnTo>
                <a:close/>
                <a:moveTo>
                  <a:pt x="3651687" y="130031"/>
                </a:moveTo>
                <a:cubicBezTo>
                  <a:pt x="3673267" y="130031"/>
                  <a:pt x="3684056" y="143724"/>
                  <a:pt x="3684056" y="171108"/>
                </a:cubicBezTo>
                <a:cubicBezTo>
                  <a:pt x="3684056" y="178847"/>
                  <a:pt x="3683183" y="188093"/>
                  <a:pt x="3681434" y="198846"/>
                </a:cubicBezTo>
                <a:cubicBezTo>
                  <a:pt x="3679685" y="209599"/>
                  <a:pt x="3676913" y="220556"/>
                  <a:pt x="3673118" y="231718"/>
                </a:cubicBezTo>
                <a:cubicBezTo>
                  <a:pt x="3669324" y="242880"/>
                  <a:pt x="3664524" y="252759"/>
                  <a:pt x="3658719" y="261354"/>
                </a:cubicBezTo>
                <a:cubicBezTo>
                  <a:pt x="3652915" y="269948"/>
                  <a:pt x="3646218" y="276590"/>
                  <a:pt x="3638628" y="281278"/>
                </a:cubicBezTo>
                <a:cubicBezTo>
                  <a:pt x="3631037" y="285966"/>
                  <a:pt x="3622851" y="288310"/>
                  <a:pt x="3614070" y="288310"/>
                </a:cubicBezTo>
                <a:cubicBezTo>
                  <a:pt x="3602983" y="288310"/>
                  <a:pt x="3594723" y="284924"/>
                  <a:pt x="3589290" y="278153"/>
                </a:cubicBezTo>
                <a:cubicBezTo>
                  <a:pt x="3583858" y="271381"/>
                  <a:pt x="3581142" y="261223"/>
                  <a:pt x="3581142" y="247680"/>
                </a:cubicBezTo>
                <a:cubicBezTo>
                  <a:pt x="3581142" y="240313"/>
                  <a:pt x="3581960" y="231235"/>
                  <a:pt x="3583598" y="220445"/>
                </a:cubicBezTo>
                <a:cubicBezTo>
                  <a:pt x="3585235" y="209655"/>
                  <a:pt x="3587933" y="198623"/>
                  <a:pt x="3591691" y="187349"/>
                </a:cubicBezTo>
                <a:cubicBezTo>
                  <a:pt x="3595449" y="176075"/>
                  <a:pt x="3600286" y="166066"/>
                  <a:pt x="3606202" y="157323"/>
                </a:cubicBezTo>
                <a:cubicBezTo>
                  <a:pt x="3612117" y="148579"/>
                  <a:pt x="3618926" y="141845"/>
                  <a:pt x="3626628" y="137119"/>
                </a:cubicBezTo>
                <a:cubicBezTo>
                  <a:pt x="3634330" y="132394"/>
                  <a:pt x="3642683" y="130031"/>
                  <a:pt x="3651687" y="130031"/>
                </a:cubicBezTo>
                <a:close/>
                <a:moveTo>
                  <a:pt x="2483089" y="126571"/>
                </a:moveTo>
                <a:lnTo>
                  <a:pt x="2483089" y="167983"/>
                </a:lnTo>
                <a:lnTo>
                  <a:pt x="2503292" y="167983"/>
                </a:lnTo>
                <a:lnTo>
                  <a:pt x="2503292" y="183610"/>
                </a:lnTo>
                <a:lnTo>
                  <a:pt x="2483089" y="183610"/>
                </a:lnTo>
                <a:lnTo>
                  <a:pt x="2483089" y="252926"/>
                </a:lnTo>
                <a:cubicBezTo>
                  <a:pt x="2483089" y="258656"/>
                  <a:pt x="2483442" y="262340"/>
                  <a:pt x="2484150" y="263977"/>
                </a:cubicBezTo>
                <a:cubicBezTo>
                  <a:pt x="2484856" y="265614"/>
                  <a:pt x="2486010" y="266916"/>
                  <a:pt x="2487609" y="267884"/>
                </a:cubicBezTo>
                <a:cubicBezTo>
                  <a:pt x="2489209" y="268851"/>
                  <a:pt x="2491498" y="269335"/>
                  <a:pt x="2494473" y="269335"/>
                </a:cubicBezTo>
                <a:cubicBezTo>
                  <a:pt x="2496706" y="269335"/>
                  <a:pt x="2499645" y="269074"/>
                  <a:pt x="2503292" y="268553"/>
                </a:cubicBezTo>
                <a:lnTo>
                  <a:pt x="2506194" y="286301"/>
                </a:lnTo>
                <a:cubicBezTo>
                  <a:pt x="2500538" y="287492"/>
                  <a:pt x="2495478" y="288087"/>
                  <a:pt x="2491014" y="288087"/>
                </a:cubicBezTo>
                <a:cubicBezTo>
                  <a:pt x="2483721" y="288087"/>
                  <a:pt x="2478066" y="286934"/>
                  <a:pt x="2474047" y="284627"/>
                </a:cubicBezTo>
                <a:cubicBezTo>
                  <a:pt x="2470030" y="282320"/>
                  <a:pt x="2467201" y="279287"/>
                  <a:pt x="2465563" y="275530"/>
                </a:cubicBezTo>
                <a:cubicBezTo>
                  <a:pt x="2463926" y="271772"/>
                  <a:pt x="2463108" y="263865"/>
                  <a:pt x="2463108" y="251810"/>
                </a:cubicBezTo>
                <a:lnTo>
                  <a:pt x="2463108" y="183610"/>
                </a:lnTo>
                <a:lnTo>
                  <a:pt x="2448373" y="183610"/>
                </a:lnTo>
                <a:lnTo>
                  <a:pt x="2448373" y="167983"/>
                </a:lnTo>
                <a:lnTo>
                  <a:pt x="2463108" y="167983"/>
                </a:lnTo>
                <a:lnTo>
                  <a:pt x="2463108" y="138626"/>
                </a:lnTo>
                <a:close/>
                <a:moveTo>
                  <a:pt x="8653313" y="124116"/>
                </a:moveTo>
                <a:cubicBezTo>
                  <a:pt x="8653313" y="142124"/>
                  <a:pt x="8653239" y="154551"/>
                  <a:pt x="8653090" y="161397"/>
                </a:cubicBezTo>
                <a:lnTo>
                  <a:pt x="8688139" y="161397"/>
                </a:lnTo>
                <a:lnTo>
                  <a:pt x="8688139" y="124116"/>
                </a:lnTo>
                <a:close/>
                <a:moveTo>
                  <a:pt x="7128793" y="124116"/>
                </a:moveTo>
                <a:lnTo>
                  <a:pt x="7128793" y="166085"/>
                </a:lnTo>
                <a:lnTo>
                  <a:pt x="7191524" y="166085"/>
                </a:lnTo>
                <a:lnTo>
                  <a:pt x="7191524" y="124116"/>
                </a:lnTo>
                <a:close/>
                <a:moveTo>
                  <a:pt x="5452914" y="124116"/>
                </a:moveTo>
                <a:cubicBezTo>
                  <a:pt x="5452914" y="142124"/>
                  <a:pt x="5452839" y="154551"/>
                  <a:pt x="5452690" y="161397"/>
                </a:cubicBezTo>
                <a:lnTo>
                  <a:pt x="5487740" y="161397"/>
                </a:lnTo>
                <a:lnTo>
                  <a:pt x="5487740" y="124116"/>
                </a:lnTo>
                <a:close/>
                <a:moveTo>
                  <a:pt x="9399835" y="123892"/>
                </a:moveTo>
                <a:lnTo>
                  <a:pt x="9498508" y="123892"/>
                </a:lnTo>
                <a:lnTo>
                  <a:pt x="9498508" y="310300"/>
                </a:lnTo>
                <a:lnTo>
                  <a:pt x="9480649" y="310300"/>
                </a:lnTo>
                <a:lnTo>
                  <a:pt x="9480649" y="288645"/>
                </a:lnTo>
                <a:lnTo>
                  <a:pt x="9417695" y="288645"/>
                </a:lnTo>
                <a:lnTo>
                  <a:pt x="9417695" y="310300"/>
                </a:lnTo>
                <a:lnTo>
                  <a:pt x="9399835" y="310300"/>
                </a:lnTo>
                <a:close/>
                <a:moveTo>
                  <a:pt x="2526212" y="122888"/>
                </a:moveTo>
                <a:lnTo>
                  <a:pt x="2546304" y="122888"/>
                </a:lnTo>
                <a:lnTo>
                  <a:pt x="2546304" y="145993"/>
                </a:lnTo>
                <a:lnTo>
                  <a:pt x="2526212" y="145993"/>
                </a:lnTo>
                <a:close/>
                <a:moveTo>
                  <a:pt x="1792787" y="122888"/>
                </a:moveTo>
                <a:lnTo>
                  <a:pt x="1812879" y="122888"/>
                </a:lnTo>
                <a:lnTo>
                  <a:pt x="1812879" y="145993"/>
                </a:lnTo>
                <a:lnTo>
                  <a:pt x="1792787" y="145993"/>
                </a:lnTo>
                <a:close/>
                <a:moveTo>
                  <a:pt x="230687" y="122888"/>
                </a:moveTo>
                <a:lnTo>
                  <a:pt x="250779" y="122888"/>
                </a:lnTo>
                <a:lnTo>
                  <a:pt x="250779" y="216203"/>
                </a:lnTo>
                <a:lnTo>
                  <a:pt x="298329" y="167983"/>
                </a:lnTo>
                <a:lnTo>
                  <a:pt x="324337" y="167983"/>
                </a:lnTo>
                <a:lnTo>
                  <a:pt x="279019" y="211961"/>
                </a:lnTo>
                <a:lnTo>
                  <a:pt x="328913" y="286524"/>
                </a:lnTo>
                <a:lnTo>
                  <a:pt x="304134" y="286524"/>
                </a:lnTo>
                <a:lnTo>
                  <a:pt x="264955" y="225914"/>
                </a:lnTo>
                <a:lnTo>
                  <a:pt x="250779" y="239532"/>
                </a:lnTo>
                <a:lnTo>
                  <a:pt x="250779" y="286524"/>
                </a:lnTo>
                <a:lnTo>
                  <a:pt x="230687" y="286524"/>
                </a:lnTo>
                <a:close/>
                <a:moveTo>
                  <a:pt x="10495" y="122888"/>
                </a:moveTo>
                <a:lnTo>
                  <a:pt x="127698" y="122888"/>
                </a:lnTo>
                <a:lnTo>
                  <a:pt x="127698" y="142198"/>
                </a:lnTo>
                <a:lnTo>
                  <a:pt x="35834" y="255717"/>
                </a:lnTo>
                <a:lnTo>
                  <a:pt x="25899" y="267214"/>
                </a:lnTo>
                <a:lnTo>
                  <a:pt x="130377" y="267214"/>
                </a:lnTo>
                <a:lnTo>
                  <a:pt x="130377" y="286524"/>
                </a:lnTo>
                <a:lnTo>
                  <a:pt x="1008" y="286524"/>
                </a:lnTo>
                <a:lnTo>
                  <a:pt x="1008" y="266432"/>
                </a:lnTo>
                <a:lnTo>
                  <a:pt x="84835" y="161620"/>
                </a:lnTo>
                <a:cubicBezTo>
                  <a:pt x="90789" y="154179"/>
                  <a:pt x="96444" y="147705"/>
                  <a:pt x="101802" y="142198"/>
                </a:cubicBezTo>
                <a:lnTo>
                  <a:pt x="10495" y="142198"/>
                </a:lnTo>
                <a:close/>
                <a:moveTo>
                  <a:pt x="8926115" y="121660"/>
                </a:moveTo>
                <a:lnTo>
                  <a:pt x="8926115" y="154700"/>
                </a:lnTo>
                <a:lnTo>
                  <a:pt x="9014519" y="154700"/>
                </a:lnTo>
                <a:lnTo>
                  <a:pt x="9014519" y="121660"/>
                </a:lnTo>
                <a:close/>
                <a:moveTo>
                  <a:pt x="9982944" y="120544"/>
                </a:moveTo>
                <a:lnTo>
                  <a:pt x="10034959" y="120544"/>
                </a:lnTo>
                <a:lnTo>
                  <a:pt x="10034959" y="264535"/>
                </a:lnTo>
                <a:lnTo>
                  <a:pt x="9998124" y="264535"/>
                </a:lnTo>
                <a:lnTo>
                  <a:pt x="9998124" y="278822"/>
                </a:lnTo>
                <a:lnTo>
                  <a:pt x="9982944" y="278822"/>
                </a:lnTo>
                <a:close/>
                <a:moveTo>
                  <a:pt x="7967514" y="120320"/>
                </a:moveTo>
                <a:lnTo>
                  <a:pt x="7967514" y="139742"/>
                </a:lnTo>
                <a:lnTo>
                  <a:pt x="8085385" y="139742"/>
                </a:lnTo>
                <a:lnTo>
                  <a:pt x="8085385" y="120320"/>
                </a:lnTo>
                <a:close/>
                <a:moveTo>
                  <a:pt x="343647" y="120097"/>
                </a:moveTo>
                <a:lnTo>
                  <a:pt x="358047" y="120097"/>
                </a:lnTo>
                <a:cubicBezTo>
                  <a:pt x="372036" y="138775"/>
                  <a:pt x="382380" y="157527"/>
                  <a:pt x="389077" y="176354"/>
                </a:cubicBezTo>
                <a:cubicBezTo>
                  <a:pt x="394807" y="192576"/>
                  <a:pt x="397672" y="209543"/>
                  <a:pt x="397672" y="227253"/>
                </a:cubicBezTo>
                <a:cubicBezTo>
                  <a:pt x="397672" y="247345"/>
                  <a:pt x="393821" y="266767"/>
                  <a:pt x="386119" y="285520"/>
                </a:cubicBezTo>
                <a:cubicBezTo>
                  <a:pt x="378418" y="304272"/>
                  <a:pt x="369059" y="320643"/>
                  <a:pt x="358047" y="334633"/>
                </a:cubicBezTo>
                <a:lnTo>
                  <a:pt x="343647" y="334633"/>
                </a:lnTo>
                <a:cubicBezTo>
                  <a:pt x="365897" y="298914"/>
                  <a:pt x="377022" y="263158"/>
                  <a:pt x="377022" y="227365"/>
                </a:cubicBezTo>
                <a:cubicBezTo>
                  <a:pt x="377022" y="213375"/>
                  <a:pt x="375422" y="199497"/>
                  <a:pt x="372222" y="185730"/>
                </a:cubicBezTo>
                <a:cubicBezTo>
                  <a:pt x="369692" y="174568"/>
                  <a:pt x="366158" y="163853"/>
                  <a:pt x="361619" y="153584"/>
                </a:cubicBezTo>
                <a:cubicBezTo>
                  <a:pt x="358716" y="146886"/>
                  <a:pt x="352726" y="135724"/>
                  <a:pt x="343647" y="120097"/>
                </a:cubicBezTo>
                <a:close/>
                <a:moveTo>
                  <a:pt x="192773" y="120097"/>
                </a:moveTo>
                <a:lnTo>
                  <a:pt x="207172" y="120097"/>
                </a:lnTo>
                <a:cubicBezTo>
                  <a:pt x="198168" y="135575"/>
                  <a:pt x="192215" y="146626"/>
                  <a:pt x="189313" y="153249"/>
                </a:cubicBezTo>
                <a:cubicBezTo>
                  <a:pt x="184773" y="163518"/>
                  <a:pt x="181202" y="174233"/>
                  <a:pt x="178597" y="185396"/>
                </a:cubicBezTo>
                <a:cubicBezTo>
                  <a:pt x="175397" y="199311"/>
                  <a:pt x="173797" y="213301"/>
                  <a:pt x="173797" y="227365"/>
                </a:cubicBezTo>
                <a:cubicBezTo>
                  <a:pt x="173797" y="263158"/>
                  <a:pt x="184922" y="298914"/>
                  <a:pt x="207172" y="334633"/>
                </a:cubicBezTo>
                <a:lnTo>
                  <a:pt x="192773" y="334633"/>
                </a:lnTo>
                <a:cubicBezTo>
                  <a:pt x="181685" y="320643"/>
                  <a:pt x="172309" y="304272"/>
                  <a:pt x="164644" y="285520"/>
                </a:cubicBezTo>
                <a:cubicBezTo>
                  <a:pt x="156979" y="266767"/>
                  <a:pt x="153147" y="247345"/>
                  <a:pt x="153147" y="227253"/>
                </a:cubicBezTo>
                <a:cubicBezTo>
                  <a:pt x="153147" y="209543"/>
                  <a:pt x="156012" y="192576"/>
                  <a:pt x="161742" y="176354"/>
                </a:cubicBezTo>
                <a:cubicBezTo>
                  <a:pt x="168439" y="157527"/>
                  <a:pt x="178783" y="138775"/>
                  <a:pt x="192773" y="120097"/>
                </a:cubicBezTo>
                <a:close/>
                <a:moveTo>
                  <a:pt x="6425803" y="119204"/>
                </a:moveTo>
                <a:cubicBezTo>
                  <a:pt x="6454750" y="119204"/>
                  <a:pt x="6479586" y="129566"/>
                  <a:pt x="6500310" y="150291"/>
                </a:cubicBezTo>
                <a:cubicBezTo>
                  <a:pt x="6521034" y="171015"/>
                  <a:pt x="6531397" y="195851"/>
                  <a:pt x="6531397" y="224798"/>
                </a:cubicBezTo>
                <a:cubicBezTo>
                  <a:pt x="6531397" y="253745"/>
                  <a:pt x="6521034" y="278581"/>
                  <a:pt x="6500310" y="299305"/>
                </a:cubicBezTo>
                <a:cubicBezTo>
                  <a:pt x="6479586" y="320029"/>
                  <a:pt x="6454750" y="330391"/>
                  <a:pt x="6425803" y="330391"/>
                </a:cubicBezTo>
                <a:cubicBezTo>
                  <a:pt x="6396856" y="330391"/>
                  <a:pt x="6372020" y="320029"/>
                  <a:pt x="6351296" y="299305"/>
                </a:cubicBezTo>
                <a:cubicBezTo>
                  <a:pt x="6330572" y="278581"/>
                  <a:pt x="6320209" y="253745"/>
                  <a:pt x="6320209" y="224798"/>
                </a:cubicBezTo>
                <a:cubicBezTo>
                  <a:pt x="6320209" y="195851"/>
                  <a:pt x="6330572" y="171015"/>
                  <a:pt x="6351296" y="150291"/>
                </a:cubicBezTo>
                <a:cubicBezTo>
                  <a:pt x="6372020" y="129566"/>
                  <a:pt x="6396856" y="119204"/>
                  <a:pt x="6425803" y="119204"/>
                </a:cubicBezTo>
                <a:close/>
                <a:moveTo>
                  <a:pt x="10769872" y="118981"/>
                </a:moveTo>
                <a:cubicBezTo>
                  <a:pt x="10754692" y="138477"/>
                  <a:pt x="10734823" y="156858"/>
                  <a:pt x="10710267" y="174122"/>
                </a:cubicBezTo>
                <a:lnTo>
                  <a:pt x="10829701" y="174122"/>
                </a:lnTo>
                <a:cubicBezTo>
                  <a:pt x="10807080" y="158644"/>
                  <a:pt x="10787137" y="140263"/>
                  <a:pt x="10769872" y="118981"/>
                </a:cubicBezTo>
                <a:close/>
                <a:moveTo>
                  <a:pt x="10080054" y="117642"/>
                </a:moveTo>
                <a:lnTo>
                  <a:pt x="10080054" y="143538"/>
                </a:lnTo>
                <a:lnTo>
                  <a:pt x="10153501" y="143538"/>
                </a:lnTo>
                <a:lnTo>
                  <a:pt x="10153501" y="117642"/>
                </a:lnTo>
                <a:close/>
                <a:moveTo>
                  <a:pt x="7014269" y="114516"/>
                </a:moveTo>
                <a:lnTo>
                  <a:pt x="7084144" y="114516"/>
                </a:lnTo>
                <a:lnTo>
                  <a:pt x="7084144" y="266321"/>
                </a:lnTo>
                <a:lnTo>
                  <a:pt x="7031013" y="266321"/>
                </a:lnTo>
                <a:lnTo>
                  <a:pt x="7031013" y="282617"/>
                </a:lnTo>
                <a:lnTo>
                  <a:pt x="7014269" y="282617"/>
                </a:lnTo>
                <a:close/>
                <a:moveTo>
                  <a:pt x="2893742" y="113735"/>
                </a:moveTo>
                <a:lnTo>
                  <a:pt x="2912718" y="113735"/>
                </a:lnTo>
                <a:cubicBezTo>
                  <a:pt x="2939134" y="142533"/>
                  <a:pt x="2952343" y="177656"/>
                  <a:pt x="2952343" y="219105"/>
                </a:cubicBezTo>
                <a:cubicBezTo>
                  <a:pt x="2952343" y="261000"/>
                  <a:pt x="2939134" y="296570"/>
                  <a:pt x="2912718" y="325815"/>
                </a:cubicBezTo>
                <a:lnTo>
                  <a:pt x="2893519" y="325815"/>
                </a:lnTo>
                <a:cubicBezTo>
                  <a:pt x="2919936" y="295752"/>
                  <a:pt x="2933144" y="260182"/>
                  <a:pt x="2933144" y="219105"/>
                </a:cubicBezTo>
                <a:cubicBezTo>
                  <a:pt x="2933144" y="178773"/>
                  <a:pt x="2920011" y="143649"/>
                  <a:pt x="2893742" y="113735"/>
                </a:cubicBezTo>
                <a:close/>
                <a:moveTo>
                  <a:pt x="1680720" y="113735"/>
                </a:moveTo>
                <a:lnTo>
                  <a:pt x="1699918" y="113735"/>
                </a:lnTo>
                <a:cubicBezTo>
                  <a:pt x="1673501" y="143872"/>
                  <a:pt x="1660292" y="179368"/>
                  <a:pt x="1660292" y="220221"/>
                </a:cubicBezTo>
                <a:cubicBezTo>
                  <a:pt x="1660292" y="260479"/>
                  <a:pt x="1673426" y="295677"/>
                  <a:pt x="1699695" y="325815"/>
                </a:cubicBezTo>
                <a:lnTo>
                  <a:pt x="1680720" y="325815"/>
                </a:lnTo>
                <a:cubicBezTo>
                  <a:pt x="1654153" y="296793"/>
                  <a:pt x="1640870" y="261670"/>
                  <a:pt x="1640870" y="220445"/>
                </a:cubicBezTo>
                <a:cubicBezTo>
                  <a:pt x="1640870" y="178698"/>
                  <a:pt x="1654153" y="143128"/>
                  <a:pt x="1680720" y="113735"/>
                </a:cubicBezTo>
                <a:close/>
                <a:moveTo>
                  <a:pt x="8745289" y="112953"/>
                </a:moveTo>
                <a:lnTo>
                  <a:pt x="8761363" y="112953"/>
                </a:lnTo>
                <a:lnTo>
                  <a:pt x="8761363" y="190195"/>
                </a:lnTo>
                <a:lnTo>
                  <a:pt x="8745289" y="190195"/>
                </a:lnTo>
                <a:close/>
                <a:moveTo>
                  <a:pt x="5544889" y="112953"/>
                </a:moveTo>
                <a:lnTo>
                  <a:pt x="5560963" y="112953"/>
                </a:lnTo>
                <a:lnTo>
                  <a:pt x="5560963" y="190195"/>
                </a:lnTo>
                <a:lnTo>
                  <a:pt x="5544889" y="190195"/>
                </a:lnTo>
                <a:close/>
                <a:moveTo>
                  <a:pt x="8612237" y="109382"/>
                </a:moveTo>
                <a:lnTo>
                  <a:pt x="8728769" y="109382"/>
                </a:lnTo>
                <a:lnTo>
                  <a:pt x="8728769" y="124116"/>
                </a:lnTo>
                <a:lnTo>
                  <a:pt x="8704436" y="124116"/>
                </a:lnTo>
                <a:lnTo>
                  <a:pt x="8704436" y="161397"/>
                </a:lnTo>
                <a:lnTo>
                  <a:pt x="8736136" y="161397"/>
                </a:lnTo>
                <a:lnTo>
                  <a:pt x="8736136" y="176131"/>
                </a:lnTo>
                <a:lnTo>
                  <a:pt x="8704436" y="176131"/>
                </a:lnTo>
                <a:lnTo>
                  <a:pt x="8704436" y="224128"/>
                </a:lnTo>
                <a:lnTo>
                  <a:pt x="8688139" y="224128"/>
                </a:lnTo>
                <a:lnTo>
                  <a:pt x="8688139" y="176131"/>
                </a:lnTo>
                <a:lnTo>
                  <a:pt x="8652085" y="176131"/>
                </a:lnTo>
                <a:cubicBezTo>
                  <a:pt x="8650225" y="197562"/>
                  <a:pt x="8639621" y="216091"/>
                  <a:pt x="8620273" y="231718"/>
                </a:cubicBezTo>
                <a:cubicBezTo>
                  <a:pt x="8616404" y="227402"/>
                  <a:pt x="8612311" y="223086"/>
                  <a:pt x="8607995" y="218770"/>
                </a:cubicBezTo>
                <a:cubicBezTo>
                  <a:pt x="8625110" y="205525"/>
                  <a:pt x="8634301" y="191311"/>
                  <a:pt x="8635566" y="176131"/>
                </a:cubicBezTo>
                <a:lnTo>
                  <a:pt x="8602861" y="176131"/>
                </a:lnTo>
                <a:lnTo>
                  <a:pt x="8602861" y="161397"/>
                </a:lnTo>
                <a:lnTo>
                  <a:pt x="8636793" y="161397"/>
                </a:lnTo>
                <a:cubicBezTo>
                  <a:pt x="8636942" y="158197"/>
                  <a:pt x="8637017" y="145770"/>
                  <a:pt x="8637017" y="124116"/>
                </a:cubicBezTo>
                <a:lnTo>
                  <a:pt x="8612237" y="124116"/>
                </a:lnTo>
                <a:close/>
                <a:moveTo>
                  <a:pt x="5411837" y="109382"/>
                </a:moveTo>
                <a:lnTo>
                  <a:pt x="5528369" y="109382"/>
                </a:lnTo>
                <a:lnTo>
                  <a:pt x="5528369" y="124116"/>
                </a:lnTo>
                <a:lnTo>
                  <a:pt x="5504036" y="124116"/>
                </a:lnTo>
                <a:lnTo>
                  <a:pt x="5504036" y="161397"/>
                </a:lnTo>
                <a:lnTo>
                  <a:pt x="5535737" y="161397"/>
                </a:lnTo>
                <a:lnTo>
                  <a:pt x="5535737" y="176131"/>
                </a:lnTo>
                <a:lnTo>
                  <a:pt x="5504036" y="176131"/>
                </a:lnTo>
                <a:lnTo>
                  <a:pt x="5504036" y="224128"/>
                </a:lnTo>
                <a:lnTo>
                  <a:pt x="5487740" y="224128"/>
                </a:lnTo>
                <a:lnTo>
                  <a:pt x="5487740" y="176131"/>
                </a:lnTo>
                <a:lnTo>
                  <a:pt x="5451686" y="176131"/>
                </a:lnTo>
                <a:cubicBezTo>
                  <a:pt x="5449825" y="197562"/>
                  <a:pt x="5439221" y="216091"/>
                  <a:pt x="5419874" y="231718"/>
                </a:cubicBezTo>
                <a:cubicBezTo>
                  <a:pt x="5416004" y="227402"/>
                  <a:pt x="5411911" y="223086"/>
                  <a:pt x="5407595" y="218770"/>
                </a:cubicBezTo>
                <a:cubicBezTo>
                  <a:pt x="5424711" y="205525"/>
                  <a:pt x="5433901" y="191311"/>
                  <a:pt x="5435166" y="176131"/>
                </a:cubicBezTo>
                <a:lnTo>
                  <a:pt x="5402461" y="176131"/>
                </a:lnTo>
                <a:lnTo>
                  <a:pt x="5402461" y="161397"/>
                </a:lnTo>
                <a:lnTo>
                  <a:pt x="5436394" y="161397"/>
                </a:lnTo>
                <a:cubicBezTo>
                  <a:pt x="5436542" y="158197"/>
                  <a:pt x="5436618" y="145770"/>
                  <a:pt x="5436618" y="124116"/>
                </a:cubicBezTo>
                <a:lnTo>
                  <a:pt x="5411837" y="124116"/>
                </a:lnTo>
                <a:close/>
                <a:moveTo>
                  <a:pt x="7111157" y="107372"/>
                </a:moveTo>
                <a:lnTo>
                  <a:pt x="7209160" y="107372"/>
                </a:lnTo>
                <a:lnTo>
                  <a:pt x="7209160" y="288199"/>
                </a:lnTo>
                <a:cubicBezTo>
                  <a:pt x="7209160" y="305909"/>
                  <a:pt x="7200602" y="314764"/>
                  <a:pt x="7183487" y="314764"/>
                </a:cubicBezTo>
                <a:cubicBezTo>
                  <a:pt x="7172920" y="314764"/>
                  <a:pt x="7160270" y="314541"/>
                  <a:pt x="7145536" y="314095"/>
                </a:cubicBezTo>
                <a:cubicBezTo>
                  <a:pt x="7144643" y="308142"/>
                  <a:pt x="7143527" y="302040"/>
                  <a:pt x="7142187" y="295789"/>
                </a:cubicBezTo>
                <a:cubicBezTo>
                  <a:pt x="7156921" y="296682"/>
                  <a:pt x="7168827" y="297128"/>
                  <a:pt x="7177906" y="297128"/>
                </a:cubicBezTo>
                <a:cubicBezTo>
                  <a:pt x="7186984" y="297128"/>
                  <a:pt x="7191524" y="292738"/>
                  <a:pt x="7191524" y="283957"/>
                </a:cubicBezTo>
                <a:lnTo>
                  <a:pt x="7191524" y="240648"/>
                </a:lnTo>
                <a:lnTo>
                  <a:pt x="7124998" y="240648"/>
                </a:lnTo>
                <a:cubicBezTo>
                  <a:pt x="7120830" y="268479"/>
                  <a:pt x="7106245" y="294152"/>
                  <a:pt x="7081242" y="317667"/>
                </a:cubicBezTo>
                <a:cubicBezTo>
                  <a:pt x="7077373" y="313350"/>
                  <a:pt x="7072536" y="308811"/>
                  <a:pt x="7066731" y="304049"/>
                </a:cubicBezTo>
                <a:cubicBezTo>
                  <a:pt x="7084888" y="287678"/>
                  <a:pt x="7096869" y="271679"/>
                  <a:pt x="7102673" y="256052"/>
                </a:cubicBezTo>
                <a:cubicBezTo>
                  <a:pt x="7108329" y="241318"/>
                  <a:pt x="7111157" y="217952"/>
                  <a:pt x="7111157" y="185954"/>
                </a:cubicBezTo>
                <a:close/>
                <a:moveTo>
                  <a:pt x="8909149" y="106703"/>
                </a:moveTo>
                <a:lnTo>
                  <a:pt x="9031486" y="106703"/>
                </a:lnTo>
                <a:lnTo>
                  <a:pt x="9031486" y="179703"/>
                </a:lnTo>
                <a:lnTo>
                  <a:pt x="9014519" y="179703"/>
                </a:lnTo>
                <a:lnTo>
                  <a:pt x="9014519" y="169657"/>
                </a:lnTo>
                <a:lnTo>
                  <a:pt x="8926115" y="169657"/>
                </a:lnTo>
                <a:lnTo>
                  <a:pt x="8926115" y="179703"/>
                </a:lnTo>
                <a:lnTo>
                  <a:pt x="8909149" y="179703"/>
                </a:lnTo>
                <a:close/>
                <a:moveTo>
                  <a:pt x="7668146" y="106033"/>
                </a:moveTo>
                <a:lnTo>
                  <a:pt x="7673950" y="123223"/>
                </a:lnTo>
                <a:cubicBezTo>
                  <a:pt x="7644482" y="127092"/>
                  <a:pt x="7619405" y="129622"/>
                  <a:pt x="7598717" y="130813"/>
                </a:cubicBezTo>
                <a:lnTo>
                  <a:pt x="7598717" y="182828"/>
                </a:lnTo>
                <a:lnTo>
                  <a:pt x="7680201" y="182828"/>
                </a:lnTo>
                <a:lnTo>
                  <a:pt x="7680201" y="198009"/>
                </a:lnTo>
                <a:lnTo>
                  <a:pt x="7648277" y="198009"/>
                </a:lnTo>
                <a:lnTo>
                  <a:pt x="7648277" y="314988"/>
                </a:lnTo>
                <a:lnTo>
                  <a:pt x="7631757" y="314988"/>
                </a:lnTo>
                <a:lnTo>
                  <a:pt x="7631757" y="198009"/>
                </a:lnTo>
                <a:lnTo>
                  <a:pt x="7598717" y="198009"/>
                </a:lnTo>
                <a:lnTo>
                  <a:pt x="7598717" y="208948"/>
                </a:lnTo>
                <a:cubicBezTo>
                  <a:pt x="7598717" y="254638"/>
                  <a:pt x="7587779" y="290208"/>
                  <a:pt x="7565901" y="315657"/>
                </a:cubicBezTo>
                <a:cubicBezTo>
                  <a:pt x="7562329" y="311044"/>
                  <a:pt x="7558385" y="306281"/>
                  <a:pt x="7554069" y="301370"/>
                </a:cubicBezTo>
                <a:cubicBezTo>
                  <a:pt x="7573268" y="280385"/>
                  <a:pt x="7582867" y="249354"/>
                  <a:pt x="7582867" y="208278"/>
                </a:cubicBezTo>
                <a:lnTo>
                  <a:pt x="7582867" y="115186"/>
                </a:lnTo>
                <a:cubicBezTo>
                  <a:pt x="7613675" y="114888"/>
                  <a:pt x="7642101" y="111837"/>
                  <a:pt x="7668146" y="106033"/>
                </a:cubicBezTo>
                <a:close/>
                <a:moveTo>
                  <a:pt x="1305449" y="106033"/>
                </a:moveTo>
                <a:lnTo>
                  <a:pt x="1311253" y="123223"/>
                </a:lnTo>
                <a:cubicBezTo>
                  <a:pt x="1281786" y="127092"/>
                  <a:pt x="1256708" y="129622"/>
                  <a:pt x="1236021" y="130813"/>
                </a:cubicBezTo>
                <a:lnTo>
                  <a:pt x="1236021" y="182828"/>
                </a:lnTo>
                <a:lnTo>
                  <a:pt x="1317504" y="182828"/>
                </a:lnTo>
                <a:lnTo>
                  <a:pt x="1317504" y="198009"/>
                </a:lnTo>
                <a:lnTo>
                  <a:pt x="1285581" y="198009"/>
                </a:lnTo>
                <a:lnTo>
                  <a:pt x="1285581" y="314988"/>
                </a:lnTo>
                <a:lnTo>
                  <a:pt x="1269061" y="314988"/>
                </a:lnTo>
                <a:lnTo>
                  <a:pt x="1269061" y="198009"/>
                </a:lnTo>
                <a:lnTo>
                  <a:pt x="1236021" y="198009"/>
                </a:lnTo>
                <a:lnTo>
                  <a:pt x="1236021" y="208948"/>
                </a:lnTo>
                <a:cubicBezTo>
                  <a:pt x="1236021" y="254638"/>
                  <a:pt x="1225082" y="290208"/>
                  <a:pt x="1203204" y="315657"/>
                </a:cubicBezTo>
                <a:cubicBezTo>
                  <a:pt x="1199632" y="311044"/>
                  <a:pt x="1195689" y="306281"/>
                  <a:pt x="1191372" y="301370"/>
                </a:cubicBezTo>
                <a:cubicBezTo>
                  <a:pt x="1210571" y="280385"/>
                  <a:pt x="1220171" y="249354"/>
                  <a:pt x="1220171" y="208278"/>
                </a:cubicBezTo>
                <a:lnTo>
                  <a:pt x="1220171" y="115186"/>
                </a:lnTo>
                <a:cubicBezTo>
                  <a:pt x="1250978" y="114888"/>
                  <a:pt x="1279404" y="111837"/>
                  <a:pt x="1305449" y="106033"/>
                </a:cubicBezTo>
                <a:close/>
                <a:moveTo>
                  <a:pt x="5880646" y="105810"/>
                </a:moveTo>
                <a:cubicBezTo>
                  <a:pt x="5887343" y="113995"/>
                  <a:pt x="5894263" y="122776"/>
                  <a:pt x="5901407" y="132152"/>
                </a:cubicBezTo>
                <a:lnTo>
                  <a:pt x="5887566" y="141975"/>
                </a:lnTo>
                <a:cubicBezTo>
                  <a:pt x="5881018" y="132301"/>
                  <a:pt x="5874469" y="123148"/>
                  <a:pt x="5867921" y="114516"/>
                </a:cubicBezTo>
                <a:close/>
                <a:moveTo>
                  <a:pt x="7950547" y="105140"/>
                </a:moveTo>
                <a:lnTo>
                  <a:pt x="8102352" y="105140"/>
                </a:lnTo>
                <a:lnTo>
                  <a:pt x="8102352" y="198232"/>
                </a:lnTo>
                <a:lnTo>
                  <a:pt x="8085385" y="198232"/>
                </a:lnTo>
                <a:lnTo>
                  <a:pt x="8085385" y="189302"/>
                </a:lnTo>
                <a:lnTo>
                  <a:pt x="7967514" y="189302"/>
                </a:lnTo>
                <a:lnTo>
                  <a:pt x="7967514" y="198232"/>
                </a:lnTo>
                <a:lnTo>
                  <a:pt x="7950547" y="198232"/>
                </a:lnTo>
                <a:close/>
                <a:moveTo>
                  <a:pt x="5962799" y="104693"/>
                </a:moveTo>
                <a:lnTo>
                  <a:pt x="5976640" y="113846"/>
                </a:lnTo>
                <a:cubicBezTo>
                  <a:pt x="5968454" y="124562"/>
                  <a:pt x="5960269" y="134459"/>
                  <a:pt x="5952083" y="143538"/>
                </a:cubicBezTo>
                <a:cubicBezTo>
                  <a:pt x="5948660" y="140561"/>
                  <a:pt x="5944642" y="137436"/>
                  <a:pt x="5940028" y="134161"/>
                </a:cubicBezTo>
                <a:cubicBezTo>
                  <a:pt x="5947767" y="125083"/>
                  <a:pt x="5955357" y="115260"/>
                  <a:pt x="5962799" y="104693"/>
                </a:cubicBezTo>
                <a:close/>
                <a:moveTo>
                  <a:pt x="10064874" y="104247"/>
                </a:moveTo>
                <a:lnTo>
                  <a:pt x="10168681" y="104247"/>
                </a:lnTo>
                <a:lnTo>
                  <a:pt x="10168681" y="162960"/>
                </a:lnTo>
                <a:lnTo>
                  <a:pt x="10153501" y="162960"/>
                </a:lnTo>
                <a:lnTo>
                  <a:pt x="10153501" y="156932"/>
                </a:lnTo>
                <a:lnTo>
                  <a:pt x="10080054" y="156932"/>
                </a:lnTo>
                <a:lnTo>
                  <a:pt x="10080054" y="162960"/>
                </a:lnTo>
                <a:lnTo>
                  <a:pt x="10064874" y="162960"/>
                </a:lnTo>
                <a:close/>
                <a:moveTo>
                  <a:pt x="9379743" y="103354"/>
                </a:moveTo>
                <a:lnTo>
                  <a:pt x="9384878" y="118981"/>
                </a:lnTo>
                <a:cubicBezTo>
                  <a:pt x="9372525" y="121511"/>
                  <a:pt x="9359875" y="123892"/>
                  <a:pt x="9346927" y="126125"/>
                </a:cubicBezTo>
                <a:lnTo>
                  <a:pt x="9346927" y="164299"/>
                </a:lnTo>
                <a:lnTo>
                  <a:pt x="9388673" y="164299"/>
                </a:lnTo>
                <a:lnTo>
                  <a:pt x="9388673" y="179480"/>
                </a:lnTo>
                <a:lnTo>
                  <a:pt x="9346927" y="179480"/>
                </a:lnTo>
                <a:lnTo>
                  <a:pt x="9346927" y="208278"/>
                </a:lnTo>
                <a:lnTo>
                  <a:pt x="9354964" y="200241"/>
                </a:lnTo>
                <a:cubicBezTo>
                  <a:pt x="9366721" y="210361"/>
                  <a:pt x="9378255" y="221077"/>
                  <a:pt x="9389566" y="232388"/>
                </a:cubicBezTo>
                <a:lnTo>
                  <a:pt x="9376841" y="245336"/>
                </a:lnTo>
                <a:cubicBezTo>
                  <a:pt x="9367912" y="235067"/>
                  <a:pt x="9357940" y="224575"/>
                  <a:pt x="9346927" y="213859"/>
                </a:cubicBezTo>
                <a:lnTo>
                  <a:pt x="9346927" y="317667"/>
                </a:lnTo>
                <a:lnTo>
                  <a:pt x="9329960" y="317667"/>
                </a:lnTo>
                <a:lnTo>
                  <a:pt x="9329960" y="210510"/>
                </a:lnTo>
                <a:cubicBezTo>
                  <a:pt x="9321180" y="232537"/>
                  <a:pt x="9309348" y="253596"/>
                  <a:pt x="9294465" y="273688"/>
                </a:cubicBezTo>
                <a:cubicBezTo>
                  <a:pt x="9292084" y="267884"/>
                  <a:pt x="9289256" y="261484"/>
                  <a:pt x="9285982" y="254489"/>
                </a:cubicBezTo>
                <a:cubicBezTo>
                  <a:pt x="9302948" y="232016"/>
                  <a:pt x="9316417" y="207013"/>
                  <a:pt x="9326389" y="179480"/>
                </a:cubicBezTo>
                <a:lnTo>
                  <a:pt x="9287321" y="179480"/>
                </a:lnTo>
                <a:lnTo>
                  <a:pt x="9287321" y="164299"/>
                </a:lnTo>
                <a:lnTo>
                  <a:pt x="9329960" y="164299"/>
                </a:lnTo>
                <a:lnTo>
                  <a:pt x="9329960" y="129027"/>
                </a:lnTo>
                <a:cubicBezTo>
                  <a:pt x="9318352" y="130813"/>
                  <a:pt x="9306594" y="132450"/>
                  <a:pt x="9294688" y="133938"/>
                </a:cubicBezTo>
                <a:cubicBezTo>
                  <a:pt x="9293349" y="129027"/>
                  <a:pt x="9291712" y="123892"/>
                  <a:pt x="9289777" y="118534"/>
                </a:cubicBezTo>
                <a:cubicBezTo>
                  <a:pt x="9320733" y="115111"/>
                  <a:pt x="9350722" y="110051"/>
                  <a:pt x="9379743" y="103354"/>
                </a:cubicBezTo>
                <a:close/>
                <a:moveTo>
                  <a:pt x="9717509" y="103131"/>
                </a:moveTo>
                <a:lnTo>
                  <a:pt x="9720857" y="118981"/>
                </a:lnTo>
                <a:cubicBezTo>
                  <a:pt x="9688562" y="121660"/>
                  <a:pt x="9655782" y="124078"/>
                  <a:pt x="9622519" y="126236"/>
                </a:cubicBezTo>
                <a:lnTo>
                  <a:pt x="9631561" y="132599"/>
                </a:lnTo>
                <a:cubicBezTo>
                  <a:pt x="9608195" y="148226"/>
                  <a:pt x="9586614" y="161397"/>
                  <a:pt x="9566820" y="172113"/>
                </a:cubicBezTo>
                <a:cubicBezTo>
                  <a:pt x="9600158" y="170252"/>
                  <a:pt x="9627765" y="168466"/>
                  <a:pt x="9649643" y="166755"/>
                </a:cubicBezTo>
                <a:cubicBezTo>
                  <a:pt x="9664526" y="157230"/>
                  <a:pt x="9678293" y="147630"/>
                  <a:pt x="9690943" y="137957"/>
                </a:cubicBezTo>
                <a:lnTo>
                  <a:pt x="9705454" y="149788"/>
                </a:lnTo>
                <a:cubicBezTo>
                  <a:pt x="9668098" y="176429"/>
                  <a:pt x="9624714" y="201357"/>
                  <a:pt x="9575304" y="224575"/>
                </a:cubicBezTo>
                <a:cubicBezTo>
                  <a:pt x="9604920" y="223533"/>
                  <a:pt x="9640825" y="221970"/>
                  <a:pt x="9683018" y="219886"/>
                </a:cubicBezTo>
                <a:cubicBezTo>
                  <a:pt x="9675576" y="213040"/>
                  <a:pt x="9668098" y="206343"/>
                  <a:pt x="9660582" y="199795"/>
                </a:cubicBezTo>
                <a:lnTo>
                  <a:pt x="9672414" y="188409"/>
                </a:lnTo>
                <a:cubicBezTo>
                  <a:pt x="9691464" y="203739"/>
                  <a:pt x="9710960" y="220556"/>
                  <a:pt x="9730903" y="238862"/>
                </a:cubicBezTo>
                <a:cubicBezTo>
                  <a:pt x="9725992" y="243625"/>
                  <a:pt x="9721453" y="248164"/>
                  <a:pt x="9717286" y="252480"/>
                </a:cubicBezTo>
                <a:cubicBezTo>
                  <a:pt x="9711109" y="246378"/>
                  <a:pt x="9704858" y="240350"/>
                  <a:pt x="9698533" y="234397"/>
                </a:cubicBezTo>
                <a:cubicBezTo>
                  <a:pt x="9678665" y="235216"/>
                  <a:pt x="9658350" y="236183"/>
                  <a:pt x="9637588" y="237299"/>
                </a:cubicBezTo>
                <a:lnTo>
                  <a:pt x="9637588" y="287529"/>
                </a:lnTo>
                <a:cubicBezTo>
                  <a:pt x="9637588" y="304495"/>
                  <a:pt x="9628658" y="312978"/>
                  <a:pt x="9610799" y="312978"/>
                </a:cubicBezTo>
                <a:cubicBezTo>
                  <a:pt x="9603506" y="312978"/>
                  <a:pt x="9593907" y="312830"/>
                  <a:pt x="9582001" y="312532"/>
                </a:cubicBezTo>
                <a:cubicBezTo>
                  <a:pt x="9581257" y="307025"/>
                  <a:pt x="9580289" y="300923"/>
                  <a:pt x="9579099" y="294226"/>
                </a:cubicBezTo>
                <a:cubicBezTo>
                  <a:pt x="9591600" y="295566"/>
                  <a:pt x="9601200" y="296235"/>
                  <a:pt x="9607897" y="296235"/>
                </a:cubicBezTo>
                <a:cubicBezTo>
                  <a:pt x="9616082" y="296235"/>
                  <a:pt x="9620175" y="292217"/>
                  <a:pt x="9620175" y="284180"/>
                </a:cubicBezTo>
                <a:lnTo>
                  <a:pt x="9620175" y="238192"/>
                </a:lnTo>
                <a:cubicBezTo>
                  <a:pt x="9602093" y="239160"/>
                  <a:pt x="9583712" y="240201"/>
                  <a:pt x="9565034" y="241318"/>
                </a:cubicBezTo>
                <a:cubicBezTo>
                  <a:pt x="9556551" y="241764"/>
                  <a:pt x="9548142" y="242732"/>
                  <a:pt x="9539808" y="244220"/>
                </a:cubicBezTo>
                <a:lnTo>
                  <a:pt x="9532441" y="225021"/>
                </a:lnTo>
                <a:cubicBezTo>
                  <a:pt x="9542264" y="223235"/>
                  <a:pt x="9551565" y="220333"/>
                  <a:pt x="9560346" y="216315"/>
                </a:cubicBezTo>
                <a:cubicBezTo>
                  <a:pt x="9583117" y="205152"/>
                  <a:pt x="9604251" y="193916"/>
                  <a:pt x="9623747" y="182605"/>
                </a:cubicBezTo>
                <a:cubicBezTo>
                  <a:pt x="9597851" y="184614"/>
                  <a:pt x="9576122" y="186400"/>
                  <a:pt x="9558560" y="187963"/>
                </a:cubicBezTo>
                <a:cubicBezTo>
                  <a:pt x="9550821" y="188707"/>
                  <a:pt x="9544943" y="189525"/>
                  <a:pt x="9540924" y="190418"/>
                </a:cubicBezTo>
                <a:lnTo>
                  <a:pt x="9533781" y="171666"/>
                </a:lnTo>
                <a:cubicBezTo>
                  <a:pt x="9540924" y="169880"/>
                  <a:pt x="9547622" y="167276"/>
                  <a:pt x="9553872" y="163853"/>
                </a:cubicBezTo>
                <a:cubicBezTo>
                  <a:pt x="9572550" y="153435"/>
                  <a:pt x="9591265" y="141119"/>
                  <a:pt x="9610018" y="126906"/>
                </a:cubicBezTo>
                <a:cubicBezTo>
                  <a:pt x="9584494" y="128469"/>
                  <a:pt x="9558635" y="129845"/>
                  <a:pt x="9532441" y="131036"/>
                </a:cubicBezTo>
                <a:cubicBezTo>
                  <a:pt x="9531399" y="125827"/>
                  <a:pt x="9530060" y="120618"/>
                  <a:pt x="9528423" y="115409"/>
                </a:cubicBezTo>
                <a:cubicBezTo>
                  <a:pt x="9599414" y="112730"/>
                  <a:pt x="9662442" y="108637"/>
                  <a:pt x="9717509" y="103131"/>
                </a:cubicBezTo>
                <a:close/>
                <a:moveTo>
                  <a:pt x="4231109" y="103131"/>
                </a:moveTo>
                <a:lnTo>
                  <a:pt x="4234458" y="118981"/>
                </a:lnTo>
                <a:cubicBezTo>
                  <a:pt x="4202162" y="121660"/>
                  <a:pt x="4169383" y="124078"/>
                  <a:pt x="4136120" y="126236"/>
                </a:cubicBezTo>
                <a:lnTo>
                  <a:pt x="4145161" y="132599"/>
                </a:lnTo>
                <a:cubicBezTo>
                  <a:pt x="4121796" y="148226"/>
                  <a:pt x="4100215" y="161397"/>
                  <a:pt x="4080421" y="172113"/>
                </a:cubicBezTo>
                <a:cubicBezTo>
                  <a:pt x="4113758" y="170252"/>
                  <a:pt x="4141366" y="168466"/>
                  <a:pt x="4163244" y="166755"/>
                </a:cubicBezTo>
                <a:cubicBezTo>
                  <a:pt x="4178127" y="157230"/>
                  <a:pt x="4191894" y="147630"/>
                  <a:pt x="4204544" y="137957"/>
                </a:cubicBezTo>
                <a:lnTo>
                  <a:pt x="4219054" y="149788"/>
                </a:lnTo>
                <a:cubicBezTo>
                  <a:pt x="4181699" y="176429"/>
                  <a:pt x="4138315" y="201357"/>
                  <a:pt x="4088904" y="224575"/>
                </a:cubicBezTo>
                <a:cubicBezTo>
                  <a:pt x="4118521" y="223533"/>
                  <a:pt x="4154426" y="221970"/>
                  <a:pt x="4196618" y="219886"/>
                </a:cubicBezTo>
                <a:cubicBezTo>
                  <a:pt x="4189177" y="213040"/>
                  <a:pt x="4181699" y="206343"/>
                  <a:pt x="4174183" y="199795"/>
                </a:cubicBezTo>
                <a:lnTo>
                  <a:pt x="4186014" y="188409"/>
                </a:lnTo>
                <a:cubicBezTo>
                  <a:pt x="4205064" y="203739"/>
                  <a:pt x="4224561" y="220556"/>
                  <a:pt x="4244504" y="238862"/>
                </a:cubicBezTo>
                <a:cubicBezTo>
                  <a:pt x="4239593" y="243625"/>
                  <a:pt x="4235053" y="248164"/>
                  <a:pt x="4230886" y="252480"/>
                </a:cubicBezTo>
                <a:cubicBezTo>
                  <a:pt x="4224710" y="246378"/>
                  <a:pt x="4218459" y="240350"/>
                  <a:pt x="4212134" y="234397"/>
                </a:cubicBezTo>
                <a:cubicBezTo>
                  <a:pt x="4192265" y="235216"/>
                  <a:pt x="4171951" y="236183"/>
                  <a:pt x="4151189" y="237299"/>
                </a:cubicBezTo>
                <a:lnTo>
                  <a:pt x="4151189" y="287529"/>
                </a:lnTo>
                <a:cubicBezTo>
                  <a:pt x="4151189" y="304495"/>
                  <a:pt x="4142259" y="312978"/>
                  <a:pt x="4124400" y="312978"/>
                </a:cubicBezTo>
                <a:cubicBezTo>
                  <a:pt x="4117108" y="312978"/>
                  <a:pt x="4107508" y="312830"/>
                  <a:pt x="4095601" y="312532"/>
                </a:cubicBezTo>
                <a:cubicBezTo>
                  <a:pt x="4094857" y="307025"/>
                  <a:pt x="4093890" y="300923"/>
                  <a:pt x="4092699" y="294226"/>
                </a:cubicBezTo>
                <a:cubicBezTo>
                  <a:pt x="4105201" y="295566"/>
                  <a:pt x="4114801" y="296235"/>
                  <a:pt x="4121498" y="296235"/>
                </a:cubicBezTo>
                <a:cubicBezTo>
                  <a:pt x="4129683" y="296235"/>
                  <a:pt x="4133776" y="292217"/>
                  <a:pt x="4133776" y="284180"/>
                </a:cubicBezTo>
                <a:lnTo>
                  <a:pt x="4133776" y="238192"/>
                </a:lnTo>
                <a:cubicBezTo>
                  <a:pt x="4115693" y="239160"/>
                  <a:pt x="4097314" y="240201"/>
                  <a:pt x="4078636" y="241318"/>
                </a:cubicBezTo>
                <a:cubicBezTo>
                  <a:pt x="4070152" y="241764"/>
                  <a:pt x="4061744" y="242732"/>
                  <a:pt x="4053408" y="244220"/>
                </a:cubicBezTo>
                <a:lnTo>
                  <a:pt x="4046042" y="225021"/>
                </a:lnTo>
                <a:cubicBezTo>
                  <a:pt x="4055865" y="223235"/>
                  <a:pt x="4065166" y="220333"/>
                  <a:pt x="4073947" y="216315"/>
                </a:cubicBezTo>
                <a:cubicBezTo>
                  <a:pt x="4096717" y="205152"/>
                  <a:pt x="4117851" y="193916"/>
                  <a:pt x="4137348" y="182605"/>
                </a:cubicBezTo>
                <a:cubicBezTo>
                  <a:pt x="4111452" y="184614"/>
                  <a:pt x="4089723" y="186400"/>
                  <a:pt x="4072161" y="187963"/>
                </a:cubicBezTo>
                <a:cubicBezTo>
                  <a:pt x="4064422" y="188707"/>
                  <a:pt x="4058543" y="189526"/>
                  <a:pt x="4054525" y="190418"/>
                </a:cubicBezTo>
                <a:lnTo>
                  <a:pt x="4047381" y="171666"/>
                </a:lnTo>
                <a:cubicBezTo>
                  <a:pt x="4054525" y="169880"/>
                  <a:pt x="4061223" y="167276"/>
                  <a:pt x="4067473" y="163853"/>
                </a:cubicBezTo>
                <a:cubicBezTo>
                  <a:pt x="4086151" y="153435"/>
                  <a:pt x="4104866" y="141119"/>
                  <a:pt x="4123619" y="126906"/>
                </a:cubicBezTo>
                <a:cubicBezTo>
                  <a:pt x="4098094" y="128469"/>
                  <a:pt x="4072235" y="129845"/>
                  <a:pt x="4046042" y="131036"/>
                </a:cubicBezTo>
                <a:cubicBezTo>
                  <a:pt x="4045000" y="125827"/>
                  <a:pt x="4043660" y="120618"/>
                  <a:pt x="4042023" y="115409"/>
                </a:cubicBezTo>
                <a:cubicBezTo>
                  <a:pt x="4113014" y="112730"/>
                  <a:pt x="4176043" y="108637"/>
                  <a:pt x="4231109" y="103131"/>
                </a:cubicBezTo>
                <a:close/>
                <a:moveTo>
                  <a:pt x="8855794" y="102461"/>
                </a:moveTo>
                <a:cubicBezTo>
                  <a:pt x="8866510" y="113326"/>
                  <a:pt x="8877151" y="124860"/>
                  <a:pt x="8887718" y="137064"/>
                </a:cubicBezTo>
                <a:lnTo>
                  <a:pt x="8872314" y="150012"/>
                </a:lnTo>
                <a:cubicBezTo>
                  <a:pt x="8862491" y="137510"/>
                  <a:pt x="8852445" y="125604"/>
                  <a:pt x="8842176" y="114293"/>
                </a:cubicBezTo>
                <a:close/>
                <a:moveTo>
                  <a:pt x="8790384" y="100452"/>
                </a:moveTo>
                <a:lnTo>
                  <a:pt x="8806681" y="100452"/>
                </a:lnTo>
                <a:lnTo>
                  <a:pt x="8806681" y="203143"/>
                </a:lnTo>
                <a:cubicBezTo>
                  <a:pt x="8806681" y="218919"/>
                  <a:pt x="8798867" y="226956"/>
                  <a:pt x="8783240" y="227253"/>
                </a:cubicBezTo>
                <a:cubicBezTo>
                  <a:pt x="8774311" y="227551"/>
                  <a:pt x="8763967" y="227551"/>
                  <a:pt x="8752210" y="227253"/>
                </a:cubicBezTo>
                <a:cubicBezTo>
                  <a:pt x="8751614" y="221598"/>
                  <a:pt x="8750721" y="215719"/>
                  <a:pt x="8749531" y="209617"/>
                </a:cubicBezTo>
                <a:cubicBezTo>
                  <a:pt x="8762032" y="210361"/>
                  <a:pt x="8771408" y="210734"/>
                  <a:pt x="8777659" y="210734"/>
                </a:cubicBezTo>
                <a:cubicBezTo>
                  <a:pt x="8786142" y="210734"/>
                  <a:pt x="8790384" y="206045"/>
                  <a:pt x="8790384" y="196669"/>
                </a:cubicBezTo>
                <a:close/>
                <a:moveTo>
                  <a:pt x="5589985" y="100452"/>
                </a:moveTo>
                <a:lnTo>
                  <a:pt x="5606281" y="100452"/>
                </a:lnTo>
                <a:lnTo>
                  <a:pt x="5606281" y="203143"/>
                </a:lnTo>
                <a:cubicBezTo>
                  <a:pt x="5606281" y="218919"/>
                  <a:pt x="5598467" y="226956"/>
                  <a:pt x="5582841" y="227253"/>
                </a:cubicBezTo>
                <a:cubicBezTo>
                  <a:pt x="5573911" y="227551"/>
                  <a:pt x="5563567" y="227551"/>
                  <a:pt x="5551810" y="227253"/>
                </a:cubicBezTo>
                <a:cubicBezTo>
                  <a:pt x="5551215" y="221598"/>
                  <a:pt x="5550322" y="215719"/>
                  <a:pt x="5549131" y="209617"/>
                </a:cubicBezTo>
                <a:cubicBezTo>
                  <a:pt x="5561633" y="210361"/>
                  <a:pt x="5571009" y="210734"/>
                  <a:pt x="5577259" y="210734"/>
                </a:cubicBezTo>
                <a:cubicBezTo>
                  <a:pt x="5585743" y="210734"/>
                  <a:pt x="5589985" y="206045"/>
                  <a:pt x="5589985" y="196669"/>
                </a:cubicBezTo>
                <a:close/>
                <a:moveTo>
                  <a:pt x="10762059" y="99559"/>
                </a:moveTo>
                <a:lnTo>
                  <a:pt x="10787062" y="99559"/>
                </a:lnTo>
                <a:lnTo>
                  <a:pt x="10781704" y="106033"/>
                </a:lnTo>
                <a:cubicBezTo>
                  <a:pt x="10806559" y="138329"/>
                  <a:pt x="10839524" y="162662"/>
                  <a:pt x="10880601" y="179033"/>
                </a:cubicBezTo>
                <a:cubicBezTo>
                  <a:pt x="10875987" y="185582"/>
                  <a:pt x="10872043" y="191535"/>
                  <a:pt x="10868769" y="196892"/>
                </a:cubicBezTo>
                <a:cubicBezTo>
                  <a:pt x="10856714" y="191088"/>
                  <a:pt x="10845254" y="184540"/>
                  <a:pt x="10834389" y="177247"/>
                </a:cubicBezTo>
                <a:lnTo>
                  <a:pt x="10834389" y="189972"/>
                </a:lnTo>
                <a:lnTo>
                  <a:pt x="10703793" y="189972"/>
                </a:lnTo>
                <a:lnTo>
                  <a:pt x="10703793" y="178810"/>
                </a:lnTo>
                <a:cubicBezTo>
                  <a:pt x="10692928" y="185954"/>
                  <a:pt x="10681320" y="192949"/>
                  <a:pt x="10668967" y="199795"/>
                </a:cubicBezTo>
                <a:cubicBezTo>
                  <a:pt x="10665990" y="194734"/>
                  <a:pt x="10662270" y="189153"/>
                  <a:pt x="10657805" y="183051"/>
                </a:cubicBezTo>
                <a:cubicBezTo>
                  <a:pt x="10703793" y="159983"/>
                  <a:pt x="10738544" y="132152"/>
                  <a:pt x="10762059" y="99559"/>
                </a:cubicBezTo>
                <a:close/>
                <a:moveTo>
                  <a:pt x="3837536" y="99559"/>
                </a:moveTo>
                <a:cubicBezTo>
                  <a:pt x="3849889" y="110275"/>
                  <a:pt x="3861792" y="121288"/>
                  <a:pt x="3873252" y="132599"/>
                </a:cubicBezTo>
                <a:lnTo>
                  <a:pt x="3859634" y="145324"/>
                </a:lnTo>
                <a:cubicBezTo>
                  <a:pt x="3848623" y="133268"/>
                  <a:pt x="3837239" y="121734"/>
                  <a:pt x="3825481" y="110721"/>
                </a:cubicBezTo>
                <a:close/>
                <a:moveTo>
                  <a:pt x="903836" y="99559"/>
                </a:moveTo>
                <a:cubicBezTo>
                  <a:pt x="916189" y="110275"/>
                  <a:pt x="928095" y="121288"/>
                  <a:pt x="939555" y="132599"/>
                </a:cubicBezTo>
                <a:lnTo>
                  <a:pt x="925937" y="145324"/>
                </a:lnTo>
                <a:cubicBezTo>
                  <a:pt x="914924" y="133268"/>
                  <a:pt x="903539" y="121734"/>
                  <a:pt x="891782" y="110721"/>
                </a:cubicBezTo>
                <a:close/>
                <a:moveTo>
                  <a:pt x="5913462" y="99112"/>
                </a:moveTo>
                <a:lnTo>
                  <a:pt x="5929982" y="99112"/>
                </a:lnTo>
                <a:lnTo>
                  <a:pt x="5929982" y="149119"/>
                </a:lnTo>
                <a:lnTo>
                  <a:pt x="5972845" y="149119"/>
                </a:lnTo>
                <a:lnTo>
                  <a:pt x="5972845" y="163853"/>
                </a:lnTo>
                <a:lnTo>
                  <a:pt x="5929982" y="163853"/>
                </a:lnTo>
                <a:lnTo>
                  <a:pt x="5929982" y="177470"/>
                </a:lnTo>
                <a:lnTo>
                  <a:pt x="5936679" y="169880"/>
                </a:lnTo>
                <a:cubicBezTo>
                  <a:pt x="5950520" y="180001"/>
                  <a:pt x="5962129" y="188930"/>
                  <a:pt x="5971505" y="196669"/>
                </a:cubicBezTo>
                <a:lnTo>
                  <a:pt x="5960790" y="209171"/>
                </a:lnTo>
                <a:cubicBezTo>
                  <a:pt x="5952604" y="201432"/>
                  <a:pt x="5942335" y="192725"/>
                  <a:pt x="5929982" y="183051"/>
                </a:cubicBezTo>
                <a:lnTo>
                  <a:pt x="5929982" y="208501"/>
                </a:lnTo>
                <a:lnTo>
                  <a:pt x="5913462" y="208501"/>
                </a:lnTo>
                <a:lnTo>
                  <a:pt x="5913462" y="177247"/>
                </a:lnTo>
                <a:cubicBezTo>
                  <a:pt x="5899919" y="191386"/>
                  <a:pt x="5884143" y="203813"/>
                  <a:pt x="5866135" y="214529"/>
                </a:cubicBezTo>
                <a:cubicBezTo>
                  <a:pt x="5863307" y="210213"/>
                  <a:pt x="5860107" y="205673"/>
                  <a:pt x="5856535" y="200911"/>
                </a:cubicBezTo>
                <a:cubicBezTo>
                  <a:pt x="5875288" y="190791"/>
                  <a:pt x="5892477" y="178438"/>
                  <a:pt x="5908104" y="163853"/>
                </a:cubicBezTo>
                <a:lnTo>
                  <a:pt x="5862116" y="163853"/>
                </a:lnTo>
                <a:lnTo>
                  <a:pt x="5862116" y="149119"/>
                </a:lnTo>
                <a:lnTo>
                  <a:pt x="5913462" y="149119"/>
                </a:lnTo>
                <a:close/>
                <a:moveTo>
                  <a:pt x="6797278" y="98219"/>
                </a:moveTo>
                <a:cubicBezTo>
                  <a:pt x="6808738" y="109530"/>
                  <a:pt x="6820346" y="121734"/>
                  <a:pt x="6832104" y="134831"/>
                </a:cubicBezTo>
                <a:lnTo>
                  <a:pt x="6816923" y="147556"/>
                </a:lnTo>
                <a:cubicBezTo>
                  <a:pt x="6804719" y="131780"/>
                  <a:pt x="6793855" y="118981"/>
                  <a:pt x="6784330" y="109158"/>
                </a:cubicBezTo>
                <a:close/>
                <a:moveTo>
                  <a:pt x="11238904" y="97550"/>
                </a:moveTo>
                <a:lnTo>
                  <a:pt x="11257433" y="97550"/>
                </a:lnTo>
                <a:cubicBezTo>
                  <a:pt x="11257359" y="108042"/>
                  <a:pt x="11257545" y="120767"/>
                  <a:pt x="11257992" y="135724"/>
                </a:cubicBezTo>
                <a:lnTo>
                  <a:pt x="11334898" y="135724"/>
                </a:lnTo>
                <a:lnTo>
                  <a:pt x="11334898" y="152244"/>
                </a:lnTo>
                <a:lnTo>
                  <a:pt x="11258550" y="152244"/>
                </a:lnTo>
                <a:cubicBezTo>
                  <a:pt x="11260038" y="192279"/>
                  <a:pt x="11263721" y="222193"/>
                  <a:pt x="11269600" y="241987"/>
                </a:cubicBezTo>
                <a:cubicBezTo>
                  <a:pt x="11284036" y="222417"/>
                  <a:pt x="11295906" y="200241"/>
                  <a:pt x="11305207" y="175461"/>
                </a:cubicBezTo>
                <a:lnTo>
                  <a:pt x="11322843" y="182828"/>
                </a:lnTo>
                <a:cubicBezTo>
                  <a:pt x="11310044" y="213115"/>
                  <a:pt x="11294678" y="239457"/>
                  <a:pt x="11276744" y="261856"/>
                </a:cubicBezTo>
                <a:cubicBezTo>
                  <a:pt x="11287683" y="284106"/>
                  <a:pt x="11298361" y="295231"/>
                  <a:pt x="11308779" y="295231"/>
                </a:cubicBezTo>
                <a:cubicBezTo>
                  <a:pt x="11312574" y="295231"/>
                  <a:pt x="11315476" y="291770"/>
                  <a:pt x="11317486" y="284850"/>
                </a:cubicBezTo>
                <a:cubicBezTo>
                  <a:pt x="11319569" y="273985"/>
                  <a:pt x="11321206" y="262823"/>
                  <a:pt x="11322397" y="251364"/>
                </a:cubicBezTo>
                <a:cubicBezTo>
                  <a:pt x="11328797" y="253894"/>
                  <a:pt x="11334452" y="255977"/>
                  <a:pt x="11339363" y="257614"/>
                </a:cubicBezTo>
                <a:cubicBezTo>
                  <a:pt x="11337131" y="273539"/>
                  <a:pt x="11334675" y="286561"/>
                  <a:pt x="11331996" y="296682"/>
                </a:cubicBezTo>
                <a:cubicBezTo>
                  <a:pt x="11329169" y="307546"/>
                  <a:pt x="11322918" y="313425"/>
                  <a:pt x="11313244" y="314318"/>
                </a:cubicBezTo>
                <a:cubicBezTo>
                  <a:pt x="11304165" y="314913"/>
                  <a:pt x="11295459" y="311862"/>
                  <a:pt x="11287125" y="305165"/>
                </a:cubicBezTo>
                <a:cubicBezTo>
                  <a:pt x="11278121" y="298244"/>
                  <a:pt x="11270456" y="288719"/>
                  <a:pt x="11264131" y="276590"/>
                </a:cubicBezTo>
                <a:cubicBezTo>
                  <a:pt x="11251555" y="290133"/>
                  <a:pt x="11237863" y="302040"/>
                  <a:pt x="11223054" y="312309"/>
                </a:cubicBezTo>
                <a:cubicBezTo>
                  <a:pt x="11219185" y="307844"/>
                  <a:pt x="11214943" y="303379"/>
                  <a:pt x="11210329" y="298914"/>
                </a:cubicBezTo>
                <a:cubicBezTo>
                  <a:pt x="11227519" y="287380"/>
                  <a:pt x="11242848" y="273948"/>
                  <a:pt x="11256317" y="258619"/>
                </a:cubicBezTo>
                <a:cubicBezTo>
                  <a:pt x="11247685" y="236667"/>
                  <a:pt x="11242588" y="201209"/>
                  <a:pt x="11241025" y="152244"/>
                </a:cubicBezTo>
                <a:lnTo>
                  <a:pt x="11156751" y="152244"/>
                </a:lnTo>
                <a:lnTo>
                  <a:pt x="11156751" y="186177"/>
                </a:lnTo>
                <a:lnTo>
                  <a:pt x="11221045" y="186177"/>
                </a:lnTo>
                <a:cubicBezTo>
                  <a:pt x="11220152" y="214603"/>
                  <a:pt x="11218961" y="238490"/>
                  <a:pt x="11217473" y="257838"/>
                </a:cubicBezTo>
                <a:cubicBezTo>
                  <a:pt x="11215687" y="278376"/>
                  <a:pt x="11205716" y="288645"/>
                  <a:pt x="11187559" y="288645"/>
                </a:cubicBezTo>
                <a:cubicBezTo>
                  <a:pt x="11181457" y="288645"/>
                  <a:pt x="11173346" y="288347"/>
                  <a:pt x="11163225" y="287752"/>
                </a:cubicBezTo>
                <a:cubicBezTo>
                  <a:pt x="11162332" y="282245"/>
                  <a:pt x="11161142" y="276069"/>
                  <a:pt x="11159653" y="269223"/>
                </a:cubicBezTo>
                <a:cubicBezTo>
                  <a:pt x="11170071" y="270711"/>
                  <a:pt x="11178778" y="271455"/>
                  <a:pt x="11185773" y="271455"/>
                </a:cubicBezTo>
                <a:cubicBezTo>
                  <a:pt x="11194405" y="271455"/>
                  <a:pt x="11199242" y="265502"/>
                  <a:pt x="11200283" y="253596"/>
                </a:cubicBezTo>
                <a:cubicBezTo>
                  <a:pt x="11201474" y="239904"/>
                  <a:pt x="11202367" y="222937"/>
                  <a:pt x="11202962" y="202697"/>
                </a:cubicBezTo>
                <a:lnTo>
                  <a:pt x="11156640" y="202697"/>
                </a:lnTo>
                <a:cubicBezTo>
                  <a:pt x="11155449" y="254415"/>
                  <a:pt x="11144994" y="292663"/>
                  <a:pt x="11125274" y="317443"/>
                </a:cubicBezTo>
                <a:cubicBezTo>
                  <a:pt x="11121553" y="312383"/>
                  <a:pt x="11117684" y="307249"/>
                  <a:pt x="11113665" y="302040"/>
                </a:cubicBezTo>
                <a:cubicBezTo>
                  <a:pt x="11130483" y="279715"/>
                  <a:pt x="11138892" y="244443"/>
                  <a:pt x="11138892" y="196223"/>
                </a:cubicBezTo>
                <a:lnTo>
                  <a:pt x="11138892" y="135724"/>
                </a:lnTo>
                <a:lnTo>
                  <a:pt x="11240355" y="135724"/>
                </a:lnTo>
                <a:cubicBezTo>
                  <a:pt x="11239835" y="123967"/>
                  <a:pt x="11239351" y="111242"/>
                  <a:pt x="11238904" y="97550"/>
                </a:cubicBezTo>
                <a:close/>
                <a:moveTo>
                  <a:pt x="531245" y="97550"/>
                </a:moveTo>
                <a:lnTo>
                  <a:pt x="549551" y="97550"/>
                </a:lnTo>
                <a:cubicBezTo>
                  <a:pt x="549626" y="111019"/>
                  <a:pt x="549849" y="123967"/>
                  <a:pt x="550221" y="136394"/>
                </a:cubicBezTo>
                <a:lnTo>
                  <a:pt x="629249" y="136394"/>
                </a:lnTo>
                <a:lnTo>
                  <a:pt x="629249" y="152914"/>
                </a:lnTo>
                <a:lnTo>
                  <a:pt x="550556" y="152914"/>
                </a:lnTo>
                <a:cubicBezTo>
                  <a:pt x="551523" y="189898"/>
                  <a:pt x="555690" y="220184"/>
                  <a:pt x="563057" y="243773"/>
                </a:cubicBezTo>
                <a:cubicBezTo>
                  <a:pt x="577419" y="223607"/>
                  <a:pt x="588767" y="200985"/>
                  <a:pt x="597102" y="175908"/>
                </a:cubicBezTo>
                <a:lnTo>
                  <a:pt x="614738" y="183275"/>
                </a:lnTo>
                <a:cubicBezTo>
                  <a:pt x="602608" y="213561"/>
                  <a:pt x="587837" y="240127"/>
                  <a:pt x="570424" y="262972"/>
                </a:cubicBezTo>
                <a:cubicBezTo>
                  <a:pt x="577121" y="277260"/>
                  <a:pt x="585121" y="287380"/>
                  <a:pt x="594423" y="293333"/>
                </a:cubicBezTo>
                <a:cubicBezTo>
                  <a:pt x="603352" y="299137"/>
                  <a:pt x="608859" y="296682"/>
                  <a:pt x="610943" y="285966"/>
                </a:cubicBezTo>
                <a:cubicBezTo>
                  <a:pt x="613175" y="274804"/>
                  <a:pt x="614887" y="263344"/>
                  <a:pt x="616077" y="251587"/>
                </a:cubicBezTo>
                <a:cubicBezTo>
                  <a:pt x="622179" y="254266"/>
                  <a:pt x="627909" y="256424"/>
                  <a:pt x="633267" y="258061"/>
                </a:cubicBezTo>
                <a:cubicBezTo>
                  <a:pt x="630439" y="275176"/>
                  <a:pt x="627760" y="288124"/>
                  <a:pt x="625231" y="296905"/>
                </a:cubicBezTo>
                <a:cubicBezTo>
                  <a:pt x="622105" y="308514"/>
                  <a:pt x="615333" y="314467"/>
                  <a:pt x="604915" y="314764"/>
                </a:cubicBezTo>
                <a:cubicBezTo>
                  <a:pt x="596283" y="314764"/>
                  <a:pt x="587874" y="311639"/>
                  <a:pt x="579689" y="305388"/>
                </a:cubicBezTo>
                <a:cubicBezTo>
                  <a:pt x="571354" y="298393"/>
                  <a:pt x="564174" y="289203"/>
                  <a:pt x="558146" y="277818"/>
                </a:cubicBezTo>
                <a:cubicBezTo>
                  <a:pt x="544974" y="292775"/>
                  <a:pt x="530427" y="305835"/>
                  <a:pt x="514502" y="316997"/>
                </a:cubicBezTo>
                <a:cubicBezTo>
                  <a:pt x="511079" y="313127"/>
                  <a:pt x="506763" y="308737"/>
                  <a:pt x="501554" y="303825"/>
                </a:cubicBezTo>
                <a:cubicBezTo>
                  <a:pt x="520157" y="291101"/>
                  <a:pt x="536454" y="276516"/>
                  <a:pt x="550444" y="260070"/>
                </a:cubicBezTo>
                <a:cubicBezTo>
                  <a:pt x="540919" y="233727"/>
                  <a:pt x="535263" y="198009"/>
                  <a:pt x="533477" y="152914"/>
                </a:cubicBezTo>
                <a:lnTo>
                  <a:pt x="413150" y="152914"/>
                </a:lnTo>
                <a:lnTo>
                  <a:pt x="413150" y="136394"/>
                </a:lnTo>
                <a:lnTo>
                  <a:pt x="532808" y="136394"/>
                </a:lnTo>
                <a:cubicBezTo>
                  <a:pt x="532213" y="123967"/>
                  <a:pt x="531692" y="111019"/>
                  <a:pt x="531245" y="97550"/>
                </a:cubicBezTo>
                <a:close/>
                <a:moveTo>
                  <a:pt x="6713116" y="97326"/>
                </a:moveTo>
                <a:cubicBezTo>
                  <a:pt x="6723831" y="105066"/>
                  <a:pt x="6734696" y="113846"/>
                  <a:pt x="6745709" y="123669"/>
                </a:cubicBezTo>
                <a:lnTo>
                  <a:pt x="6732984" y="136840"/>
                </a:lnTo>
                <a:cubicBezTo>
                  <a:pt x="6723459" y="127167"/>
                  <a:pt x="6713265" y="117790"/>
                  <a:pt x="6702400" y="108712"/>
                </a:cubicBezTo>
                <a:close/>
                <a:moveTo>
                  <a:pt x="3284118" y="97326"/>
                </a:moveTo>
                <a:cubicBezTo>
                  <a:pt x="3294834" y="105066"/>
                  <a:pt x="3305699" y="113846"/>
                  <a:pt x="3316711" y="123669"/>
                </a:cubicBezTo>
                <a:lnTo>
                  <a:pt x="3303987" y="136840"/>
                </a:lnTo>
                <a:cubicBezTo>
                  <a:pt x="3294461" y="127167"/>
                  <a:pt x="3284268" y="117790"/>
                  <a:pt x="3273402" y="108712"/>
                </a:cubicBezTo>
                <a:close/>
                <a:moveTo>
                  <a:pt x="6003429" y="97103"/>
                </a:moveTo>
                <a:lnTo>
                  <a:pt x="6021288" y="99782"/>
                </a:lnTo>
                <a:cubicBezTo>
                  <a:pt x="6018163" y="114218"/>
                  <a:pt x="6014516" y="127687"/>
                  <a:pt x="6010349" y="140189"/>
                </a:cubicBezTo>
                <a:lnTo>
                  <a:pt x="6078661" y="140189"/>
                </a:lnTo>
                <a:lnTo>
                  <a:pt x="6078661" y="155369"/>
                </a:lnTo>
                <a:lnTo>
                  <a:pt x="6064597" y="155369"/>
                </a:lnTo>
                <a:cubicBezTo>
                  <a:pt x="6060876" y="199125"/>
                  <a:pt x="6051351" y="233876"/>
                  <a:pt x="6036022" y="259624"/>
                </a:cubicBezTo>
                <a:cubicBezTo>
                  <a:pt x="6048077" y="275995"/>
                  <a:pt x="6063407" y="289389"/>
                  <a:pt x="6082010" y="299807"/>
                </a:cubicBezTo>
                <a:cubicBezTo>
                  <a:pt x="6077248" y="306356"/>
                  <a:pt x="6073229" y="312234"/>
                  <a:pt x="6069955" y="317443"/>
                </a:cubicBezTo>
                <a:cubicBezTo>
                  <a:pt x="6051798" y="305686"/>
                  <a:pt x="6036692" y="291696"/>
                  <a:pt x="6024637" y="275474"/>
                </a:cubicBezTo>
                <a:cubicBezTo>
                  <a:pt x="6010945" y="292440"/>
                  <a:pt x="5994648" y="307174"/>
                  <a:pt x="5975747" y="319676"/>
                </a:cubicBezTo>
                <a:cubicBezTo>
                  <a:pt x="5972473" y="315360"/>
                  <a:pt x="5968231" y="310672"/>
                  <a:pt x="5963022" y="305611"/>
                </a:cubicBezTo>
                <a:cubicBezTo>
                  <a:pt x="5983858" y="291919"/>
                  <a:pt x="6000750" y="276367"/>
                  <a:pt x="6013698" y="258954"/>
                </a:cubicBezTo>
                <a:cubicBezTo>
                  <a:pt x="6001643" y="238118"/>
                  <a:pt x="5993681" y="214082"/>
                  <a:pt x="5989811" y="186847"/>
                </a:cubicBezTo>
                <a:cubicBezTo>
                  <a:pt x="5986686" y="192353"/>
                  <a:pt x="5983411" y="197488"/>
                  <a:pt x="5979988" y="202250"/>
                </a:cubicBezTo>
                <a:cubicBezTo>
                  <a:pt x="5977012" y="197934"/>
                  <a:pt x="5973291" y="193172"/>
                  <a:pt x="5968826" y="187963"/>
                </a:cubicBezTo>
                <a:cubicBezTo>
                  <a:pt x="5986090" y="163109"/>
                  <a:pt x="5997625" y="132822"/>
                  <a:pt x="6003429" y="97103"/>
                </a:cubicBezTo>
                <a:close/>
                <a:moveTo>
                  <a:pt x="11283776" y="96880"/>
                </a:moveTo>
                <a:cubicBezTo>
                  <a:pt x="11296278" y="104024"/>
                  <a:pt x="11307961" y="111465"/>
                  <a:pt x="11318825" y="119204"/>
                </a:cubicBezTo>
                <a:lnTo>
                  <a:pt x="11308109" y="132599"/>
                </a:lnTo>
                <a:cubicBezTo>
                  <a:pt x="11297394" y="124116"/>
                  <a:pt x="11286157" y="116079"/>
                  <a:pt x="11274400" y="108489"/>
                </a:cubicBezTo>
                <a:close/>
                <a:moveTo>
                  <a:pt x="8481863" y="96880"/>
                </a:moveTo>
                <a:lnTo>
                  <a:pt x="8497490" y="96880"/>
                </a:lnTo>
                <a:lnTo>
                  <a:pt x="8497490" y="118534"/>
                </a:lnTo>
                <a:lnTo>
                  <a:pt x="8537227" y="118534"/>
                </a:lnTo>
                <a:lnTo>
                  <a:pt x="8537227" y="97103"/>
                </a:lnTo>
                <a:lnTo>
                  <a:pt x="8552854" y="97103"/>
                </a:lnTo>
                <a:lnTo>
                  <a:pt x="8552854" y="118534"/>
                </a:lnTo>
                <a:lnTo>
                  <a:pt x="8591252" y="118534"/>
                </a:lnTo>
                <a:lnTo>
                  <a:pt x="8591252" y="132822"/>
                </a:lnTo>
                <a:lnTo>
                  <a:pt x="8552854" y="132822"/>
                </a:lnTo>
                <a:lnTo>
                  <a:pt x="8552854" y="150905"/>
                </a:lnTo>
                <a:lnTo>
                  <a:pt x="8537227" y="150905"/>
                </a:lnTo>
                <a:lnTo>
                  <a:pt x="8537227" y="132822"/>
                </a:lnTo>
                <a:lnTo>
                  <a:pt x="8497490" y="132822"/>
                </a:lnTo>
                <a:lnTo>
                  <a:pt x="8497490" y="150905"/>
                </a:lnTo>
                <a:lnTo>
                  <a:pt x="8481863" y="150905"/>
                </a:lnTo>
                <a:lnTo>
                  <a:pt x="8481863" y="132822"/>
                </a:lnTo>
                <a:lnTo>
                  <a:pt x="8446591" y="132822"/>
                </a:lnTo>
                <a:lnTo>
                  <a:pt x="8446591" y="118534"/>
                </a:lnTo>
                <a:lnTo>
                  <a:pt x="8481863" y="118534"/>
                </a:lnTo>
                <a:close/>
                <a:moveTo>
                  <a:pt x="8404845" y="96880"/>
                </a:moveTo>
                <a:lnTo>
                  <a:pt x="8420472" y="96880"/>
                </a:lnTo>
                <a:lnTo>
                  <a:pt x="8420472" y="146440"/>
                </a:lnTo>
                <a:lnTo>
                  <a:pt x="8449493" y="146440"/>
                </a:lnTo>
                <a:lnTo>
                  <a:pt x="8449493" y="161174"/>
                </a:lnTo>
                <a:lnTo>
                  <a:pt x="8420472" y="161174"/>
                </a:lnTo>
                <a:lnTo>
                  <a:pt x="8420472" y="190642"/>
                </a:lnTo>
                <a:lnTo>
                  <a:pt x="8429178" y="183498"/>
                </a:lnTo>
                <a:cubicBezTo>
                  <a:pt x="8437661" y="192576"/>
                  <a:pt x="8445549" y="201729"/>
                  <a:pt x="8452842" y="210957"/>
                </a:cubicBezTo>
                <a:lnTo>
                  <a:pt x="8440564" y="221226"/>
                </a:lnTo>
                <a:cubicBezTo>
                  <a:pt x="8433717" y="211329"/>
                  <a:pt x="8427020" y="202585"/>
                  <a:pt x="8420472" y="194995"/>
                </a:cubicBezTo>
                <a:lnTo>
                  <a:pt x="8420472" y="315881"/>
                </a:lnTo>
                <a:lnTo>
                  <a:pt x="8404845" y="315881"/>
                </a:lnTo>
                <a:lnTo>
                  <a:pt x="8404845" y="194325"/>
                </a:lnTo>
                <a:cubicBezTo>
                  <a:pt x="8396882" y="221561"/>
                  <a:pt x="8388176" y="242062"/>
                  <a:pt x="8378725" y="255828"/>
                </a:cubicBezTo>
                <a:cubicBezTo>
                  <a:pt x="8376642" y="249429"/>
                  <a:pt x="8374112" y="242880"/>
                  <a:pt x="8371135" y="236183"/>
                </a:cubicBezTo>
                <a:cubicBezTo>
                  <a:pt x="8384009" y="214603"/>
                  <a:pt x="8394241" y="189600"/>
                  <a:pt x="8401831" y="161174"/>
                </a:cubicBezTo>
                <a:lnTo>
                  <a:pt x="8373814" y="161174"/>
                </a:lnTo>
                <a:lnTo>
                  <a:pt x="8373814" y="146440"/>
                </a:lnTo>
                <a:lnTo>
                  <a:pt x="8404845" y="146440"/>
                </a:lnTo>
                <a:close/>
                <a:moveTo>
                  <a:pt x="5281464" y="96880"/>
                </a:moveTo>
                <a:lnTo>
                  <a:pt x="5297091" y="96880"/>
                </a:lnTo>
                <a:lnTo>
                  <a:pt x="5297091" y="118534"/>
                </a:lnTo>
                <a:lnTo>
                  <a:pt x="5336828" y="118534"/>
                </a:lnTo>
                <a:lnTo>
                  <a:pt x="5336828" y="97103"/>
                </a:lnTo>
                <a:lnTo>
                  <a:pt x="5352455" y="97103"/>
                </a:lnTo>
                <a:lnTo>
                  <a:pt x="5352455" y="118534"/>
                </a:lnTo>
                <a:lnTo>
                  <a:pt x="5390853" y="118534"/>
                </a:lnTo>
                <a:lnTo>
                  <a:pt x="5390853" y="132822"/>
                </a:lnTo>
                <a:lnTo>
                  <a:pt x="5352455" y="132822"/>
                </a:lnTo>
                <a:lnTo>
                  <a:pt x="5352455" y="150905"/>
                </a:lnTo>
                <a:lnTo>
                  <a:pt x="5336828" y="150905"/>
                </a:lnTo>
                <a:lnTo>
                  <a:pt x="5336828" y="132822"/>
                </a:lnTo>
                <a:lnTo>
                  <a:pt x="5297091" y="132822"/>
                </a:lnTo>
                <a:lnTo>
                  <a:pt x="5297091" y="150905"/>
                </a:lnTo>
                <a:lnTo>
                  <a:pt x="5281464" y="150905"/>
                </a:lnTo>
                <a:lnTo>
                  <a:pt x="5281464" y="132822"/>
                </a:lnTo>
                <a:lnTo>
                  <a:pt x="5246192" y="132822"/>
                </a:lnTo>
                <a:lnTo>
                  <a:pt x="5246192" y="118534"/>
                </a:lnTo>
                <a:lnTo>
                  <a:pt x="5281464" y="118534"/>
                </a:lnTo>
                <a:close/>
                <a:moveTo>
                  <a:pt x="5204445" y="96880"/>
                </a:moveTo>
                <a:lnTo>
                  <a:pt x="5220072" y="96880"/>
                </a:lnTo>
                <a:lnTo>
                  <a:pt x="5220072" y="146440"/>
                </a:lnTo>
                <a:lnTo>
                  <a:pt x="5249093" y="146440"/>
                </a:lnTo>
                <a:lnTo>
                  <a:pt x="5249093" y="161174"/>
                </a:lnTo>
                <a:lnTo>
                  <a:pt x="5220072" y="161174"/>
                </a:lnTo>
                <a:lnTo>
                  <a:pt x="5220072" y="190642"/>
                </a:lnTo>
                <a:lnTo>
                  <a:pt x="5228778" y="183498"/>
                </a:lnTo>
                <a:cubicBezTo>
                  <a:pt x="5237262" y="192576"/>
                  <a:pt x="5245150" y="201729"/>
                  <a:pt x="5252442" y="210957"/>
                </a:cubicBezTo>
                <a:lnTo>
                  <a:pt x="5240164" y="221226"/>
                </a:lnTo>
                <a:cubicBezTo>
                  <a:pt x="5233318" y="211329"/>
                  <a:pt x="5226620" y="202585"/>
                  <a:pt x="5220072" y="194995"/>
                </a:cubicBezTo>
                <a:lnTo>
                  <a:pt x="5220072" y="315881"/>
                </a:lnTo>
                <a:lnTo>
                  <a:pt x="5204445" y="315881"/>
                </a:lnTo>
                <a:lnTo>
                  <a:pt x="5204445" y="194325"/>
                </a:lnTo>
                <a:cubicBezTo>
                  <a:pt x="5196483" y="221561"/>
                  <a:pt x="5187776" y="242062"/>
                  <a:pt x="5178326" y="255828"/>
                </a:cubicBezTo>
                <a:cubicBezTo>
                  <a:pt x="5176242" y="249429"/>
                  <a:pt x="5173712" y="242880"/>
                  <a:pt x="5170736" y="236183"/>
                </a:cubicBezTo>
                <a:cubicBezTo>
                  <a:pt x="5183609" y="214603"/>
                  <a:pt x="5193841" y="189600"/>
                  <a:pt x="5201431" y="161174"/>
                </a:cubicBezTo>
                <a:lnTo>
                  <a:pt x="5173414" y="161174"/>
                </a:lnTo>
                <a:lnTo>
                  <a:pt x="5173414" y="146440"/>
                </a:lnTo>
                <a:lnTo>
                  <a:pt x="5204445" y="146440"/>
                </a:lnTo>
                <a:close/>
                <a:moveTo>
                  <a:pt x="10305752" y="96657"/>
                </a:moveTo>
                <a:lnTo>
                  <a:pt x="10323835" y="96657"/>
                </a:lnTo>
                <a:lnTo>
                  <a:pt x="10323835" y="120097"/>
                </a:lnTo>
                <a:lnTo>
                  <a:pt x="10422508" y="120097"/>
                </a:lnTo>
                <a:lnTo>
                  <a:pt x="10422508" y="135501"/>
                </a:lnTo>
                <a:lnTo>
                  <a:pt x="10323835" y="135501"/>
                </a:lnTo>
                <a:lnTo>
                  <a:pt x="10323835" y="157602"/>
                </a:lnTo>
                <a:lnTo>
                  <a:pt x="10404425" y="157602"/>
                </a:lnTo>
                <a:lnTo>
                  <a:pt x="10404425" y="173006"/>
                </a:lnTo>
                <a:lnTo>
                  <a:pt x="10224715" y="173006"/>
                </a:lnTo>
                <a:lnTo>
                  <a:pt x="10224715" y="157602"/>
                </a:lnTo>
                <a:lnTo>
                  <a:pt x="10305752" y="157602"/>
                </a:lnTo>
                <a:lnTo>
                  <a:pt x="10305752" y="135501"/>
                </a:lnTo>
                <a:lnTo>
                  <a:pt x="10205963" y="135501"/>
                </a:lnTo>
                <a:lnTo>
                  <a:pt x="10205963" y="120097"/>
                </a:lnTo>
                <a:lnTo>
                  <a:pt x="10305752" y="120097"/>
                </a:lnTo>
                <a:close/>
                <a:moveTo>
                  <a:pt x="9786491" y="96657"/>
                </a:moveTo>
                <a:lnTo>
                  <a:pt x="9803457" y="103354"/>
                </a:lnTo>
                <a:cubicBezTo>
                  <a:pt x="9789021" y="131631"/>
                  <a:pt x="9775849" y="155295"/>
                  <a:pt x="9763943" y="174345"/>
                </a:cubicBezTo>
                <a:cubicBezTo>
                  <a:pt x="9773691" y="174196"/>
                  <a:pt x="9782472" y="173973"/>
                  <a:pt x="9790286" y="173675"/>
                </a:cubicBezTo>
                <a:cubicBezTo>
                  <a:pt x="9794751" y="165713"/>
                  <a:pt x="9799439" y="157081"/>
                  <a:pt x="9804350" y="147779"/>
                </a:cubicBezTo>
                <a:lnTo>
                  <a:pt x="9821093" y="155146"/>
                </a:lnTo>
                <a:cubicBezTo>
                  <a:pt x="9804127" y="184763"/>
                  <a:pt x="9787905" y="210287"/>
                  <a:pt x="9772426" y="231718"/>
                </a:cubicBezTo>
                <a:cubicBezTo>
                  <a:pt x="9784333" y="230081"/>
                  <a:pt x="9799588" y="227849"/>
                  <a:pt x="9818191" y="225021"/>
                </a:cubicBezTo>
                <a:cubicBezTo>
                  <a:pt x="9817298" y="230974"/>
                  <a:pt x="9816554" y="236481"/>
                  <a:pt x="9815959" y="241541"/>
                </a:cubicBezTo>
                <a:cubicBezTo>
                  <a:pt x="9797355" y="244071"/>
                  <a:pt x="9776073" y="247271"/>
                  <a:pt x="9752111" y="251140"/>
                </a:cubicBezTo>
                <a:lnTo>
                  <a:pt x="9748539" y="235067"/>
                </a:lnTo>
                <a:cubicBezTo>
                  <a:pt x="9757841" y="225542"/>
                  <a:pt x="9768892" y="210027"/>
                  <a:pt x="9781691" y="188521"/>
                </a:cubicBezTo>
                <a:cubicBezTo>
                  <a:pt x="9766213" y="189563"/>
                  <a:pt x="9755088" y="190344"/>
                  <a:pt x="9748316" y="190865"/>
                </a:cubicBezTo>
                <a:lnTo>
                  <a:pt x="9744075" y="175684"/>
                </a:lnTo>
                <a:cubicBezTo>
                  <a:pt x="9757172" y="158420"/>
                  <a:pt x="9771310" y="132078"/>
                  <a:pt x="9786491" y="96657"/>
                </a:cubicBezTo>
                <a:close/>
                <a:moveTo>
                  <a:pt x="4300092" y="96657"/>
                </a:moveTo>
                <a:lnTo>
                  <a:pt x="4317058" y="103354"/>
                </a:lnTo>
                <a:cubicBezTo>
                  <a:pt x="4302621" y="131631"/>
                  <a:pt x="4289450" y="155295"/>
                  <a:pt x="4277544" y="174345"/>
                </a:cubicBezTo>
                <a:cubicBezTo>
                  <a:pt x="4287292" y="174196"/>
                  <a:pt x="4296073" y="173973"/>
                  <a:pt x="4303886" y="173675"/>
                </a:cubicBezTo>
                <a:cubicBezTo>
                  <a:pt x="4308351" y="165713"/>
                  <a:pt x="4313039" y="157081"/>
                  <a:pt x="4317951" y="147779"/>
                </a:cubicBezTo>
                <a:lnTo>
                  <a:pt x="4334694" y="155146"/>
                </a:lnTo>
                <a:cubicBezTo>
                  <a:pt x="4317727" y="184763"/>
                  <a:pt x="4301505" y="210287"/>
                  <a:pt x="4286027" y="231718"/>
                </a:cubicBezTo>
                <a:cubicBezTo>
                  <a:pt x="4297934" y="230081"/>
                  <a:pt x="4313188" y="227849"/>
                  <a:pt x="4331792" y="225021"/>
                </a:cubicBezTo>
                <a:cubicBezTo>
                  <a:pt x="4330899" y="230974"/>
                  <a:pt x="4330154" y="236481"/>
                  <a:pt x="4329559" y="241541"/>
                </a:cubicBezTo>
                <a:cubicBezTo>
                  <a:pt x="4310956" y="244071"/>
                  <a:pt x="4289673" y="247271"/>
                  <a:pt x="4265712" y="251140"/>
                </a:cubicBezTo>
                <a:lnTo>
                  <a:pt x="4262140" y="235067"/>
                </a:lnTo>
                <a:cubicBezTo>
                  <a:pt x="4271442" y="225542"/>
                  <a:pt x="4282492" y="210027"/>
                  <a:pt x="4295291" y="188521"/>
                </a:cubicBezTo>
                <a:cubicBezTo>
                  <a:pt x="4279813" y="189563"/>
                  <a:pt x="4268689" y="190344"/>
                  <a:pt x="4261917" y="190865"/>
                </a:cubicBezTo>
                <a:lnTo>
                  <a:pt x="4257676" y="175684"/>
                </a:lnTo>
                <a:cubicBezTo>
                  <a:pt x="4270772" y="158420"/>
                  <a:pt x="4284911" y="132078"/>
                  <a:pt x="4300092" y="96657"/>
                </a:cubicBezTo>
                <a:close/>
                <a:moveTo>
                  <a:pt x="575893" y="96657"/>
                </a:moveTo>
                <a:cubicBezTo>
                  <a:pt x="587949" y="103652"/>
                  <a:pt x="600153" y="111465"/>
                  <a:pt x="612505" y="120097"/>
                </a:cubicBezTo>
                <a:lnTo>
                  <a:pt x="601790" y="133492"/>
                </a:lnTo>
                <a:cubicBezTo>
                  <a:pt x="590628" y="124860"/>
                  <a:pt x="578870" y="116451"/>
                  <a:pt x="566518" y="108265"/>
                </a:cubicBezTo>
                <a:close/>
                <a:moveTo>
                  <a:pt x="4620220" y="96434"/>
                </a:moveTo>
                <a:lnTo>
                  <a:pt x="4638973" y="101122"/>
                </a:lnTo>
                <a:cubicBezTo>
                  <a:pt x="4635178" y="112358"/>
                  <a:pt x="4631308" y="122925"/>
                  <a:pt x="4627364" y="132822"/>
                </a:cubicBezTo>
                <a:lnTo>
                  <a:pt x="4699248" y="132822"/>
                </a:lnTo>
                <a:cubicBezTo>
                  <a:pt x="4697462" y="209320"/>
                  <a:pt x="4695974" y="257466"/>
                  <a:pt x="4694784" y="277260"/>
                </a:cubicBezTo>
                <a:cubicBezTo>
                  <a:pt x="4693742" y="300626"/>
                  <a:pt x="4681463" y="312309"/>
                  <a:pt x="4657949" y="312309"/>
                </a:cubicBezTo>
                <a:cubicBezTo>
                  <a:pt x="4644405" y="312309"/>
                  <a:pt x="4630638" y="311862"/>
                  <a:pt x="4616649" y="310969"/>
                </a:cubicBezTo>
                <a:cubicBezTo>
                  <a:pt x="4615756" y="303528"/>
                  <a:pt x="4614566" y="296905"/>
                  <a:pt x="4613077" y="291101"/>
                </a:cubicBezTo>
                <a:lnTo>
                  <a:pt x="4613746" y="291101"/>
                </a:lnTo>
                <a:cubicBezTo>
                  <a:pt x="4628629" y="293184"/>
                  <a:pt x="4642247" y="294226"/>
                  <a:pt x="4654600" y="294226"/>
                </a:cubicBezTo>
                <a:cubicBezTo>
                  <a:pt x="4668143" y="294226"/>
                  <a:pt x="4675436" y="287082"/>
                  <a:pt x="4676478" y="272795"/>
                </a:cubicBezTo>
                <a:cubicBezTo>
                  <a:pt x="4678115" y="250619"/>
                  <a:pt x="4679305" y="209543"/>
                  <a:pt x="4680049" y="149565"/>
                </a:cubicBezTo>
                <a:lnTo>
                  <a:pt x="4620220" y="149565"/>
                </a:lnTo>
                <a:cubicBezTo>
                  <a:pt x="4613746" y="163927"/>
                  <a:pt x="4607049" y="176577"/>
                  <a:pt x="4600129" y="187516"/>
                </a:cubicBezTo>
                <a:cubicBezTo>
                  <a:pt x="4596110" y="184689"/>
                  <a:pt x="4590976" y="181935"/>
                  <a:pt x="4584725" y="179256"/>
                </a:cubicBezTo>
                <a:cubicBezTo>
                  <a:pt x="4598715" y="157081"/>
                  <a:pt x="4610547" y="129473"/>
                  <a:pt x="4620220" y="96434"/>
                </a:cubicBezTo>
                <a:close/>
                <a:moveTo>
                  <a:pt x="4531593" y="96434"/>
                </a:moveTo>
                <a:lnTo>
                  <a:pt x="4550346" y="101791"/>
                </a:lnTo>
                <a:cubicBezTo>
                  <a:pt x="4545658" y="113177"/>
                  <a:pt x="4541118" y="123743"/>
                  <a:pt x="4536728" y="133492"/>
                </a:cubicBezTo>
                <a:lnTo>
                  <a:pt x="4581376" y="133492"/>
                </a:lnTo>
                <a:lnTo>
                  <a:pt x="4581376" y="311192"/>
                </a:lnTo>
                <a:lnTo>
                  <a:pt x="4563517" y="311192"/>
                </a:lnTo>
                <a:lnTo>
                  <a:pt x="4563517" y="293780"/>
                </a:lnTo>
                <a:lnTo>
                  <a:pt x="4513287" y="293780"/>
                </a:lnTo>
                <a:lnTo>
                  <a:pt x="4513287" y="312755"/>
                </a:lnTo>
                <a:lnTo>
                  <a:pt x="4495429" y="312755"/>
                </a:lnTo>
                <a:lnTo>
                  <a:pt x="4495429" y="133492"/>
                </a:lnTo>
                <a:lnTo>
                  <a:pt x="4517976" y="133492"/>
                </a:lnTo>
                <a:cubicBezTo>
                  <a:pt x="4523482" y="119948"/>
                  <a:pt x="4528021" y="107596"/>
                  <a:pt x="4531593" y="96434"/>
                </a:cubicBezTo>
                <a:close/>
                <a:moveTo>
                  <a:pt x="8245673" y="96210"/>
                </a:moveTo>
                <a:lnTo>
                  <a:pt x="8264426" y="96210"/>
                </a:lnTo>
                <a:lnTo>
                  <a:pt x="8264426" y="138626"/>
                </a:lnTo>
                <a:lnTo>
                  <a:pt x="8347025" y="138626"/>
                </a:lnTo>
                <a:lnTo>
                  <a:pt x="8347025" y="312755"/>
                </a:lnTo>
                <a:lnTo>
                  <a:pt x="8328719" y="312755"/>
                </a:lnTo>
                <a:lnTo>
                  <a:pt x="8328719" y="299807"/>
                </a:lnTo>
                <a:lnTo>
                  <a:pt x="8181380" y="299807"/>
                </a:lnTo>
                <a:lnTo>
                  <a:pt x="8181380" y="312755"/>
                </a:lnTo>
                <a:lnTo>
                  <a:pt x="8163074" y="312755"/>
                </a:lnTo>
                <a:lnTo>
                  <a:pt x="8163074" y="138626"/>
                </a:lnTo>
                <a:lnTo>
                  <a:pt x="8245673" y="138626"/>
                </a:lnTo>
                <a:close/>
                <a:moveTo>
                  <a:pt x="6944395" y="96210"/>
                </a:moveTo>
                <a:lnTo>
                  <a:pt x="6961584" y="106479"/>
                </a:lnTo>
                <a:cubicBezTo>
                  <a:pt x="6951762" y="120023"/>
                  <a:pt x="6943055" y="131557"/>
                  <a:pt x="6935465" y="141082"/>
                </a:cubicBezTo>
                <a:lnTo>
                  <a:pt x="6973863" y="141082"/>
                </a:lnTo>
                <a:lnTo>
                  <a:pt x="6973863" y="232611"/>
                </a:lnTo>
                <a:lnTo>
                  <a:pt x="6957119" y="232611"/>
                </a:lnTo>
                <a:lnTo>
                  <a:pt x="6957119" y="224351"/>
                </a:lnTo>
                <a:lnTo>
                  <a:pt x="6936358" y="224351"/>
                </a:lnTo>
                <a:lnTo>
                  <a:pt x="6936358" y="282617"/>
                </a:lnTo>
                <a:cubicBezTo>
                  <a:pt x="6936358" y="291101"/>
                  <a:pt x="6940004" y="295342"/>
                  <a:pt x="6947297" y="295342"/>
                </a:cubicBezTo>
                <a:lnTo>
                  <a:pt x="6962477" y="295342"/>
                </a:lnTo>
                <a:cubicBezTo>
                  <a:pt x="6968728" y="295342"/>
                  <a:pt x="6972374" y="291845"/>
                  <a:pt x="6973416" y="284850"/>
                </a:cubicBezTo>
                <a:cubicBezTo>
                  <a:pt x="6974607" y="276962"/>
                  <a:pt x="6975351" y="267139"/>
                  <a:pt x="6975649" y="255382"/>
                </a:cubicBezTo>
                <a:cubicBezTo>
                  <a:pt x="6980709" y="257466"/>
                  <a:pt x="6986736" y="259698"/>
                  <a:pt x="6993731" y="262079"/>
                </a:cubicBezTo>
                <a:cubicBezTo>
                  <a:pt x="6992838" y="272200"/>
                  <a:pt x="6991573" y="282171"/>
                  <a:pt x="6989936" y="291994"/>
                </a:cubicBezTo>
                <a:cubicBezTo>
                  <a:pt x="6987852" y="304644"/>
                  <a:pt x="6979890" y="310969"/>
                  <a:pt x="6966049" y="310969"/>
                </a:cubicBezTo>
                <a:lnTo>
                  <a:pt x="6944618" y="310969"/>
                </a:lnTo>
                <a:cubicBezTo>
                  <a:pt x="6927800" y="310969"/>
                  <a:pt x="6919391" y="302412"/>
                  <a:pt x="6919391" y="285296"/>
                </a:cubicBezTo>
                <a:lnTo>
                  <a:pt x="6919391" y="224351"/>
                </a:lnTo>
                <a:lnTo>
                  <a:pt x="6895951" y="224351"/>
                </a:lnTo>
                <a:cubicBezTo>
                  <a:pt x="6895579" y="248685"/>
                  <a:pt x="6891784" y="266991"/>
                  <a:pt x="6884566" y="279269"/>
                </a:cubicBezTo>
                <a:cubicBezTo>
                  <a:pt x="6876380" y="293408"/>
                  <a:pt x="6860530" y="305760"/>
                  <a:pt x="6837015" y="316327"/>
                </a:cubicBezTo>
                <a:cubicBezTo>
                  <a:pt x="6833741" y="311267"/>
                  <a:pt x="6830169" y="306207"/>
                  <a:pt x="6826300" y="301147"/>
                </a:cubicBezTo>
                <a:cubicBezTo>
                  <a:pt x="6847135" y="293259"/>
                  <a:pt x="6861349" y="283287"/>
                  <a:pt x="6868939" y="271232"/>
                </a:cubicBezTo>
                <a:cubicBezTo>
                  <a:pt x="6875413" y="261782"/>
                  <a:pt x="6878873" y="246155"/>
                  <a:pt x="6879320" y="224351"/>
                </a:cubicBezTo>
                <a:lnTo>
                  <a:pt x="6863358" y="224351"/>
                </a:lnTo>
                <a:lnTo>
                  <a:pt x="6863358" y="232611"/>
                </a:lnTo>
                <a:lnTo>
                  <a:pt x="6846615" y="232611"/>
                </a:lnTo>
                <a:lnTo>
                  <a:pt x="6846615" y="141082"/>
                </a:lnTo>
                <a:lnTo>
                  <a:pt x="6916266" y="141082"/>
                </a:lnTo>
                <a:cubicBezTo>
                  <a:pt x="6925270" y="128134"/>
                  <a:pt x="6934646" y="113177"/>
                  <a:pt x="6944395" y="96210"/>
                </a:cubicBezTo>
                <a:close/>
                <a:moveTo>
                  <a:pt x="4814665" y="96210"/>
                </a:moveTo>
                <a:lnTo>
                  <a:pt x="4832078" y="96210"/>
                </a:lnTo>
                <a:lnTo>
                  <a:pt x="4832078" y="114070"/>
                </a:lnTo>
                <a:lnTo>
                  <a:pt x="4930751" y="114070"/>
                </a:lnTo>
                <a:lnTo>
                  <a:pt x="4930751" y="128357"/>
                </a:lnTo>
                <a:lnTo>
                  <a:pt x="4832078" y="128357"/>
                </a:lnTo>
                <a:lnTo>
                  <a:pt x="4832078" y="144431"/>
                </a:lnTo>
                <a:lnTo>
                  <a:pt x="4902175" y="144431"/>
                </a:lnTo>
                <a:lnTo>
                  <a:pt x="4902175" y="258731"/>
                </a:lnTo>
                <a:lnTo>
                  <a:pt x="4934992" y="258731"/>
                </a:lnTo>
                <a:lnTo>
                  <a:pt x="4934992" y="273018"/>
                </a:lnTo>
                <a:lnTo>
                  <a:pt x="4716884" y="273018"/>
                </a:lnTo>
                <a:lnTo>
                  <a:pt x="4716884" y="258731"/>
                </a:lnTo>
                <a:lnTo>
                  <a:pt x="4749031" y="258731"/>
                </a:lnTo>
                <a:lnTo>
                  <a:pt x="4749031" y="144431"/>
                </a:lnTo>
                <a:lnTo>
                  <a:pt x="4814665" y="144431"/>
                </a:lnTo>
                <a:lnTo>
                  <a:pt x="4814665" y="128357"/>
                </a:lnTo>
                <a:lnTo>
                  <a:pt x="4720233" y="128357"/>
                </a:lnTo>
                <a:lnTo>
                  <a:pt x="4720233" y="114070"/>
                </a:lnTo>
                <a:lnTo>
                  <a:pt x="4814665" y="114070"/>
                </a:lnTo>
                <a:close/>
                <a:moveTo>
                  <a:pt x="6868939" y="95987"/>
                </a:moveTo>
                <a:cubicBezTo>
                  <a:pt x="6881887" y="110126"/>
                  <a:pt x="6891114" y="120990"/>
                  <a:pt x="6896621" y="128580"/>
                </a:cubicBezTo>
                <a:lnTo>
                  <a:pt x="6881664" y="139073"/>
                </a:lnTo>
                <a:cubicBezTo>
                  <a:pt x="6873925" y="128208"/>
                  <a:pt x="6865367" y="117121"/>
                  <a:pt x="6855991" y="105810"/>
                </a:cubicBezTo>
                <a:close/>
                <a:moveTo>
                  <a:pt x="5055319" y="95987"/>
                </a:moveTo>
                <a:cubicBezTo>
                  <a:pt x="5060231" y="102535"/>
                  <a:pt x="5066184" y="111167"/>
                  <a:pt x="5073179" y="121883"/>
                </a:cubicBezTo>
                <a:lnTo>
                  <a:pt x="5060900" y="128580"/>
                </a:lnTo>
                <a:lnTo>
                  <a:pt x="5156448" y="128580"/>
                </a:lnTo>
                <a:lnTo>
                  <a:pt x="5156448" y="168541"/>
                </a:lnTo>
                <a:lnTo>
                  <a:pt x="5138589" y="168541"/>
                </a:lnTo>
                <a:lnTo>
                  <a:pt x="5138589" y="145100"/>
                </a:lnTo>
                <a:lnTo>
                  <a:pt x="4969594" y="145100"/>
                </a:lnTo>
                <a:lnTo>
                  <a:pt x="4969594" y="168541"/>
                </a:lnTo>
                <a:lnTo>
                  <a:pt x="4951735" y="168541"/>
                </a:lnTo>
                <a:lnTo>
                  <a:pt x="4951735" y="128580"/>
                </a:lnTo>
                <a:lnTo>
                  <a:pt x="5053980" y="128580"/>
                </a:lnTo>
                <a:cubicBezTo>
                  <a:pt x="5050259" y="121883"/>
                  <a:pt x="5045273" y="114070"/>
                  <a:pt x="5039023" y="105140"/>
                </a:cubicBezTo>
                <a:close/>
                <a:moveTo>
                  <a:pt x="3444406" y="95987"/>
                </a:moveTo>
                <a:lnTo>
                  <a:pt x="3463605" y="95987"/>
                </a:lnTo>
                <a:lnTo>
                  <a:pt x="3463605" y="144654"/>
                </a:lnTo>
                <a:lnTo>
                  <a:pt x="3550447" y="144654"/>
                </a:lnTo>
                <a:lnTo>
                  <a:pt x="3550447" y="246452"/>
                </a:lnTo>
                <a:lnTo>
                  <a:pt x="3532141" y="246452"/>
                </a:lnTo>
                <a:lnTo>
                  <a:pt x="3532141" y="234397"/>
                </a:lnTo>
                <a:lnTo>
                  <a:pt x="3463605" y="234397"/>
                </a:lnTo>
                <a:lnTo>
                  <a:pt x="3463605" y="317443"/>
                </a:lnTo>
                <a:lnTo>
                  <a:pt x="3444406" y="317443"/>
                </a:lnTo>
                <a:lnTo>
                  <a:pt x="3444406" y="234397"/>
                </a:lnTo>
                <a:lnTo>
                  <a:pt x="3376764" y="234397"/>
                </a:lnTo>
                <a:lnTo>
                  <a:pt x="3376764" y="246452"/>
                </a:lnTo>
                <a:lnTo>
                  <a:pt x="3358459" y="246452"/>
                </a:lnTo>
                <a:lnTo>
                  <a:pt x="3358459" y="144654"/>
                </a:lnTo>
                <a:lnTo>
                  <a:pt x="3444406" y="144654"/>
                </a:lnTo>
                <a:close/>
                <a:moveTo>
                  <a:pt x="10991552" y="95764"/>
                </a:moveTo>
                <a:lnTo>
                  <a:pt x="11010751" y="95764"/>
                </a:lnTo>
                <a:lnTo>
                  <a:pt x="11010751" y="143091"/>
                </a:lnTo>
                <a:lnTo>
                  <a:pt x="11096029" y="143091"/>
                </a:lnTo>
                <a:lnTo>
                  <a:pt x="11096029" y="160281"/>
                </a:lnTo>
                <a:lnTo>
                  <a:pt x="11010751" y="160281"/>
                </a:lnTo>
                <a:lnTo>
                  <a:pt x="11010751" y="211850"/>
                </a:lnTo>
                <a:lnTo>
                  <a:pt x="11089779" y="211850"/>
                </a:lnTo>
                <a:lnTo>
                  <a:pt x="11089779" y="229039"/>
                </a:lnTo>
                <a:lnTo>
                  <a:pt x="11010751" y="229039"/>
                </a:lnTo>
                <a:lnTo>
                  <a:pt x="11010751" y="285966"/>
                </a:lnTo>
                <a:lnTo>
                  <a:pt x="11108084" y="285966"/>
                </a:lnTo>
                <a:lnTo>
                  <a:pt x="11108084" y="302709"/>
                </a:lnTo>
                <a:lnTo>
                  <a:pt x="10887968" y="302709"/>
                </a:lnTo>
                <a:lnTo>
                  <a:pt x="10887968" y="285966"/>
                </a:lnTo>
                <a:lnTo>
                  <a:pt x="10991552" y="285966"/>
                </a:lnTo>
                <a:lnTo>
                  <a:pt x="10991552" y="229039"/>
                </a:lnTo>
                <a:lnTo>
                  <a:pt x="10912524" y="229039"/>
                </a:lnTo>
                <a:lnTo>
                  <a:pt x="10912524" y="211850"/>
                </a:lnTo>
                <a:lnTo>
                  <a:pt x="10991552" y="211850"/>
                </a:lnTo>
                <a:lnTo>
                  <a:pt x="10991552" y="160281"/>
                </a:lnTo>
                <a:lnTo>
                  <a:pt x="10932616" y="160281"/>
                </a:lnTo>
                <a:cubicBezTo>
                  <a:pt x="10922719" y="178140"/>
                  <a:pt x="10911334" y="194288"/>
                  <a:pt x="10898460" y="208724"/>
                </a:cubicBezTo>
                <a:cubicBezTo>
                  <a:pt x="10895335" y="203813"/>
                  <a:pt x="10891316" y="198604"/>
                  <a:pt x="10886405" y="193097"/>
                </a:cubicBezTo>
                <a:cubicBezTo>
                  <a:pt x="10907390" y="169583"/>
                  <a:pt x="10923984" y="140859"/>
                  <a:pt x="10936188" y="106926"/>
                </a:cubicBezTo>
                <a:lnTo>
                  <a:pt x="10954494" y="111837"/>
                </a:lnTo>
                <a:cubicBezTo>
                  <a:pt x="10950550" y="122702"/>
                  <a:pt x="10946197" y="133120"/>
                  <a:pt x="10941434" y="143091"/>
                </a:cubicBezTo>
                <a:lnTo>
                  <a:pt x="10991552" y="143091"/>
                </a:lnTo>
                <a:close/>
                <a:moveTo>
                  <a:pt x="3896692" y="95764"/>
                </a:moveTo>
                <a:lnTo>
                  <a:pt x="3915891" y="95764"/>
                </a:lnTo>
                <a:cubicBezTo>
                  <a:pt x="3915891" y="117865"/>
                  <a:pt x="3914849" y="137584"/>
                  <a:pt x="3912767" y="154923"/>
                </a:cubicBezTo>
                <a:lnTo>
                  <a:pt x="4007645" y="154923"/>
                </a:lnTo>
                <a:cubicBezTo>
                  <a:pt x="4006751" y="200911"/>
                  <a:pt x="4005411" y="238862"/>
                  <a:pt x="4003625" y="268776"/>
                </a:cubicBezTo>
                <a:cubicBezTo>
                  <a:pt x="4002137" y="296607"/>
                  <a:pt x="3987404" y="310523"/>
                  <a:pt x="3959423" y="310523"/>
                </a:cubicBezTo>
                <a:cubicBezTo>
                  <a:pt x="3947815" y="310523"/>
                  <a:pt x="3934048" y="310151"/>
                  <a:pt x="3918124" y="309407"/>
                </a:cubicBezTo>
                <a:cubicBezTo>
                  <a:pt x="3917528" y="303602"/>
                  <a:pt x="3916412" y="296682"/>
                  <a:pt x="3914775" y="288645"/>
                </a:cubicBezTo>
                <a:cubicBezTo>
                  <a:pt x="3928765" y="290580"/>
                  <a:pt x="3942532" y="291547"/>
                  <a:pt x="3956076" y="291547"/>
                </a:cubicBezTo>
                <a:cubicBezTo>
                  <a:pt x="3973934" y="291547"/>
                  <a:pt x="3983310" y="282766"/>
                  <a:pt x="3984204" y="265205"/>
                </a:cubicBezTo>
                <a:cubicBezTo>
                  <a:pt x="3986287" y="236034"/>
                  <a:pt x="3987626" y="205078"/>
                  <a:pt x="3988222" y="172336"/>
                </a:cubicBezTo>
                <a:lnTo>
                  <a:pt x="3910311" y="172336"/>
                </a:lnTo>
                <a:cubicBezTo>
                  <a:pt x="3899371" y="237969"/>
                  <a:pt x="3868787" y="286785"/>
                  <a:pt x="3818560" y="318783"/>
                </a:cubicBezTo>
                <a:cubicBezTo>
                  <a:pt x="3814393" y="313574"/>
                  <a:pt x="3809854" y="308067"/>
                  <a:pt x="3804943" y="302263"/>
                </a:cubicBezTo>
                <a:cubicBezTo>
                  <a:pt x="3851228" y="274953"/>
                  <a:pt x="3879838" y="231644"/>
                  <a:pt x="3890777" y="172336"/>
                </a:cubicBezTo>
                <a:lnTo>
                  <a:pt x="3809630" y="172336"/>
                </a:lnTo>
                <a:lnTo>
                  <a:pt x="3809630" y="154923"/>
                </a:lnTo>
                <a:lnTo>
                  <a:pt x="3893455" y="154923"/>
                </a:lnTo>
                <a:cubicBezTo>
                  <a:pt x="3895613" y="136692"/>
                  <a:pt x="3896692" y="116972"/>
                  <a:pt x="3896692" y="95764"/>
                </a:cubicBezTo>
                <a:close/>
                <a:moveTo>
                  <a:pt x="962995" y="95764"/>
                </a:moveTo>
                <a:lnTo>
                  <a:pt x="982194" y="95764"/>
                </a:lnTo>
                <a:cubicBezTo>
                  <a:pt x="982194" y="117865"/>
                  <a:pt x="981153" y="137584"/>
                  <a:pt x="979069" y="154923"/>
                </a:cubicBezTo>
                <a:lnTo>
                  <a:pt x="1073946" y="154923"/>
                </a:lnTo>
                <a:cubicBezTo>
                  <a:pt x="1073054" y="200911"/>
                  <a:pt x="1071714" y="238862"/>
                  <a:pt x="1069929" y="268776"/>
                </a:cubicBezTo>
                <a:cubicBezTo>
                  <a:pt x="1068440" y="296607"/>
                  <a:pt x="1053706" y="310523"/>
                  <a:pt x="1025726" y="310523"/>
                </a:cubicBezTo>
                <a:cubicBezTo>
                  <a:pt x="1014118" y="310523"/>
                  <a:pt x="1000351" y="310151"/>
                  <a:pt x="984426" y="309407"/>
                </a:cubicBezTo>
                <a:cubicBezTo>
                  <a:pt x="983832" y="303602"/>
                  <a:pt x="982715" y="296682"/>
                  <a:pt x="981078" y="288645"/>
                </a:cubicBezTo>
                <a:cubicBezTo>
                  <a:pt x="995068" y="290580"/>
                  <a:pt x="1008835" y="291547"/>
                  <a:pt x="1022378" y="291547"/>
                </a:cubicBezTo>
                <a:cubicBezTo>
                  <a:pt x="1040237" y="291547"/>
                  <a:pt x="1049613" y="282766"/>
                  <a:pt x="1050507" y="265205"/>
                </a:cubicBezTo>
                <a:cubicBezTo>
                  <a:pt x="1052590" y="236034"/>
                  <a:pt x="1053929" y="205078"/>
                  <a:pt x="1054525" y="172336"/>
                </a:cubicBezTo>
                <a:lnTo>
                  <a:pt x="976613" y="172336"/>
                </a:lnTo>
                <a:cubicBezTo>
                  <a:pt x="965675" y="237969"/>
                  <a:pt x="935090" y="286785"/>
                  <a:pt x="884861" y="318783"/>
                </a:cubicBezTo>
                <a:cubicBezTo>
                  <a:pt x="880693" y="313574"/>
                  <a:pt x="876154" y="308067"/>
                  <a:pt x="871243" y="302263"/>
                </a:cubicBezTo>
                <a:cubicBezTo>
                  <a:pt x="917528" y="274953"/>
                  <a:pt x="946140" y="231644"/>
                  <a:pt x="957080" y="172336"/>
                </a:cubicBezTo>
                <a:lnTo>
                  <a:pt x="875931" y="172336"/>
                </a:lnTo>
                <a:lnTo>
                  <a:pt x="875931" y="154923"/>
                </a:lnTo>
                <a:lnTo>
                  <a:pt x="959759" y="154923"/>
                </a:lnTo>
                <a:cubicBezTo>
                  <a:pt x="961916" y="136692"/>
                  <a:pt x="962995" y="116972"/>
                  <a:pt x="962995" y="95764"/>
                </a:cubicBezTo>
                <a:close/>
                <a:moveTo>
                  <a:pt x="758059" y="95764"/>
                </a:moveTo>
                <a:lnTo>
                  <a:pt x="775025" y="101345"/>
                </a:lnTo>
                <a:cubicBezTo>
                  <a:pt x="770561" y="111614"/>
                  <a:pt x="766170" y="121213"/>
                  <a:pt x="761854" y="130143"/>
                </a:cubicBezTo>
                <a:lnTo>
                  <a:pt x="853607" y="130143"/>
                </a:lnTo>
                <a:lnTo>
                  <a:pt x="853607" y="145993"/>
                </a:lnTo>
                <a:cubicBezTo>
                  <a:pt x="850481" y="153881"/>
                  <a:pt x="844677" y="166383"/>
                  <a:pt x="836194" y="183498"/>
                </a:cubicBezTo>
                <a:cubicBezTo>
                  <a:pt x="831729" y="181117"/>
                  <a:pt x="826223" y="178884"/>
                  <a:pt x="819674" y="176801"/>
                </a:cubicBezTo>
                <a:cubicBezTo>
                  <a:pt x="825924" y="163704"/>
                  <a:pt x="830538" y="153435"/>
                  <a:pt x="833515" y="145993"/>
                </a:cubicBezTo>
                <a:lnTo>
                  <a:pt x="753817" y="145993"/>
                </a:lnTo>
                <a:cubicBezTo>
                  <a:pt x="745930" y="161323"/>
                  <a:pt x="738265" y="174345"/>
                  <a:pt x="730823" y="185061"/>
                </a:cubicBezTo>
                <a:cubicBezTo>
                  <a:pt x="726954" y="180893"/>
                  <a:pt x="723531" y="177396"/>
                  <a:pt x="720554" y="174568"/>
                </a:cubicBezTo>
                <a:lnTo>
                  <a:pt x="720554" y="179256"/>
                </a:lnTo>
                <a:lnTo>
                  <a:pt x="691533" y="179256"/>
                </a:lnTo>
                <a:lnTo>
                  <a:pt x="691533" y="202920"/>
                </a:lnTo>
                <a:lnTo>
                  <a:pt x="699347" y="195776"/>
                </a:lnTo>
                <a:cubicBezTo>
                  <a:pt x="710806" y="206492"/>
                  <a:pt x="719810" y="215719"/>
                  <a:pt x="726359" y="223458"/>
                </a:cubicBezTo>
                <a:lnTo>
                  <a:pt x="714751" y="234620"/>
                </a:lnTo>
                <a:cubicBezTo>
                  <a:pt x="706713" y="224947"/>
                  <a:pt x="698974" y="216315"/>
                  <a:pt x="691533" y="208724"/>
                </a:cubicBezTo>
                <a:lnTo>
                  <a:pt x="691533" y="316997"/>
                </a:lnTo>
                <a:lnTo>
                  <a:pt x="675683" y="316997"/>
                </a:lnTo>
                <a:lnTo>
                  <a:pt x="675683" y="218770"/>
                </a:lnTo>
                <a:cubicBezTo>
                  <a:pt x="667200" y="240053"/>
                  <a:pt x="657378" y="258582"/>
                  <a:pt x="646215" y="274358"/>
                </a:cubicBezTo>
                <a:cubicBezTo>
                  <a:pt x="643685" y="268107"/>
                  <a:pt x="640783" y="262079"/>
                  <a:pt x="637508" y="256275"/>
                </a:cubicBezTo>
                <a:cubicBezTo>
                  <a:pt x="653880" y="232462"/>
                  <a:pt x="666456" y="206790"/>
                  <a:pt x="675236" y="179256"/>
                </a:cubicBezTo>
                <a:lnTo>
                  <a:pt x="638625" y="179256"/>
                </a:lnTo>
                <a:lnTo>
                  <a:pt x="638625" y="164076"/>
                </a:lnTo>
                <a:lnTo>
                  <a:pt x="675683" y="164076"/>
                </a:lnTo>
                <a:lnTo>
                  <a:pt x="675683" y="130366"/>
                </a:lnTo>
                <a:cubicBezTo>
                  <a:pt x="665563" y="131557"/>
                  <a:pt x="654996" y="132673"/>
                  <a:pt x="643982" y="133715"/>
                </a:cubicBezTo>
                <a:cubicBezTo>
                  <a:pt x="642940" y="128655"/>
                  <a:pt x="641601" y="123297"/>
                  <a:pt x="639964" y="117642"/>
                </a:cubicBezTo>
                <a:cubicBezTo>
                  <a:pt x="675534" y="114218"/>
                  <a:pt x="703811" y="110647"/>
                  <a:pt x="724796" y="106926"/>
                </a:cubicBezTo>
                <a:lnTo>
                  <a:pt x="729038" y="123223"/>
                </a:lnTo>
                <a:cubicBezTo>
                  <a:pt x="717429" y="125009"/>
                  <a:pt x="704928" y="126720"/>
                  <a:pt x="691533" y="128357"/>
                </a:cubicBezTo>
                <a:lnTo>
                  <a:pt x="691533" y="164076"/>
                </a:lnTo>
                <a:lnTo>
                  <a:pt x="720554" y="164076"/>
                </a:lnTo>
                <a:lnTo>
                  <a:pt x="720554" y="169434"/>
                </a:lnTo>
                <a:cubicBezTo>
                  <a:pt x="734098" y="149342"/>
                  <a:pt x="746600" y="124785"/>
                  <a:pt x="758059" y="95764"/>
                </a:cubicBezTo>
                <a:close/>
                <a:moveTo>
                  <a:pt x="10476086" y="95541"/>
                </a:moveTo>
                <a:lnTo>
                  <a:pt x="10493052" y="102238"/>
                </a:lnTo>
                <a:cubicBezTo>
                  <a:pt x="10479211" y="128878"/>
                  <a:pt x="10465221" y="152765"/>
                  <a:pt x="10451083" y="173899"/>
                </a:cubicBezTo>
                <a:cubicBezTo>
                  <a:pt x="10460533" y="173675"/>
                  <a:pt x="10469575" y="173452"/>
                  <a:pt x="10478207" y="173229"/>
                </a:cubicBezTo>
                <a:cubicBezTo>
                  <a:pt x="10483862" y="163853"/>
                  <a:pt x="10489629" y="153807"/>
                  <a:pt x="10495508" y="143091"/>
                </a:cubicBezTo>
                <a:lnTo>
                  <a:pt x="10512028" y="151351"/>
                </a:lnTo>
                <a:cubicBezTo>
                  <a:pt x="10492680" y="182307"/>
                  <a:pt x="10474597" y="208575"/>
                  <a:pt x="10457780" y="230156"/>
                </a:cubicBezTo>
                <a:cubicBezTo>
                  <a:pt x="10473705" y="227625"/>
                  <a:pt x="10488215" y="225244"/>
                  <a:pt x="10501312" y="223012"/>
                </a:cubicBezTo>
                <a:cubicBezTo>
                  <a:pt x="10500419" y="228816"/>
                  <a:pt x="10499749" y="234472"/>
                  <a:pt x="10499303" y="239978"/>
                </a:cubicBezTo>
                <a:cubicBezTo>
                  <a:pt x="10474151" y="243401"/>
                  <a:pt x="10453464" y="246750"/>
                  <a:pt x="10437242" y="250024"/>
                </a:cubicBezTo>
                <a:lnTo>
                  <a:pt x="10433223" y="233504"/>
                </a:lnTo>
                <a:cubicBezTo>
                  <a:pt x="10444757" y="221524"/>
                  <a:pt x="10456589" y="206380"/>
                  <a:pt x="10468719" y="188074"/>
                </a:cubicBezTo>
                <a:cubicBezTo>
                  <a:pt x="10454282" y="188967"/>
                  <a:pt x="10443120" y="189749"/>
                  <a:pt x="10435232" y="190418"/>
                </a:cubicBezTo>
                <a:lnTo>
                  <a:pt x="10430991" y="175238"/>
                </a:lnTo>
                <a:cubicBezTo>
                  <a:pt x="10447213" y="153658"/>
                  <a:pt x="10462245" y="127092"/>
                  <a:pt x="10476086" y="95541"/>
                </a:cubicBezTo>
                <a:close/>
                <a:moveTo>
                  <a:pt x="6666235" y="95541"/>
                </a:moveTo>
                <a:lnTo>
                  <a:pt x="6685210" y="95541"/>
                </a:lnTo>
                <a:cubicBezTo>
                  <a:pt x="6685136" y="110275"/>
                  <a:pt x="6685359" y="124860"/>
                  <a:pt x="6685880" y="139296"/>
                </a:cubicBezTo>
                <a:lnTo>
                  <a:pt x="6762675" y="139296"/>
                </a:lnTo>
                <a:lnTo>
                  <a:pt x="6762675" y="156039"/>
                </a:lnTo>
                <a:lnTo>
                  <a:pt x="6686662" y="156039"/>
                </a:lnTo>
                <a:cubicBezTo>
                  <a:pt x="6689564" y="231049"/>
                  <a:pt x="6702102" y="276590"/>
                  <a:pt x="6724278" y="292663"/>
                </a:cubicBezTo>
                <a:cubicBezTo>
                  <a:pt x="6732315" y="299212"/>
                  <a:pt x="6737970" y="297426"/>
                  <a:pt x="6741244" y="287306"/>
                </a:cubicBezTo>
                <a:cubicBezTo>
                  <a:pt x="6743477" y="279567"/>
                  <a:pt x="6745486" y="268107"/>
                  <a:pt x="6747272" y="252926"/>
                </a:cubicBezTo>
                <a:cubicBezTo>
                  <a:pt x="6754267" y="255456"/>
                  <a:pt x="6760294" y="257391"/>
                  <a:pt x="6765354" y="258731"/>
                </a:cubicBezTo>
                <a:cubicBezTo>
                  <a:pt x="6762527" y="276143"/>
                  <a:pt x="6759476" y="290208"/>
                  <a:pt x="6756201" y="300923"/>
                </a:cubicBezTo>
                <a:cubicBezTo>
                  <a:pt x="6752630" y="311192"/>
                  <a:pt x="6745783" y="316327"/>
                  <a:pt x="6735663" y="316327"/>
                </a:cubicBezTo>
                <a:cubicBezTo>
                  <a:pt x="6725394" y="316327"/>
                  <a:pt x="6715199" y="311118"/>
                  <a:pt x="6705079" y="300700"/>
                </a:cubicBezTo>
                <a:cubicBezTo>
                  <a:pt x="6683797" y="278078"/>
                  <a:pt x="6671630" y="229858"/>
                  <a:pt x="6668579" y="156039"/>
                </a:cubicBezTo>
                <a:lnTo>
                  <a:pt x="6543452" y="156039"/>
                </a:lnTo>
                <a:lnTo>
                  <a:pt x="6543452" y="139296"/>
                </a:lnTo>
                <a:lnTo>
                  <a:pt x="6667574" y="139296"/>
                </a:lnTo>
                <a:cubicBezTo>
                  <a:pt x="6666979" y="125529"/>
                  <a:pt x="6666533" y="110944"/>
                  <a:pt x="6666235" y="95541"/>
                </a:cubicBezTo>
                <a:close/>
                <a:moveTo>
                  <a:pt x="3237238" y="95541"/>
                </a:moveTo>
                <a:lnTo>
                  <a:pt x="3256213" y="95541"/>
                </a:lnTo>
                <a:cubicBezTo>
                  <a:pt x="3256139" y="110275"/>
                  <a:pt x="3256363" y="124860"/>
                  <a:pt x="3256883" y="139296"/>
                </a:cubicBezTo>
                <a:lnTo>
                  <a:pt x="3333678" y="139296"/>
                </a:lnTo>
                <a:lnTo>
                  <a:pt x="3333678" y="156039"/>
                </a:lnTo>
                <a:lnTo>
                  <a:pt x="3257664" y="156039"/>
                </a:lnTo>
                <a:cubicBezTo>
                  <a:pt x="3260566" y="231049"/>
                  <a:pt x="3273105" y="276590"/>
                  <a:pt x="3295280" y="292663"/>
                </a:cubicBezTo>
                <a:cubicBezTo>
                  <a:pt x="3303317" y="299212"/>
                  <a:pt x="3308972" y="297426"/>
                  <a:pt x="3312247" y="287306"/>
                </a:cubicBezTo>
                <a:cubicBezTo>
                  <a:pt x="3314480" y="279567"/>
                  <a:pt x="3316488" y="268107"/>
                  <a:pt x="3318274" y="252926"/>
                </a:cubicBezTo>
                <a:cubicBezTo>
                  <a:pt x="3325269" y="255456"/>
                  <a:pt x="3331297" y="257391"/>
                  <a:pt x="3336358" y="258731"/>
                </a:cubicBezTo>
                <a:cubicBezTo>
                  <a:pt x="3333530" y="276143"/>
                  <a:pt x="3330479" y="290208"/>
                  <a:pt x="3327204" y="300923"/>
                </a:cubicBezTo>
                <a:cubicBezTo>
                  <a:pt x="3323632" y="311192"/>
                  <a:pt x="3316786" y="316327"/>
                  <a:pt x="3306666" y="316327"/>
                </a:cubicBezTo>
                <a:cubicBezTo>
                  <a:pt x="3296396" y="316327"/>
                  <a:pt x="3286202" y="311118"/>
                  <a:pt x="3276082" y="300700"/>
                </a:cubicBezTo>
                <a:cubicBezTo>
                  <a:pt x="3254800" y="278078"/>
                  <a:pt x="3242633" y="229858"/>
                  <a:pt x="3239582" y="156039"/>
                </a:cubicBezTo>
                <a:lnTo>
                  <a:pt x="3114455" y="156039"/>
                </a:lnTo>
                <a:lnTo>
                  <a:pt x="3114455" y="139296"/>
                </a:lnTo>
                <a:lnTo>
                  <a:pt x="3238578" y="139296"/>
                </a:lnTo>
                <a:cubicBezTo>
                  <a:pt x="3237982" y="125529"/>
                  <a:pt x="3237535" y="110944"/>
                  <a:pt x="3237238" y="95541"/>
                </a:cubicBezTo>
                <a:close/>
                <a:moveTo>
                  <a:pt x="7778204" y="95317"/>
                </a:moveTo>
                <a:lnTo>
                  <a:pt x="7795617" y="100005"/>
                </a:lnTo>
                <a:cubicBezTo>
                  <a:pt x="7793161" y="106331"/>
                  <a:pt x="7790594" y="112433"/>
                  <a:pt x="7787915" y="118311"/>
                </a:cubicBezTo>
                <a:lnTo>
                  <a:pt x="7876877" y="118311"/>
                </a:lnTo>
                <a:lnTo>
                  <a:pt x="7876877" y="240201"/>
                </a:lnTo>
                <a:lnTo>
                  <a:pt x="7859688" y="240201"/>
                </a:lnTo>
                <a:lnTo>
                  <a:pt x="7859688" y="233281"/>
                </a:lnTo>
                <a:lnTo>
                  <a:pt x="7732886" y="233281"/>
                </a:lnTo>
                <a:lnTo>
                  <a:pt x="7732886" y="240201"/>
                </a:lnTo>
                <a:lnTo>
                  <a:pt x="7715696" y="240201"/>
                </a:lnTo>
                <a:lnTo>
                  <a:pt x="7715696" y="118311"/>
                </a:lnTo>
                <a:lnTo>
                  <a:pt x="7770279" y="118311"/>
                </a:lnTo>
                <a:cubicBezTo>
                  <a:pt x="7773479" y="110349"/>
                  <a:pt x="7776121" y="102684"/>
                  <a:pt x="7778204" y="95317"/>
                </a:cubicBezTo>
                <a:close/>
                <a:moveTo>
                  <a:pt x="7516341" y="95317"/>
                </a:moveTo>
                <a:cubicBezTo>
                  <a:pt x="7520955" y="102908"/>
                  <a:pt x="7525271" y="110572"/>
                  <a:pt x="7529289" y="118311"/>
                </a:cubicBezTo>
                <a:lnTo>
                  <a:pt x="7521811" y="121883"/>
                </a:lnTo>
                <a:lnTo>
                  <a:pt x="7569250" y="121883"/>
                </a:lnTo>
                <a:lnTo>
                  <a:pt x="7569250" y="136171"/>
                </a:lnTo>
                <a:lnTo>
                  <a:pt x="7464772" y="136171"/>
                </a:lnTo>
                <a:lnTo>
                  <a:pt x="7464772" y="121883"/>
                </a:lnTo>
                <a:lnTo>
                  <a:pt x="7512992" y="121883"/>
                </a:lnTo>
                <a:cubicBezTo>
                  <a:pt x="7509793" y="115781"/>
                  <a:pt x="7506146" y="109158"/>
                  <a:pt x="7502054" y="102015"/>
                </a:cubicBezTo>
                <a:close/>
                <a:moveTo>
                  <a:pt x="1415507" y="95317"/>
                </a:moveTo>
                <a:lnTo>
                  <a:pt x="1432920" y="100005"/>
                </a:lnTo>
                <a:cubicBezTo>
                  <a:pt x="1430465" y="106331"/>
                  <a:pt x="1427897" y="112433"/>
                  <a:pt x="1425219" y="118311"/>
                </a:cubicBezTo>
                <a:lnTo>
                  <a:pt x="1514180" y="118311"/>
                </a:lnTo>
                <a:lnTo>
                  <a:pt x="1514180" y="240201"/>
                </a:lnTo>
                <a:lnTo>
                  <a:pt x="1496991" y="240201"/>
                </a:lnTo>
                <a:lnTo>
                  <a:pt x="1496991" y="233281"/>
                </a:lnTo>
                <a:lnTo>
                  <a:pt x="1370189" y="233281"/>
                </a:lnTo>
                <a:lnTo>
                  <a:pt x="1370189" y="240201"/>
                </a:lnTo>
                <a:lnTo>
                  <a:pt x="1353000" y="240201"/>
                </a:lnTo>
                <a:lnTo>
                  <a:pt x="1353000" y="118311"/>
                </a:lnTo>
                <a:lnTo>
                  <a:pt x="1407582" y="118311"/>
                </a:lnTo>
                <a:cubicBezTo>
                  <a:pt x="1410783" y="110349"/>
                  <a:pt x="1413424" y="102684"/>
                  <a:pt x="1415507" y="95317"/>
                </a:cubicBezTo>
                <a:close/>
                <a:moveTo>
                  <a:pt x="1153645" y="95317"/>
                </a:moveTo>
                <a:cubicBezTo>
                  <a:pt x="1158258" y="102908"/>
                  <a:pt x="1162574" y="110572"/>
                  <a:pt x="1166592" y="118311"/>
                </a:cubicBezTo>
                <a:lnTo>
                  <a:pt x="1159114" y="121883"/>
                </a:lnTo>
                <a:lnTo>
                  <a:pt x="1206553" y="121883"/>
                </a:lnTo>
                <a:lnTo>
                  <a:pt x="1206553" y="136171"/>
                </a:lnTo>
                <a:lnTo>
                  <a:pt x="1102075" y="136171"/>
                </a:lnTo>
                <a:lnTo>
                  <a:pt x="1102075" y="121883"/>
                </a:lnTo>
                <a:lnTo>
                  <a:pt x="1150296" y="121883"/>
                </a:lnTo>
                <a:cubicBezTo>
                  <a:pt x="1147096" y="115781"/>
                  <a:pt x="1143450" y="109158"/>
                  <a:pt x="1139357" y="102015"/>
                </a:cubicBezTo>
                <a:close/>
                <a:moveTo>
                  <a:pt x="5718795" y="94648"/>
                </a:moveTo>
                <a:lnTo>
                  <a:pt x="5736431" y="104024"/>
                </a:lnTo>
                <a:cubicBezTo>
                  <a:pt x="5719614" y="118609"/>
                  <a:pt x="5703391" y="131408"/>
                  <a:pt x="5687764" y="142421"/>
                </a:cubicBezTo>
                <a:cubicBezTo>
                  <a:pt x="5715595" y="141677"/>
                  <a:pt x="5747258" y="140635"/>
                  <a:pt x="5782754" y="139296"/>
                </a:cubicBezTo>
                <a:cubicBezTo>
                  <a:pt x="5775015" y="132971"/>
                  <a:pt x="5767239" y="126943"/>
                  <a:pt x="5759425" y="121213"/>
                </a:cubicBezTo>
                <a:lnTo>
                  <a:pt x="5770364" y="109828"/>
                </a:lnTo>
                <a:cubicBezTo>
                  <a:pt x="5793135" y="125753"/>
                  <a:pt x="5811664" y="139742"/>
                  <a:pt x="5825951" y="151798"/>
                </a:cubicBezTo>
                <a:lnTo>
                  <a:pt x="5813450" y="165192"/>
                </a:lnTo>
                <a:cubicBezTo>
                  <a:pt x="5808613" y="160951"/>
                  <a:pt x="5803813" y="156783"/>
                  <a:pt x="5799051" y="152691"/>
                </a:cubicBezTo>
                <a:cubicBezTo>
                  <a:pt x="5773452" y="153807"/>
                  <a:pt x="5748040" y="154997"/>
                  <a:pt x="5722813" y="156262"/>
                </a:cubicBezTo>
                <a:lnTo>
                  <a:pt x="5735315" y="161620"/>
                </a:lnTo>
                <a:cubicBezTo>
                  <a:pt x="5732338" y="165787"/>
                  <a:pt x="5729287" y="169806"/>
                  <a:pt x="5726162" y="173675"/>
                </a:cubicBezTo>
                <a:lnTo>
                  <a:pt x="5845150" y="173675"/>
                </a:lnTo>
                <a:lnTo>
                  <a:pt x="5845150" y="188633"/>
                </a:lnTo>
                <a:lnTo>
                  <a:pt x="5781191" y="188633"/>
                </a:lnTo>
                <a:cubicBezTo>
                  <a:pt x="5799646" y="207683"/>
                  <a:pt x="5823124" y="221524"/>
                  <a:pt x="5851624" y="230156"/>
                </a:cubicBezTo>
                <a:cubicBezTo>
                  <a:pt x="5846713" y="236853"/>
                  <a:pt x="5842843" y="242434"/>
                  <a:pt x="5840016" y="246899"/>
                </a:cubicBezTo>
                <a:cubicBezTo>
                  <a:pt x="5807720" y="232909"/>
                  <a:pt x="5781861" y="213487"/>
                  <a:pt x="5762439" y="188633"/>
                </a:cubicBezTo>
                <a:lnTo>
                  <a:pt x="5713326" y="188633"/>
                </a:lnTo>
                <a:cubicBezTo>
                  <a:pt x="5691820" y="212222"/>
                  <a:pt x="5666929" y="231569"/>
                  <a:pt x="5638651" y="246675"/>
                </a:cubicBezTo>
                <a:cubicBezTo>
                  <a:pt x="5635526" y="241615"/>
                  <a:pt x="5631879" y="236927"/>
                  <a:pt x="5627713" y="232611"/>
                </a:cubicBezTo>
                <a:cubicBezTo>
                  <a:pt x="5652343" y="220705"/>
                  <a:pt x="5673588" y="206045"/>
                  <a:pt x="5691448" y="188633"/>
                </a:cubicBezTo>
                <a:lnTo>
                  <a:pt x="5634856" y="188633"/>
                </a:lnTo>
                <a:lnTo>
                  <a:pt x="5634856" y="173675"/>
                </a:lnTo>
                <a:lnTo>
                  <a:pt x="5705512" y="173675"/>
                </a:lnTo>
                <a:cubicBezTo>
                  <a:pt x="5710126" y="168169"/>
                  <a:pt x="5714479" y="162439"/>
                  <a:pt x="5718572" y="156486"/>
                </a:cubicBezTo>
                <a:cubicBezTo>
                  <a:pt x="5705028" y="157230"/>
                  <a:pt x="5691559" y="157974"/>
                  <a:pt x="5678165" y="158718"/>
                </a:cubicBezTo>
                <a:cubicBezTo>
                  <a:pt x="5673849" y="159016"/>
                  <a:pt x="5668119" y="159685"/>
                  <a:pt x="5660975" y="160727"/>
                </a:cubicBezTo>
                <a:lnTo>
                  <a:pt x="5655171" y="143538"/>
                </a:lnTo>
                <a:cubicBezTo>
                  <a:pt x="5662761" y="141454"/>
                  <a:pt x="5669607" y="138031"/>
                  <a:pt x="5675709" y="133268"/>
                </a:cubicBezTo>
                <a:cubicBezTo>
                  <a:pt x="5688657" y="123595"/>
                  <a:pt x="5703019" y="110721"/>
                  <a:pt x="5718795" y="94648"/>
                </a:cubicBezTo>
                <a:close/>
                <a:moveTo>
                  <a:pt x="9885610" y="94201"/>
                </a:moveTo>
                <a:cubicBezTo>
                  <a:pt x="9891266" y="101196"/>
                  <a:pt x="9897591" y="109530"/>
                  <a:pt x="9904586" y="119204"/>
                </a:cubicBezTo>
                <a:lnTo>
                  <a:pt x="9893982" y="126125"/>
                </a:lnTo>
                <a:lnTo>
                  <a:pt x="9961959" y="126125"/>
                </a:lnTo>
                <a:lnTo>
                  <a:pt x="9961959" y="141975"/>
                </a:lnTo>
                <a:lnTo>
                  <a:pt x="9871323" y="141975"/>
                </a:lnTo>
                <a:lnTo>
                  <a:pt x="9883601" y="147333"/>
                </a:lnTo>
                <a:cubicBezTo>
                  <a:pt x="9871248" y="164001"/>
                  <a:pt x="9859119" y="179331"/>
                  <a:pt x="9847213" y="193321"/>
                </a:cubicBezTo>
                <a:cubicBezTo>
                  <a:pt x="9875267" y="192353"/>
                  <a:pt x="9901051" y="191349"/>
                  <a:pt x="9924566" y="190307"/>
                </a:cubicBezTo>
                <a:cubicBezTo>
                  <a:pt x="9918910" y="181228"/>
                  <a:pt x="9913515" y="172931"/>
                  <a:pt x="9908381" y="165415"/>
                </a:cubicBezTo>
                <a:lnTo>
                  <a:pt x="9922668" y="156486"/>
                </a:lnTo>
                <a:cubicBezTo>
                  <a:pt x="9935170" y="173303"/>
                  <a:pt x="9947969" y="192279"/>
                  <a:pt x="9961066" y="213412"/>
                </a:cubicBezTo>
                <a:cubicBezTo>
                  <a:pt x="9955857" y="216389"/>
                  <a:pt x="9950350" y="219738"/>
                  <a:pt x="9944546" y="223458"/>
                </a:cubicBezTo>
                <a:cubicBezTo>
                  <a:pt x="9940825" y="217133"/>
                  <a:pt x="9937254" y="211068"/>
                  <a:pt x="9933831" y="205264"/>
                </a:cubicBezTo>
                <a:cubicBezTo>
                  <a:pt x="9926910" y="205711"/>
                  <a:pt x="9919766" y="206120"/>
                  <a:pt x="9912399" y="206492"/>
                </a:cubicBezTo>
                <a:lnTo>
                  <a:pt x="9912399" y="282171"/>
                </a:lnTo>
                <a:cubicBezTo>
                  <a:pt x="9912399" y="291250"/>
                  <a:pt x="9915748" y="295789"/>
                  <a:pt x="9922445" y="295789"/>
                </a:cubicBezTo>
                <a:lnTo>
                  <a:pt x="9933384" y="295789"/>
                </a:lnTo>
                <a:cubicBezTo>
                  <a:pt x="9940677" y="295789"/>
                  <a:pt x="9944844" y="292068"/>
                  <a:pt x="9945886" y="284627"/>
                </a:cubicBezTo>
                <a:cubicBezTo>
                  <a:pt x="9947076" y="275697"/>
                  <a:pt x="9947820" y="266023"/>
                  <a:pt x="9948118" y="255605"/>
                </a:cubicBezTo>
                <a:cubicBezTo>
                  <a:pt x="9953029" y="257689"/>
                  <a:pt x="9958982" y="259847"/>
                  <a:pt x="9965977" y="262079"/>
                </a:cubicBezTo>
                <a:cubicBezTo>
                  <a:pt x="9964787" y="275027"/>
                  <a:pt x="9963522" y="285073"/>
                  <a:pt x="9962182" y="292217"/>
                </a:cubicBezTo>
                <a:cubicBezTo>
                  <a:pt x="9960099" y="305165"/>
                  <a:pt x="9952285" y="311639"/>
                  <a:pt x="9938742" y="311639"/>
                </a:cubicBezTo>
                <a:lnTo>
                  <a:pt x="9919543" y="311639"/>
                </a:lnTo>
                <a:cubicBezTo>
                  <a:pt x="9903321" y="311639"/>
                  <a:pt x="9895210" y="302337"/>
                  <a:pt x="9895210" y="283734"/>
                </a:cubicBezTo>
                <a:lnTo>
                  <a:pt x="9895210" y="207496"/>
                </a:lnTo>
                <a:cubicBezTo>
                  <a:pt x="9886875" y="207943"/>
                  <a:pt x="9878243" y="208464"/>
                  <a:pt x="9869314" y="209059"/>
                </a:cubicBezTo>
                <a:cubicBezTo>
                  <a:pt x="9868123" y="241429"/>
                  <a:pt x="9863956" y="264014"/>
                  <a:pt x="9856812" y="276813"/>
                </a:cubicBezTo>
                <a:cubicBezTo>
                  <a:pt x="9848329" y="293184"/>
                  <a:pt x="9832479" y="306728"/>
                  <a:pt x="9809261" y="317443"/>
                </a:cubicBezTo>
                <a:cubicBezTo>
                  <a:pt x="9805987" y="312830"/>
                  <a:pt x="9802192" y="307844"/>
                  <a:pt x="9797876" y="302486"/>
                </a:cubicBezTo>
                <a:cubicBezTo>
                  <a:pt x="9819456" y="293705"/>
                  <a:pt x="9833892" y="282171"/>
                  <a:pt x="9841185" y="267884"/>
                </a:cubicBezTo>
                <a:cubicBezTo>
                  <a:pt x="9847882" y="256498"/>
                  <a:pt x="9851491" y="237262"/>
                  <a:pt x="9852012" y="210175"/>
                </a:cubicBezTo>
                <a:cubicBezTo>
                  <a:pt x="9848961" y="210399"/>
                  <a:pt x="9845873" y="210585"/>
                  <a:pt x="9842748" y="210734"/>
                </a:cubicBezTo>
                <a:cubicBezTo>
                  <a:pt x="9836348" y="211329"/>
                  <a:pt x="9830395" y="212296"/>
                  <a:pt x="9824888" y="213636"/>
                </a:cubicBezTo>
                <a:lnTo>
                  <a:pt x="9817298" y="196223"/>
                </a:lnTo>
                <a:cubicBezTo>
                  <a:pt x="9823698" y="193544"/>
                  <a:pt x="9828832" y="189972"/>
                  <a:pt x="9832702" y="185507"/>
                </a:cubicBezTo>
                <a:cubicBezTo>
                  <a:pt x="9843864" y="172187"/>
                  <a:pt x="9854356" y="157676"/>
                  <a:pt x="9864179" y="141975"/>
                </a:cubicBezTo>
                <a:lnTo>
                  <a:pt x="9815512" y="141975"/>
                </a:lnTo>
                <a:lnTo>
                  <a:pt x="9815512" y="126125"/>
                </a:lnTo>
                <a:lnTo>
                  <a:pt x="9886726" y="126125"/>
                </a:lnTo>
                <a:cubicBezTo>
                  <a:pt x="9881145" y="117567"/>
                  <a:pt x="9875862" y="109977"/>
                  <a:pt x="9870876" y="103354"/>
                </a:cubicBezTo>
                <a:close/>
                <a:moveTo>
                  <a:pt x="4399211" y="94201"/>
                </a:moveTo>
                <a:cubicBezTo>
                  <a:pt x="4404867" y="101196"/>
                  <a:pt x="4411191" y="109530"/>
                  <a:pt x="4418186" y="119204"/>
                </a:cubicBezTo>
                <a:lnTo>
                  <a:pt x="4407582" y="126125"/>
                </a:lnTo>
                <a:lnTo>
                  <a:pt x="4475560" y="126125"/>
                </a:lnTo>
                <a:lnTo>
                  <a:pt x="4475560" y="141975"/>
                </a:lnTo>
                <a:lnTo>
                  <a:pt x="4384923" y="141975"/>
                </a:lnTo>
                <a:lnTo>
                  <a:pt x="4397202" y="147333"/>
                </a:lnTo>
                <a:cubicBezTo>
                  <a:pt x="4384849" y="164001"/>
                  <a:pt x="4372719" y="179331"/>
                  <a:pt x="4360813" y="193321"/>
                </a:cubicBezTo>
                <a:cubicBezTo>
                  <a:pt x="4388867" y="192353"/>
                  <a:pt x="4414652" y="191349"/>
                  <a:pt x="4438166" y="190307"/>
                </a:cubicBezTo>
                <a:cubicBezTo>
                  <a:pt x="4432511" y="181228"/>
                  <a:pt x="4427117" y="172931"/>
                  <a:pt x="4421981" y="165415"/>
                </a:cubicBezTo>
                <a:lnTo>
                  <a:pt x="4436269" y="156486"/>
                </a:lnTo>
                <a:cubicBezTo>
                  <a:pt x="4448770" y="173303"/>
                  <a:pt x="4461570" y="192279"/>
                  <a:pt x="4474667" y="213412"/>
                </a:cubicBezTo>
                <a:cubicBezTo>
                  <a:pt x="4469458" y="216389"/>
                  <a:pt x="4463951" y="219738"/>
                  <a:pt x="4458147" y="223458"/>
                </a:cubicBezTo>
                <a:cubicBezTo>
                  <a:pt x="4454426" y="217133"/>
                  <a:pt x="4450854" y="211068"/>
                  <a:pt x="4447431" y="205264"/>
                </a:cubicBezTo>
                <a:cubicBezTo>
                  <a:pt x="4440511" y="205711"/>
                  <a:pt x="4433367" y="206120"/>
                  <a:pt x="4426000" y="206492"/>
                </a:cubicBezTo>
                <a:lnTo>
                  <a:pt x="4426000" y="282171"/>
                </a:lnTo>
                <a:cubicBezTo>
                  <a:pt x="4426000" y="291250"/>
                  <a:pt x="4429348" y="295789"/>
                  <a:pt x="4436046" y="295789"/>
                </a:cubicBezTo>
                <a:lnTo>
                  <a:pt x="4446985" y="295789"/>
                </a:lnTo>
                <a:cubicBezTo>
                  <a:pt x="4454278" y="295789"/>
                  <a:pt x="4458445" y="292068"/>
                  <a:pt x="4459486" y="284627"/>
                </a:cubicBezTo>
                <a:cubicBezTo>
                  <a:pt x="4460678" y="275697"/>
                  <a:pt x="4461421" y="266023"/>
                  <a:pt x="4461719" y="255605"/>
                </a:cubicBezTo>
                <a:cubicBezTo>
                  <a:pt x="4466630" y="257689"/>
                  <a:pt x="4472583" y="259847"/>
                  <a:pt x="4479578" y="262079"/>
                </a:cubicBezTo>
                <a:cubicBezTo>
                  <a:pt x="4478387" y="275027"/>
                  <a:pt x="4477122" y="285073"/>
                  <a:pt x="4475783" y="292217"/>
                </a:cubicBezTo>
                <a:cubicBezTo>
                  <a:pt x="4473699" y="305165"/>
                  <a:pt x="4465886" y="311639"/>
                  <a:pt x="4452342" y="311639"/>
                </a:cubicBezTo>
                <a:lnTo>
                  <a:pt x="4433144" y="311639"/>
                </a:lnTo>
                <a:cubicBezTo>
                  <a:pt x="4416921" y="311639"/>
                  <a:pt x="4408810" y="302337"/>
                  <a:pt x="4408810" y="283734"/>
                </a:cubicBezTo>
                <a:lnTo>
                  <a:pt x="4408810" y="207496"/>
                </a:lnTo>
                <a:cubicBezTo>
                  <a:pt x="4400476" y="207943"/>
                  <a:pt x="4391844" y="208464"/>
                  <a:pt x="4382914" y="209059"/>
                </a:cubicBezTo>
                <a:cubicBezTo>
                  <a:pt x="4381723" y="241429"/>
                  <a:pt x="4377556" y="264014"/>
                  <a:pt x="4370412" y="276813"/>
                </a:cubicBezTo>
                <a:cubicBezTo>
                  <a:pt x="4361929" y="293184"/>
                  <a:pt x="4346080" y="306728"/>
                  <a:pt x="4322862" y="317443"/>
                </a:cubicBezTo>
                <a:cubicBezTo>
                  <a:pt x="4319588" y="312830"/>
                  <a:pt x="4315793" y="307844"/>
                  <a:pt x="4311477" y="302486"/>
                </a:cubicBezTo>
                <a:cubicBezTo>
                  <a:pt x="4333057" y="293705"/>
                  <a:pt x="4347493" y="282171"/>
                  <a:pt x="4354786" y="267884"/>
                </a:cubicBezTo>
                <a:cubicBezTo>
                  <a:pt x="4361483" y="256498"/>
                  <a:pt x="4365092" y="237262"/>
                  <a:pt x="4365613" y="210175"/>
                </a:cubicBezTo>
                <a:cubicBezTo>
                  <a:pt x="4362562" y="210399"/>
                  <a:pt x="4359474" y="210585"/>
                  <a:pt x="4356349" y="210734"/>
                </a:cubicBezTo>
                <a:cubicBezTo>
                  <a:pt x="4349949" y="211329"/>
                  <a:pt x="4343995" y="212296"/>
                  <a:pt x="4338489" y="213636"/>
                </a:cubicBezTo>
                <a:lnTo>
                  <a:pt x="4330899" y="196223"/>
                </a:lnTo>
                <a:cubicBezTo>
                  <a:pt x="4337298" y="193544"/>
                  <a:pt x="4342433" y="189972"/>
                  <a:pt x="4346302" y="185507"/>
                </a:cubicBezTo>
                <a:cubicBezTo>
                  <a:pt x="4357464" y="172187"/>
                  <a:pt x="4367957" y="157676"/>
                  <a:pt x="4377779" y="141975"/>
                </a:cubicBezTo>
                <a:lnTo>
                  <a:pt x="4329113" y="141975"/>
                </a:lnTo>
                <a:lnTo>
                  <a:pt x="4329113" y="126125"/>
                </a:lnTo>
                <a:lnTo>
                  <a:pt x="4400327" y="126125"/>
                </a:lnTo>
                <a:cubicBezTo>
                  <a:pt x="4394746" y="117567"/>
                  <a:pt x="4389463" y="109977"/>
                  <a:pt x="4384477" y="103354"/>
                </a:cubicBezTo>
                <a:close/>
                <a:moveTo>
                  <a:pt x="10573643" y="93755"/>
                </a:moveTo>
                <a:cubicBezTo>
                  <a:pt x="10580935" y="102238"/>
                  <a:pt x="10587186" y="110349"/>
                  <a:pt x="10592395" y="118088"/>
                </a:cubicBezTo>
                <a:lnTo>
                  <a:pt x="10581568" y="124785"/>
                </a:lnTo>
                <a:lnTo>
                  <a:pt x="10647536" y="124785"/>
                </a:lnTo>
                <a:lnTo>
                  <a:pt x="10647536" y="160727"/>
                </a:lnTo>
                <a:lnTo>
                  <a:pt x="10631016" y="160727"/>
                </a:lnTo>
                <a:lnTo>
                  <a:pt x="10631016" y="139519"/>
                </a:lnTo>
                <a:lnTo>
                  <a:pt x="10532566" y="139519"/>
                </a:lnTo>
                <a:lnTo>
                  <a:pt x="10532566" y="160727"/>
                </a:lnTo>
                <a:lnTo>
                  <a:pt x="10516046" y="160727"/>
                </a:lnTo>
                <a:lnTo>
                  <a:pt x="10516046" y="124785"/>
                </a:lnTo>
                <a:lnTo>
                  <a:pt x="10575094" y="124785"/>
                </a:lnTo>
                <a:cubicBezTo>
                  <a:pt x="10569513" y="116451"/>
                  <a:pt x="10564118" y="109084"/>
                  <a:pt x="10558909" y="102684"/>
                </a:cubicBezTo>
                <a:close/>
                <a:moveTo>
                  <a:pt x="9220125" y="93531"/>
                </a:moveTo>
                <a:lnTo>
                  <a:pt x="9235306" y="103577"/>
                </a:lnTo>
                <a:cubicBezTo>
                  <a:pt x="9227715" y="111912"/>
                  <a:pt x="9220051" y="119725"/>
                  <a:pt x="9212312" y="127018"/>
                </a:cubicBezTo>
                <a:lnTo>
                  <a:pt x="9270801" y="127018"/>
                </a:lnTo>
                <a:lnTo>
                  <a:pt x="9270801" y="142198"/>
                </a:lnTo>
                <a:lnTo>
                  <a:pt x="9172240" y="142198"/>
                </a:lnTo>
                <a:cubicBezTo>
                  <a:pt x="9170231" y="149565"/>
                  <a:pt x="9168073" y="156634"/>
                  <a:pt x="9165766" y="163406"/>
                </a:cubicBezTo>
                <a:lnTo>
                  <a:pt x="9262318" y="163406"/>
                </a:lnTo>
                <a:lnTo>
                  <a:pt x="9262318" y="178363"/>
                </a:lnTo>
                <a:lnTo>
                  <a:pt x="9160520" y="178363"/>
                </a:lnTo>
                <a:cubicBezTo>
                  <a:pt x="9157543" y="186177"/>
                  <a:pt x="9154380" y="193544"/>
                  <a:pt x="9151032" y="200464"/>
                </a:cubicBezTo>
                <a:lnTo>
                  <a:pt x="9279508" y="200464"/>
                </a:lnTo>
                <a:lnTo>
                  <a:pt x="9279508" y="215645"/>
                </a:lnTo>
                <a:lnTo>
                  <a:pt x="9142883" y="215645"/>
                </a:lnTo>
                <a:cubicBezTo>
                  <a:pt x="9137898" y="223979"/>
                  <a:pt x="9132279" y="232016"/>
                  <a:pt x="9126029" y="239755"/>
                </a:cubicBezTo>
                <a:lnTo>
                  <a:pt x="9255174" y="239755"/>
                </a:lnTo>
                <a:lnTo>
                  <a:pt x="9255174" y="254712"/>
                </a:lnTo>
                <a:lnTo>
                  <a:pt x="9194899" y="254712"/>
                </a:lnTo>
                <a:lnTo>
                  <a:pt x="9194899" y="292663"/>
                </a:lnTo>
                <a:lnTo>
                  <a:pt x="9276606" y="292663"/>
                </a:lnTo>
                <a:lnTo>
                  <a:pt x="9276606" y="307844"/>
                </a:lnTo>
                <a:lnTo>
                  <a:pt x="9093770" y="307844"/>
                </a:lnTo>
                <a:lnTo>
                  <a:pt x="9093770" y="292663"/>
                </a:lnTo>
                <a:lnTo>
                  <a:pt x="9176816" y="292663"/>
                </a:lnTo>
                <a:lnTo>
                  <a:pt x="9176816" y="254712"/>
                </a:lnTo>
                <a:lnTo>
                  <a:pt x="9119443" y="254712"/>
                </a:lnTo>
                <a:lnTo>
                  <a:pt x="9119443" y="247680"/>
                </a:lnTo>
                <a:cubicBezTo>
                  <a:pt x="9104858" y="264200"/>
                  <a:pt x="9087222" y="279492"/>
                  <a:pt x="9066535" y="293556"/>
                </a:cubicBezTo>
                <a:cubicBezTo>
                  <a:pt x="9063558" y="288794"/>
                  <a:pt x="9059986" y="283510"/>
                  <a:pt x="9055819" y="277706"/>
                </a:cubicBezTo>
                <a:cubicBezTo>
                  <a:pt x="9083947" y="259103"/>
                  <a:pt x="9105714" y="238416"/>
                  <a:pt x="9121117" y="215645"/>
                </a:cubicBezTo>
                <a:lnTo>
                  <a:pt x="9061847" y="215645"/>
                </a:lnTo>
                <a:lnTo>
                  <a:pt x="9061847" y="200464"/>
                </a:lnTo>
                <a:lnTo>
                  <a:pt x="9130382" y="200464"/>
                </a:lnTo>
                <a:cubicBezTo>
                  <a:pt x="9134103" y="193693"/>
                  <a:pt x="9137563" y="186326"/>
                  <a:pt x="9140763" y="178363"/>
                </a:cubicBezTo>
                <a:lnTo>
                  <a:pt x="9077473" y="178363"/>
                </a:lnTo>
                <a:lnTo>
                  <a:pt x="9077473" y="163406"/>
                </a:lnTo>
                <a:lnTo>
                  <a:pt x="9146455" y="163406"/>
                </a:lnTo>
                <a:cubicBezTo>
                  <a:pt x="9148762" y="156709"/>
                  <a:pt x="9150920" y="149640"/>
                  <a:pt x="9152929" y="142198"/>
                </a:cubicBezTo>
                <a:lnTo>
                  <a:pt x="9072116" y="142198"/>
                </a:lnTo>
                <a:lnTo>
                  <a:pt x="9072116" y="127018"/>
                </a:lnTo>
                <a:lnTo>
                  <a:pt x="9128819" y="127018"/>
                </a:lnTo>
                <a:cubicBezTo>
                  <a:pt x="9122568" y="119130"/>
                  <a:pt x="9115871" y="111316"/>
                  <a:pt x="9108727" y="103577"/>
                </a:cubicBezTo>
                <a:lnTo>
                  <a:pt x="9121452" y="93755"/>
                </a:lnTo>
                <a:cubicBezTo>
                  <a:pt x="9130084" y="102089"/>
                  <a:pt x="9138344" y="110721"/>
                  <a:pt x="9146232" y="119651"/>
                </a:cubicBezTo>
                <a:lnTo>
                  <a:pt x="9136075" y="127018"/>
                </a:lnTo>
                <a:lnTo>
                  <a:pt x="9205391" y="127018"/>
                </a:lnTo>
                <a:lnTo>
                  <a:pt x="9196685" y="119204"/>
                </a:lnTo>
                <a:cubicBezTo>
                  <a:pt x="9205466" y="110572"/>
                  <a:pt x="9213279" y="102015"/>
                  <a:pt x="9220125" y="93531"/>
                </a:cubicBezTo>
                <a:close/>
                <a:moveTo>
                  <a:pt x="133541" y="0"/>
                </a:moveTo>
                <a:lnTo>
                  <a:pt x="133541" y="23663"/>
                </a:lnTo>
                <a:cubicBezTo>
                  <a:pt x="128778" y="28128"/>
                  <a:pt x="123960" y="31365"/>
                  <a:pt x="119086" y="33374"/>
                </a:cubicBezTo>
                <a:cubicBezTo>
                  <a:pt x="114212" y="35383"/>
                  <a:pt x="108723" y="36388"/>
                  <a:pt x="102621" y="36388"/>
                </a:cubicBezTo>
                <a:cubicBezTo>
                  <a:pt x="98157" y="36388"/>
                  <a:pt x="93897" y="35867"/>
                  <a:pt x="89841" y="34825"/>
                </a:cubicBezTo>
                <a:cubicBezTo>
                  <a:pt x="85785" y="33784"/>
                  <a:pt x="79349" y="31291"/>
                  <a:pt x="70530" y="27347"/>
                </a:cubicBezTo>
                <a:cubicBezTo>
                  <a:pt x="61712" y="23403"/>
                  <a:pt x="54364" y="21431"/>
                  <a:pt x="48485" y="21431"/>
                </a:cubicBezTo>
                <a:cubicBezTo>
                  <a:pt x="43723" y="21431"/>
                  <a:pt x="39239" y="22454"/>
                  <a:pt x="35035" y="24500"/>
                </a:cubicBezTo>
                <a:cubicBezTo>
                  <a:pt x="30831" y="26547"/>
                  <a:pt x="25603" y="30584"/>
                  <a:pt x="19352" y="36611"/>
                </a:cubicBezTo>
                <a:lnTo>
                  <a:pt x="19352" y="13729"/>
                </a:lnTo>
                <a:cubicBezTo>
                  <a:pt x="27240" y="4799"/>
                  <a:pt x="37584" y="334"/>
                  <a:pt x="50383" y="334"/>
                </a:cubicBezTo>
                <a:cubicBezTo>
                  <a:pt x="54848" y="334"/>
                  <a:pt x="59536" y="986"/>
                  <a:pt x="64447" y="2288"/>
                </a:cubicBezTo>
                <a:cubicBezTo>
                  <a:pt x="69358" y="3590"/>
                  <a:pt x="76353" y="6176"/>
                  <a:pt x="85432" y="10045"/>
                </a:cubicBezTo>
                <a:cubicBezTo>
                  <a:pt x="90567" y="12203"/>
                  <a:pt x="94417" y="13617"/>
                  <a:pt x="96985" y="14287"/>
                </a:cubicBezTo>
                <a:cubicBezTo>
                  <a:pt x="99552" y="14957"/>
                  <a:pt x="102138" y="15292"/>
                  <a:pt x="104742" y="15292"/>
                </a:cubicBezTo>
                <a:cubicBezTo>
                  <a:pt x="109579" y="15292"/>
                  <a:pt x="114584" y="13841"/>
                  <a:pt x="119755" y="10938"/>
                </a:cubicBezTo>
                <a:cubicBezTo>
                  <a:pt x="124927" y="8036"/>
                  <a:pt x="129522" y="4390"/>
                  <a:pt x="133541"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32" y="2118885"/>
            <a:ext cx="5038236" cy="1791205"/>
          </a:xfrm>
          <a:prstGeom prst="rect">
            <a:avLst/>
          </a:prstGeom>
        </p:spPr>
      </p:pic>
      <p:pic>
        <p:nvPicPr>
          <p:cNvPr id="10" name="图片 9"/>
          <p:cNvPicPr>
            <a:picLocks noChangeAspect="1"/>
          </p:cNvPicPr>
          <p:nvPr/>
        </p:nvPicPr>
        <p:blipFill>
          <a:blip r:embed="rId4"/>
          <a:stretch>
            <a:fillRect/>
          </a:stretch>
        </p:blipFill>
        <p:spPr>
          <a:xfrm>
            <a:off x="4680531" y="309136"/>
            <a:ext cx="7363423" cy="3909715"/>
          </a:xfrm>
          <a:prstGeom prst="rect">
            <a:avLst/>
          </a:prstGeom>
        </p:spPr>
      </p:pic>
    </p:spTree>
    <p:extLst>
      <p:ext uri="{BB962C8B-B14F-4D97-AF65-F5344CB8AC3E}">
        <p14:creationId xmlns:p14="http://schemas.microsoft.com/office/powerpoint/2010/main" val="335715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05"/>
                                        </p:tgtEl>
                                        <p:attrNameLst>
                                          <p:attrName>style.visibility</p:attrName>
                                        </p:attrNameLst>
                                      </p:cBhvr>
                                      <p:to>
                                        <p:strVal val="visible"/>
                                      </p:to>
                                    </p:set>
                                    <p:anim calcmode="lin" valueType="num">
                                      <p:cBhvr additive="base">
                                        <p:cTn id="18" dur="500" fill="hold"/>
                                        <p:tgtEl>
                                          <p:spTgt spid="605"/>
                                        </p:tgtEl>
                                        <p:attrNameLst>
                                          <p:attrName>ppt_x</p:attrName>
                                        </p:attrNameLst>
                                      </p:cBhvr>
                                      <p:tavLst>
                                        <p:tav tm="0">
                                          <p:val>
                                            <p:strVal val="#ppt_x"/>
                                          </p:val>
                                        </p:tav>
                                        <p:tav tm="100000">
                                          <p:val>
                                            <p:strVal val="#ppt_x"/>
                                          </p:val>
                                        </p:tav>
                                      </p:tavLst>
                                    </p:anim>
                                    <p:anim calcmode="lin" valueType="num">
                                      <p:cBhvr additive="base">
                                        <p:cTn id="19" dur="500" fill="hold"/>
                                        <p:tgtEl>
                                          <p:spTgt spid="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0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0" y="167889"/>
            <a:ext cx="3409406" cy="6604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defRPr/>
            </a:pPr>
            <a:r>
              <a:rPr lang="zh-CN" altLang="en-US" sz="2800" noProof="1" smtClean="0"/>
              <a:t>辨识基本原理</a:t>
            </a:r>
            <a:endParaRPr lang="zh-CN" altLang="en-US" sz="2800" noProof="1"/>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58279"/>
            <a:ext cx="5369608" cy="1791205"/>
          </a:xfrm>
          <a:prstGeom prst="rect">
            <a:avLst/>
          </a:prstGeom>
        </p:spPr>
      </p:pic>
      <p:pic>
        <p:nvPicPr>
          <p:cNvPr id="13" name="图片 12"/>
          <p:cNvPicPr>
            <a:picLocks noChangeAspect="1"/>
          </p:cNvPicPr>
          <p:nvPr/>
        </p:nvPicPr>
        <p:blipFill>
          <a:blip r:embed="rId4"/>
          <a:stretch>
            <a:fillRect/>
          </a:stretch>
        </p:blipFill>
        <p:spPr>
          <a:xfrm>
            <a:off x="3818381" y="167889"/>
            <a:ext cx="7975644" cy="4235141"/>
          </a:xfrm>
          <a:prstGeom prst="rect">
            <a:avLst/>
          </a:prstGeom>
        </p:spPr>
      </p:pic>
      <p:grpSp>
        <p:nvGrpSpPr>
          <p:cNvPr id="12" name="组合 11"/>
          <p:cNvGrpSpPr/>
          <p:nvPr/>
        </p:nvGrpSpPr>
        <p:grpSpPr>
          <a:xfrm>
            <a:off x="956426" y="4232366"/>
            <a:ext cx="10739523" cy="1380896"/>
            <a:chOff x="956426" y="4232366"/>
            <a:chExt cx="10739523" cy="1380896"/>
          </a:xfrm>
        </p:grpSpPr>
        <p:grpSp>
          <p:nvGrpSpPr>
            <p:cNvPr id="9" name="组合 8"/>
            <p:cNvGrpSpPr/>
            <p:nvPr/>
          </p:nvGrpSpPr>
          <p:grpSpPr>
            <a:xfrm>
              <a:off x="956426" y="4232366"/>
              <a:ext cx="10739523" cy="1380896"/>
              <a:chOff x="956426" y="4232366"/>
              <a:chExt cx="10739523" cy="1380896"/>
            </a:xfrm>
          </p:grpSpPr>
          <mc:AlternateContent xmlns:mc="http://schemas.openxmlformats.org/markup-compatibility/2006" xmlns:a14="http://schemas.microsoft.com/office/drawing/2010/main">
            <mc:Choice Requires="a14">
              <p:sp>
                <p:nvSpPr>
                  <p:cNvPr id="4" name="文本框 3"/>
                  <p:cNvSpPr txBox="1"/>
                  <p:nvPr/>
                </p:nvSpPr>
                <p:spPr>
                  <a:xfrm>
                    <a:off x="956426" y="4323806"/>
                    <a:ext cx="10739523" cy="1289456"/>
                  </a:xfrm>
                  <a:prstGeom prst="rect">
                    <a:avLst/>
                  </a:prstGeom>
                  <a:noFill/>
                </p:spPr>
                <p:txBody>
                  <a:bodyPr wrap="square" rtlCol="0">
                    <a:spAutoFit/>
                  </a:bodyPr>
                  <a:lstStyle/>
                  <a:p>
                    <a:pPr>
                      <a:lnSpc>
                        <a:spcPct val="150000"/>
                      </a:lnSpc>
                    </a:pPr>
                    <a:r>
                      <a:rPr lang="zh-CN" altLang="en-US" dirty="0" smtClean="0"/>
                      <a:t>然后，将新息</a:t>
                    </a:r>
                    <a:r>
                      <a:rPr lang="en-US" altLang="zh-CN" dirty="0" smtClean="0"/>
                      <a:t>z</a:t>
                    </a:r>
                    <a:r>
                      <a:rPr lang="zh-CN" altLang="en-US" dirty="0" smtClean="0"/>
                      <a:t>（</a:t>
                    </a:r>
                    <a:r>
                      <a:rPr lang="en-US" altLang="zh-CN" dirty="0" smtClean="0"/>
                      <a:t>k</a:t>
                    </a:r>
                    <a:r>
                      <a:rPr lang="zh-CN" altLang="en-US" dirty="0" smtClean="0"/>
                      <a:t>）反馈给辨识算法，在某种准则条件下，计算出</a:t>
                    </a:r>
                    <a:r>
                      <a:rPr lang="en-US" altLang="zh-CN" dirty="0" smtClean="0"/>
                      <a:t>k</a:t>
                    </a:r>
                    <a:r>
                      <a:rPr lang="zh-CN" altLang="en-US" dirty="0" smtClean="0"/>
                      <a:t>时刻的模型参数估计值</a:t>
                    </a:r>
                    <a14:m>
                      <m:oMath xmlns:m="http://schemas.openxmlformats.org/officeDocument/2006/math">
                        <m:r>
                          <a:rPr lang="zh-CN" altLang="en-US" i="1" smtClean="0">
                            <a:latin typeface="Cambria Math" panose="02040503050406030204" pitchFamily="18" charset="0"/>
                          </a:rPr>
                          <m:t>𝜃</m:t>
                        </m:r>
                        <m:d>
                          <m:dPr>
                            <m:begChr m:val="（"/>
                            <m:endChr m:val="）"/>
                            <m:ctrlPr>
                              <a:rPr lang="zh-CN" altLang="en-US" i="1" smtClean="0">
                                <a:latin typeface="Cambria Math" panose="02040503050406030204" pitchFamily="18" charset="0"/>
                              </a:rPr>
                            </m:ctrlPr>
                          </m:dPr>
                          <m:e>
                            <m:r>
                              <a:rPr lang="en-US" altLang="zh-CN" b="0" i="1" smtClean="0">
                                <a:latin typeface="Cambria Math" panose="02040503050406030204" pitchFamily="18" charset="0"/>
                              </a:rPr>
                              <m:t>𝑘</m:t>
                            </m:r>
                          </m:e>
                        </m:d>
                        <m:r>
                          <a:rPr lang="zh-CN" altLang="en-US" b="0" i="1" smtClean="0">
                            <a:latin typeface="Cambria Math" panose="02040503050406030204" pitchFamily="18" charset="0"/>
                          </a:rPr>
                          <m:t>，</m:t>
                        </m:r>
                      </m:oMath>
                    </a14:m>
                    <a:endParaRPr lang="en-US" altLang="zh-CN" b="0" dirty="0" smtClean="0"/>
                  </a:p>
                  <a:p>
                    <a:pPr>
                      <a:lnSpc>
                        <a:spcPct val="150000"/>
                      </a:lnSpc>
                    </a:pPr>
                    <a:r>
                      <a:rPr lang="zh-CN" altLang="en-US" dirty="0" smtClean="0"/>
                      <a:t>以此更新系统模型。这样不断反馈迭代下去，直至对应的准则函数达到最小值。这时，模型输出</a:t>
                    </a:r>
                    <a:endParaRPr lang="en-US" altLang="zh-CN" dirty="0" smtClean="0"/>
                  </a:p>
                  <a:p>
                    <a:pPr>
                      <a:lnSpc>
                        <a:spcPct val="150000"/>
                      </a:lnSpc>
                    </a:pPr>
                    <a:r>
                      <a:rPr lang="en-US" altLang="zh-CN" dirty="0"/>
                      <a:t>z</a:t>
                    </a:r>
                    <a:r>
                      <a:rPr lang="zh-CN" altLang="en-US" dirty="0" smtClean="0"/>
                      <a:t>（</a:t>
                    </a:r>
                    <a:r>
                      <a:rPr lang="en-US" altLang="zh-CN" dirty="0" smtClean="0"/>
                      <a:t>k</a:t>
                    </a:r>
                    <a:r>
                      <a:rPr lang="zh-CN" altLang="en-US" dirty="0" smtClean="0"/>
                      <a:t>）在该准则意义下最好地逼近系统输出</a:t>
                    </a:r>
                    <a:r>
                      <a:rPr lang="en-US" altLang="zh-CN" dirty="0" smtClean="0"/>
                      <a:t>z</a:t>
                    </a:r>
                    <a:r>
                      <a:rPr lang="zh-CN" altLang="en-US" dirty="0" smtClean="0"/>
                      <a:t>（</a:t>
                    </a:r>
                    <a:r>
                      <a:rPr lang="en-US" altLang="zh-CN" dirty="0" smtClean="0"/>
                      <a:t>k</a:t>
                    </a:r>
                    <a:r>
                      <a:rPr lang="zh-CN" altLang="en-US" dirty="0" smtClean="0"/>
                      <a:t>），便获得所需的系统模型。</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956426" y="4323806"/>
                    <a:ext cx="10739523" cy="1289456"/>
                  </a:xfrm>
                  <a:prstGeom prst="rect">
                    <a:avLst/>
                  </a:prstGeom>
                  <a:blipFill>
                    <a:blip r:embed="rId5"/>
                    <a:stretch>
                      <a:fillRect l="-511" b="-6604"/>
                    </a:stretch>
                  </a:blipFill>
                </p:spPr>
                <p:txBody>
                  <a:bodyPr/>
                  <a:lstStyle/>
                  <a:p>
                    <a:r>
                      <a:rPr lang="zh-CN" altLang="en-US">
                        <a:noFill/>
                      </a:rPr>
                      <a:t> </a:t>
                    </a:r>
                  </a:p>
                </p:txBody>
              </p:sp>
            </mc:Fallback>
          </mc:AlternateContent>
          <p:sp>
            <p:nvSpPr>
              <p:cNvPr id="8" name="文本框 7"/>
              <p:cNvSpPr txBox="1"/>
              <p:nvPr/>
            </p:nvSpPr>
            <p:spPr>
              <a:xfrm>
                <a:off x="2338250" y="4232366"/>
                <a:ext cx="319318" cy="369332"/>
              </a:xfrm>
              <a:prstGeom prst="rect">
                <a:avLst/>
              </a:prstGeom>
              <a:noFill/>
            </p:spPr>
            <p:txBody>
              <a:bodyPr wrap="none" rtlCol="0">
                <a:spAutoFit/>
              </a:bodyPr>
              <a:lstStyle/>
              <a:p>
                <a:r>
                  <a:rPr lang="en-US" altLang="zh-CN" dirty="0" smtClean="0"/>
                  <a:t>~</a:t>
                </a:r>
                <a:endParaRPr lang="zh-CN" altLang="en-US" dirty="0"/>
              </a:p>
            </p:txBody>
          </p:sp>
        </p:grpSp>
        <p:sp>
          <p:nvSpPr>
            <p:cNvPr id="11" name="文本框 10"/>
            <p:cNvSpPr txBox="1"/>
            <p:nvPr/>
          </p:nvSpPr>
          <p:spPr>
            <a:xfrm>
              <a:off x="969489" y="5140847"/>
              <a:ext cx="293670"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990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1383</Words>
  <Application>Microsoft Office PowerPoint</Application>
  <PresentationFormat>宽屏</PresentationFormat>
  <Paragraphs>257</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方正粗黑宋简体</vt:lpstr>
      <vt:lpstr>宋体</vt:lpstr>
      <vt:lpstr>微软雅黑</vt:lpstr>
      <vt:lpstr>Arial</vt:lpstr>
      <vt:lpstr>Calibri</vt:lpstr>
      <vt:lpstr>Cambria Math</vt:lpstr>
      <vt:lpstr>Palace Script MT</vt:lpstr>
      <vt:lpstr>Times New Roman</vt:lpstr>
      <vt:lpstr>Vladimir Script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Windows User</cp:lastModifiedBy>
  <cp:revision>147</cp:revision>
  <dcterms:created xsi:type="dcterms:W3CDTF">2016-01-15T03:19:00Z</dcterms:created>
  <dcterms:modified xsi:type="dcterms:W3CDTF">2020-09-11T07:29:26Z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