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63" r:id="rId2"/>
    <p:sldId id="266" r:id="rId3"/>
    <p:sldId id="267" r:id="rId4"/>
    <p:sldId id="272" r:id="rId5"/>
    <p:sldId id="271" r:id="rId6"/>
    <p:sldId id="270" r:id="rId7"/>
    <p:sldId id="268" r:id="rId8"/>
    <p:sldId id="275" r:id="rId9"/>
    <p:sldId id="269" r:id="rId10"/>
    <p:sldId id="276" r:id="rId11"/>
    <p:sldId id="273" r:id="rId12"/>
    <p:sldId id="274" r:id="rId13"/>
    <p:sldId id="257" r:id="rId14"/>
    <p:sldId id="260" r:id="rId15"/>
    <p:sldId id="261" r:id="rId16"/>
    <p:sldId id="262" r:id="rId17"/>
    <p:sldId id="259" r:id="rId18"/>
    <p:sldId id="264" r:id="rId19"/>
    <p:sldId id="265" r:id="rId20"/>
  </p:sldIdLst>
  <p:sldSz cx="12344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E2"/>
    <a:srgbClr val="378CC6"/>
    <a:srgbClr val="F0F7FF"/>
    <a:srgbClr val="FDE1D7"/>
    <a:srgbClr val="BAF8C4"/>
    <a:srgbClr val="459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6A810-58F1-4E92-9492-6D3F0D6BAE1F}" v="415" dt="2021-03-11T14:12:27.995"/>
    <p1510:client id="{DC6C772C-468B-4326-8ED7-EDD81CA5AB71}" v="731" dt="2021-03-11T14:13:1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providerId="Windows Live" clId="Web-{68E6A810-58F1-4E92-9492-6D3F0D6BAE1F}"/>
    <pc:docChg chg="delSld modSld">
      <pc:chgData name="来宾用户" userId="" providerId="Windows Live" clId="Web-{68E6A810-58F1-4E92-9492-6D3F0D6BAE1F}" dt="2021-03-11T14:12:27.667" v="302" actId="20577"/>
      <pc:docMkLst>
        <pc:docMk/>
      </pc:docMkLst>
      <pc:sldChg chg="addSp delSp modSp del">
        <pc:chgData name="来宾用户" userId="" providerId="Windows Live" clId="Web-{68E6A810-58F1-4E92-9492-6D3F0D6BAE1F}" dt="2021-03-11T13:49:02.357" v="287"/>
        <pc:sldMkLst>
          <pc:docMk/>
          <pc:sldMk cId="435291000" sldId="258"/>
        </pc:sldMkLst>
        <pc:spChg chg="mod">
          <ac:chgData name="来宾用户" userId="" providerId="Windows Live" clId="Web-{68E6A810-58F1-4E92-9492-6D3F0D6BAE1F}" dt="2021-03-11T13:01:36.235" v="3" actId="1076"/>
          <ac:spMkLst>
            <pc:docMk/>
            <pc:sldMk cId="435291000" sldId="258"/>
            <ac:spMk id="3" creationId="{78D4B77A-9853-443E-AE0A-73470045D12E}"/>
          </ac:spMkLst>
        </pc:spChg>
        <pc:spChg chg="mod">
          <ac:chgData name="来宾用户" userId="" providerId="Windows Live" clId="Web-{68E6A810-58F1-4E92-9492-6D3F0D6BAE1F}" dt="2021-03-11T13:02:03.845" v="7" actId="20577"/>
          <ac:spMkLst>
            <pc:docMk/>
            <pc:sldMk cId="435291000" sldId="258"/>
            <ac:spMk id="4" creationId="{3DC3C3A1-D2CB-4545-92C5-BCE8C29E21D3}"/>
          </ac:spMkLst>
        </pc:spChg>
        <pc:spChg chg="mod">
          <ac:chgData name="来宾用户" userId="" providerId="Windows Live" clId="Web-{68E6A810-58F1-4E92-9492-6D3F0D6BAE1F}" dt="2021-03-11T13:02:20.220" v="10" actId="20577"/>
          <ac:spMkLst>
            <pc:docMk/>
            <pc:sldMk cId="435291000" sldId="258"/>
            <ac:spMk id="6" creationId="{04B37038-96DF-4DB4-93B0-76A75958E54F}"/>
          </ac:spMkLst>
        </pc:spChg>
        <pc:spChg chg="mod">
          <ac:chgData name="来宾用户" userId="" providerId="Windows Live" clId="Web-{68E6A810-58F1-4E92-9492-6D3F0D6BAE1F}" dt="2021-03-11T13:01:12.656" v="2" actId="20577"/>
          <ac:spMkLst>
            <pc:docMk/>
            <pc:sldMk cId="435291000" sldId="258"/>
            <ac:spMk id="8" creationId="{4EED1BF2-546A-470F-AD46-E04B73E48272}"/>
          </ac:spMkLst>
        </pc:spChg>
        <pc:spChg chg="add mod">
          <ac:chgData name="来宾用户" userId="" providerId="Windows Live" clId="Web-{68E6A810-58F1-4E92-9492-6D3F0D6BAE1F}" dt="2021-03-11T13:12:18.655" v="59" actId="20577"/>
          <ac:spMkLst>
            <pc:docMk/>
            <pc:sldMk cId="435291000" sldId="258"/>
            <ac:spMk id="14" creationId="{9625CDF7-E14B-422C-A3A8-2D55C974A906}"/>
          </ac:spMkLst>
        </pc:spChg>
        <pc:spChg chg="add mod">
          <ac:chgData name="来宾用户" userId="" providerId="Windows Live" clId="Web-{68E6A810-58F1-4E92-9492-6D3F0D6BAE1F}" dt="2021-03-11T13:09:54.433" v="40" actId="14100"/>
          <ac:spMkLst>
            <pc:docMk/>
            <pc:sldMk cId="435291000" sldId="258"/>
            <ac:spMk id="15" creationId="{5B70A370-6F3F-49C3-AEAF-6873EF7BE88F}"/>
          </ac:spMkLst>
        </pc:spChg>
        <pc:spChg chg="add mod">
          <ac:chgData name="来宾用户" userId="" providerId="Windows Live" clId="Web-{68E6A810-58F1-4E92-9492-6D3F0D6BAE1F}" dt="2021-03-11T13:27:26.736" v="214" actId="1076"/>
          <ac:spMkLst>
            <pc:docMk/>
            <pc:sldMk cId="435291000" sldId="258"/>
            <ac:spMk id="18" creationId="{2B98C985-7581-48C2-B777-6A2C38EDFF57}"/>
          </ac:spMkLst>
        </pc:spChg>
        <pc:spChg chg="add del mod">
          <ac:chgData name="来宾用户" userId="" providerId="Windows Live" clId="Web-{68E6A810-58F1-4E92-9492-6D3F0D6BAE1F}" dt="2021-03-11T13:14:11.094" v="79"/>
          <ac:spMkLst>
            <pc:docMk/>
            <pc:sldMk cId="435291000" sldId="258"/>
            <ac:spMk id="19" creationId="{B1214A22-4D8C-4328-BAD9-7BB15194D92B}"/>
          </ac:spMkLst>
        </pc:spChg>
        <pc:spChg chg="add mod">
          <ac:chgData name="来宾用户" userId="" providerId="Windows Live" clId="Web-{68E6A810-58F1-4E92-9492-6D3F0D6BAE1F}" dt="2021-03-11T13:27:20.752" v="213" actId="1076"/>
          <ac:spMkLst>
            <pc:docMk/>
            <pc:sldMk cId="435291000" sldId="258"/>
            <ac:spMk id="20" creationId="{0A64B0EB-369F-4778-896A-E08E0C5272E6}"/>
          </ac:spMkLst>
        </pc:spChg>
        <pc:spChg chg="add mod">
          <ac:chgData name="来宾用户" userId="" providerId="Windows Live" clId="Web-{68E6A810-58F1-4E92-9492-6D3F0D6BAE1F}" dt="2021-03-11T13:24:49.077" v="192" actId="1076"/>
          <ac:spMkLst>
            <pc:docMk/>
            <pc:sldMk cId="435291000" sldId="258"/>
            <ac:spMk id="21" creationId="{CE39BD24-B314-4C95-A058-5448CFF9A19B}"/>
          </ac:spMkLst>
        </pc:spChg>
        <pc:spChg chg="add mod">
          <ac:chgData name="来宾用户" userId="" providerId="Windows Live" clId="Web-{68E6A810-58F1-4E92-9492-6D3F0D6BAE1F}" dt="2021-03-11T13:24:52.748" v="193" actId="1076"/>
          <ac:spMkLst>
            <pc:docMk/>
            <pc:sldMk cId="435291000" sldId="258"/>
            <ac:spMk id="22" creationId="{C0A6CCB5-B197-4F43-92DC-3814178132F4}"/>
          </ac:spMkLst>
        </pc:spChg>
        <pc:spChg chg="add mod">
          <ac:chgData name="来宾用户" userId="" providerId="Windows Live" clId="Web-{68E6A810-58F1-4E92-9492-6D3F0D6BAE1F}" dt="2021-03-11T13:24:56.014" v="194" actId="1076"/>
          <ac:spMkLst>
            <pc:docMk/>
            <pc:sldMk cId="435291000" sldId="258"/>
            <ac:spMk id="23" creationId="{B88A43CD-6DCA-42CF-B794-AB3088ACA94E}"/>
          </ac:spMkLst>
        </pc:spChg>
        <pc:spChg chg="add mod">
          <ac:chgData name="来宾用户" userId="" providerId="Windows Live" clId="Web-{68E6A810-58F1-4E92-9492-6D3F0D6BAE1F}" dt="2021-03-11T13:18:40.850" v="171"/>
          <ac:spMkLst>
            <pc:docMk/>
            <pc:sldMk cId="435291000" sldId="258"/>
            <ac:spMk id="24" creationId="{074F5F27-CAA8-4487-B3C7-E7335FE5D1BF}"/>
          </ac:spMkLst>
        </pc:spChg>
        <pc:spChg chg="add mod">
          <ac:chgData name="来宾用户" userId="" providerId="Windows Live" clId="Web-{68E6A810-58F1-4E92-9492-6D3F0D6BAE1F}" dt="2021-03-11T13:27:06.845" v="212" actId="14100"/>
          <ac:spMkLst>
            <pc:docMk/>
            <pc:sldMk cId="435291000" sldId="258"/>
            <ac:spMk id="25" creationId="{8C37C93A-5ABC-451E-8047-891143879844}"/>
          </ac:spMkLst>
        </pc:spChg>
        <pc:spChg chg="add del mod">
          <ac:chgData name="来宾用户" userId="" providerId="Windows Live" clId="Web-{68E6A810-58F1-4E92-9492-6D3F0D6BAE1F}" dt="2021-03-11T13:27:01.282" v="211"/>
          <ac:spMkLst>
            <pc:docMk/>
            <pc:sldMk cId="435291000" sldId="258"/>
            <ac:spMk id="26" creationId="{FCF82192-4298-4056-81B2-D568168698E1}"/>
          </ac:spMkLst>
        </pc:spChg>
        <pc:grpChg chg="add">
          <ac:chgData name="来宾用户" userId="" providerId="Windows Live" clId="Web-{68E6A810-58F1-4E92-9492-6D3F0D6BAE1F}" dt="2021-03-11T13:00:55.093" v="0"/>
          <ac:grpSpMkLst>
            <pc:docMk/>
            <pc:sldMk cId="435291000" sldId="258"/>
            <ac:grpSpMk id="10" creationId="{9E5746A7-3046-41E0-B8F7-C1A748365A32}"/>
          </ac:grpSpMkLst>
        </pc:grpChg>
        <pc:picChg chg="mod">
          <ac:chgData name="来宾用户" userId="" providerId="Windows Live" clId="Web-{68E6A810-58F1-4E92-9492-6D3F0D6BAE1F}" dt="2021-03-11T13:01:53.516" v="6"/>
          <ac:picMkLst>
            <pc:docMk/>
            <pc:sldMk cId="435291000" sldId="258"/>
            <ac:picMk id="5" creationId="{985318BE-55EF-4327-B802-65D43E2C6682}"/>
          </ac:picMkLst>
        </pc:picChg>
        <pc:picChg chg="mod">
          <ac:chgData name="来宾用户" userId="" providerId="Windows Live" clId="Web-{68E6A810-58F1-4E92-9492-6D3F0D6BAE1F}" dt="2021-03-11T13:02:12.220" v="9"/>
          <ac:picMkLst>
            <pc:docMk/>
            <pc:sldMk cId="435291000" sldId="258"/>
            <ac:picMk id="7" creationId="{83E2AD90-D407-4305-827F-559402119C85}"/>
          </ac:picMkLst>
        </pc:picChg>
        <pc:picChg chg="add del mod">
          <ac:chgData name="来宾用户" userId="" providerId="Windows Live" clId="Web-{68E6A810-58F1-4E92-9492-6D3F0D6BAE1F}" dt="2021-03-11T13:21:43.104" v="173"/>
          <ac:picMkLst>
            <pc:docMk/>
            <pc:sldMk cId="435291000" sldId="258"/>
            <ac:picMk id="16" creationId="{770D89B1-C6EF-4D1D-9D9D-C9C598F342FF}"/>
          </ac:picMkLst>
        </pc:picChg>
        <pc:picChg chg="add del mod">
          <ac:chgData name="来宾用户" userId="" providerId="Windows Live" clId="Web-{68E6A810-58F1-4E92-9492-6D3F0D6BAE1F}" dt="2021-03-11T13:21:43.104" v="172"/>
          <ac:picMkLst>
            <pc:docMk/>
            <pc:sldMk cId="435291000" sldId="258"/>
            <ac:picMk id="17" creationId="{F320AB5D-51A7-4748-A763-D4A2FC9180C1}"/>
          </ac:picMkLst>
        </pc:picChg>
        <pc:cxnChg chg="add">
          <ac:chgData name="来宾用户" userId="" providerId="Windows Live" clId="Web-{68E6A810-58F1-4E92-9492-6D3F0D6BAE1F}" dt="2021-03-11T13:01:07.093" v="1"/>
          <ac:cxnSpMkLst>
            <pc:docMk/>
            <pc:sldMk cId="435291000" sldId="258"/>
            <ac:cxnSpMk id="12" creationId="{8217BBDF-7AF0-441B-853C-A57513D84233}"/>
          </ac:cxnSpMkLst>
        </pc:cxnChg>
      </pc:sldChg>
      <pc:sldChg chg="addSp delSp modSp">
        <pc:chgData name="来宾用户" userId="" providerId="Windows Live" clId="Web-{68E6A810-58F1-4E92-9492-6D3F0D6BAE1F}" dt="2021-03-11T14:04:11.266" v="291" actId="14100"/>
        <pc:sldMkLst>
          <pc:docMk/>
          <pc:sldMk cId="3558378155" sldId="259"/>
        </pc:sldMkLst>
        <pc:spChg chg="add del">
          <ac:chgData name="来宾用户" userId="" providerId="Windows Live" clId="Web-{68E6A810-58F1-4E92-9492-6D3F0D6BAE1F}" dt="2021-03-11T13:28:46.378" v="216"/>
          <ac:spMkLst>
            <pc:docMk/>
            <pc:sldMk cId="3558378155" sldId="259"/>
            <ac:spMk id="3" creationId="{E99F6746-DEE9-4050-9E4A-BFC09A6B9D90}"/>
          </ac:spMkLst>
        </pc:spChg>
        <pc:spChg chg="mod">
          <ac:chgData name="来宾用户" userId="" providerId="Windows Live" clId="Web-{68E6A810-58F1-4E92-9492-6D3F0D6BAE1F}" dt="2021-03-11T13:29:29.442" v="219" actId="1076"/>
          <ac:spMkLst>
            <pc:docMk/>
            <pc:sldMk cId="3558378155" sldId="259"/>
            <ac:spMk id="5" creationId="{A9ACC1D8-0399-4285-BBFB-27F4A70D10CA}"/>
          </ac:spMkLst>
        </pc:spChg>
        <pc:spChg chg="mod">
          <ac:chgData name="来宾用户" userId="" providerId="Windows Live" clId="Web-{68E6A810-58F1-4E92-9492-6D3F0D6BAE1F}" dt="2021-03-11T13:30:29.052" v="225" actId="20577"/>
          <ac:spMkLst>
            <pc:docMk/>
            <pc:sldMk cId="3558378155" sldId="259"/>
            <ac:spMk id="6" creationId="{57958BBA-1ACF-4952-A682-6877C9EB8FAE}"/>
          </ac:spMkLst>
        </pc:spChg>
        <pc:spChg chg="mod">
          <ac:chgData name="来宾用户" userId="" providerId="Windows Live" clId="Web-{68E6A810-58F1-4E92-9492-6D3F0D6BAE1F}" dt="2021-03-11T13:30:20.021" v="223" actId="20577"/>
          <ac:spMkLst>
            <pc:docMk/>
            <pc:sldMk cId="3558378155" sldId="259"/>
            <ac:spMk id="8" creationId="{05DABADB-BFC9-4029-9A46-8B4E0DFFA0EA}"/>
          </ac:spMkLst>
        </pc:spChg>
        <pc:spChg chg="mod">
          <ac:chgData name="来宾用户" userId="" providerId="Windows Live" clId="Web-{68E6A810-58F1-4E92-9492-6D3F0D6BAE1F}" dt="2021-03-11T13:30:43.178" v="227" actId="20577"/>
          <ac:spMkLst>
            <pc:docMk/>
            <pc:sldMk cId="3558378155" sldId="259"/>
            <ac:spMk id="10" creationId="{E1EF222D-850A-4A9A-BEFA-9810EA718A23}"/>
          </ac:spMkLst>
        </pc:spChg>
        <pc:spChg chg="add">
          <ac:chgData name="来宾用户" userId="" providerId="Windows Live" clId="Web-{68E6A810-58F1-4E92-9492-6D3F0D6BAE1F}" dt="2021-03-11T13:30:51.803" v="228"/>
          <ac:spMkLst>
            <pc:docMk/>
            <pc:sldMk cId="3558378155" sldId="259"/>
            <ac:spMk id="16" creationId="{5974F6E9-6507-4CD8-B830-324507AB30D5}"/>
          </ac:spMkLst>
        </pc:spChg>
        <pc:spChg chg="add mod">
          <ac:chgData name="来宾用户" userId="" providerId="Windows Live" clId="Web-{68E6A810-58F1-4E92-9492-6D3F0D6BAE1F}" dt="2021-03-11T13:44:40.695" v="271" actId="14100"/>
          <ac:spMkLst>
            <pc:docMk/>
            <pc:sldMk cId="3558378155" sldId="259"/>
            <ac:spMk id="19" creationId="{6C16A1D9-60F4-404A-8CA4-E16C4B68E9AA}"/>
          </ac:spMkLst>
        </pc:spChg>
        <pc:spChg chg="add del mod">
          <ac:chgData name="来宾用户" userId="" providerId="Windows Live" clId="Web-{68E6A810-58F1-4E92-9492-6D3F0D6BAE1F}" dt="2021-03-11T14:04:04.625" v="289"/>
          <ac:spMkLst>
            <pc:docMk/>
            <pc:sldMk cId="3558378155" sldId="259"/>
            <ac:spMk id="25" creationId="{77C0E710-CBED-4CB8-90E6-475A5D94E567}"/>
          </ac:spMkLst>
        </pc:spChg>
        <pc:grpChg chg="add">
          <ac:chgData name="来宾用户" userId="" providerId="Windows Live" clId="Web-{68E6A810-58F1-4E92-9492-6D3F0D6BAE1F}" dt="2021-03-11T13:29:10.144" v="217"/>
          <ac:grpSpMkLst>
            <pc:docMk/>
            <pc:sldMk cId="3558378155" sldId="259"/>
            <ac:grpSpMk id="12" creationId="{8D2AE137-B42E-405F-891F-F502FE44720C}"/>
          </ac:grpSpMkLst>
        </pc:grpChg>
        <pc:picChg chg="mod">
          <ac:chgData name="来宾用户" userId="" providerId="Windows Live" clId="Web-{68E6A810-58F1-4E92-9492-6D3F0D6BAE1F}" dt="2021-03-11T13:29:55.255" v="222"/>
          <ac:picMkLst>
            <pc:docMk/>
            <pc:sldMk cId="3558378155" sldId="259"/>
            <ac:picMk id="9" creationId="{506E3B49-5ED0-4C21-BA13-7809958A31F1}"/>
          </ac:picMkLst>
        </pc:picChg>
        <pc:picChg chg="mod">
          <ac:chgData name="来宾用户" userId="" providerId="Windows Live" clId="Web-{68E6A810-58F1-4E92-9492-6D3F0D6BAE1F}" dt="2021-03-11T13:29:45.599" v="221"/>
          <ac:picMkLst>
            <pc:docMk/>
            <pc:sldMk cId="3558378155" sldId="259"/>
            <ac:picMk id="11" creationId="{660E8B7F-1388-4315-87F4-0744123E1E12}"/>
          </ac:picMkLst>
        </pc:picChg>
        <pc:picChg chg="add del mod">
          <ac:chgData name="来宾用户" userId="" providerId="Windows Live" clId="Web-{68E6A810-58F1-4E92-9492-6D3F0D6BAE1F}" dt="2021-03-11T13:36:21.544" v="237"/>
          <ac:picMkLst>
            <pc:docMk/>
            <pc:sldMk cId="3558378155" sldId="259"/>
            <ac:picMk id="17" creationId="{243093A2-D983-4C75-9A66-FAFC94EAF6A2}"/>
          </ac:picMkLst>
        </pc:picChg>
        <pc:picChg chg="add mod">
          <ac:chgData name="来宾用户" userId="" providerId="Windows Live" clId="Web-{68E6A810-58F1-4E92-9492-6D3F0D6BAE1F}" dt="2021-03-11T13:41:06.362" v="264" actId="1076"/>
          <ac:picMkLst>
            <pc:docMk/>
            <pc:sldMk cId="3558378155" sldId="259"/>
            <ac:picMk id="20" creationId="{BE4DBF11-54D7-4190-906B-8128140855B3}"/>
          </ac:picMkLst>
        </pc:picChg>
        <pc:picChg chg="add mod">
          <ac:chgData name="来宾用户" userId="" providerId="Windows Live" clId="Web-{68E6A810-58F1-4E92-9492-6D3F0D6BAE1F}" dt="2021-03-11T13:41:06.378" v="265" actId="1076"/>
          <ac:picMkLst>
            <pc:docMk/>
            <pc:sldMk cId="3558378155" sldId="259"/>
            <ac:picMk id="21" creationId="{296DD028-6BF9-423A-860E-9BCF23A2C74C}"/>
          </ac:picMkLst>
        </pc:picChg>
        <pc:picChg chg="add mod">
          <ac:chgData name="来宾用户" userId="" providerId="Windows Live" clId="Web-{68E6A810-58F1-4E92-9492-6D3F0D6BAE1F}" dt="2021-03-11T13:41:06.378" v="266" actId="1076"/>
          <ac:picMkLst>
            <pc:docMk/>
            <pc:sldMk cId="3558378155" sldId="259"/>
            <ac:picMk id="22" creationId="{F9C0CE51-0AD7-43E7-8CD8-B95EA365C16A}"/>
          </ac:picMkLst>
        </pc:picChg>
        <pc:picChg chg="add mod">
          <ac:chgData name="来宾用户" userId="" providerId="Windows Live" clId="Web-{68E6A810-58F1-4E92-9492-6D3F0D6BAE1F}" dt="2021-03-11T14:04:11.266" v="291" actId="14100"/>
          <ac:picMkLst>
            <pc:docMk/>
            <pc:sldMk cId="3558378155" sldId="259"/>
            <ac:picMk id="23" creationId="{FEED8A34-8541-43AF-B300-2869C79B3A6F}"/>
          </ac:picMkLst>
        </pc:picChg>
        <pc:picChg chg="add mod">
          <ac:chgData name="来宾用户" userId="" providerId="Windows Live" clId="Web-{68E6A810-58F1-4E92-9492-6D3F0D6BAE1F}" dt="2021-03-11T13:44:27.585" v="270" actId="14100"/>
          <ac:picMkLst>
            <pc:docMk/>
            <pc:sldMk cId="3558378155" sldId="259"/>
            <ac:picMk id="24" creationId="{90F2673C-5F40-4446-A514-00FE295FEE16}"/>
          </ac:picMkLst>
        </pc:picChg>
        <pc:cxnChg chg="add">
          <ac:chgData name="来宾用户" userId="" providerId="Windows Live" clId="Web-{68E6A810-58F1-4E92-9492-6D3F0D6BAE1F}" dt="2021-03-11T13:29:10.144" v="218"/>
          <ac:cxnSpMkLst>
            <pc:docMk/>
            <pc:sldMk cId="3558378155" sldId="259"/>
            <ac:cxnSpMk id="14" creationId="{64D77589-2422-4B6C-81F6-FE16DF94C004}"/>
          </ac:cxnSpMkLst>
        </pc:cxnChg>
      </pc:sldChg>
      <pc:sldChg chg="modSp">
        <pc:chgData name="来宾用户" userId="" providerId="Windows Live" clId="Web-{68E6A810-58F1-4E92-9492-6D3F0D6BAE1F}" dt="2021-03-11T14:12:27.667" v="302" actId="20577"/>
        <pc:sldMkLst>
          <pc:docMk/>
          <pc:sldMk cId="2006852187" sldId="261"/>
        </pc:sldMkLst>
        <pc:spChg chg="mod">
          <ac:chgData name="来宾用户" userId="" providerId="Windows Live" clId="Web-{68E6A810-58F1-4E92-9492-6D3F0D6BAE1F}" dt="2021-03-11T14:11:01.462" v="292" actId="1076"/>
          <ac:spMkLst>
            <pc:docMk/>
            <pc:sldMk cId="2006852187" sldId="261"/>
            <ac:spMk id="7" creationId="{86CC6946-69F2-45BD-A05E-D9CCC4FE0015}"/>
          </ac:spMkLst>
        </pc:spChg>
        <pc:spChg chg="mod">
          <ac:chgData name="来宾用户" userId="" providerId="Windows Live" clId="Web-{68E6A810-58F1-4E92-9492-6D3F0D6BAE1F}" dt="2021-03-11T14:11:28.041" v="296" actId="20577"/>
          <ac:spMkLst>
            <pc:docMk/>
            <pc:sldMk cId="2006852187" sldId="261"/>
            <ac:spMk id="8" creationId="{10590C1F-6F06-4E3C-A389-A8A4A80841DB}"/>
          </ac:spMkLst>
        </pc:spChg>
        <pc:spChg chg="mod">
          <ac:chgData name="来宾用户" userId="" providerId="Windows Live" clId="Web-{68E6A810-58F1-4E92-9492-6D3F0D6BAE1F}" dt="2021-03-11T14:12:27.667" v="302" actId="20577"/>
          <ac:spMkLst>
            <pc:docMk/>
            <pc:sldMk cId="2006852187" sldId="261"/>
            <ac:spMk id="13" creationId="{A7B1D1A3-C182-4E6E-AF12-5CE98366158C}"/>
          </ac:spMkLst>
        </pc:spChg>
        <pc:grpChg chg="mod">
          <ac:chgData name="来宾用户" userId="" providerId="Windows Live" clId="Web-{68E6A810-58F1-4E92-9492-6D3F0D6BAE1F}" dt="2021-03-11T14:11:31.931" v="298" actId="1076"/>
          <ac:grpSpMkLst>
            <pc:docMk/>
            <pc:sldMk cId="2006852187" sldId="261"/>
            <ac:grpSpMk id="19" creationId="{DD726DC6-9132-4EB7-9E19-85735D2782B3}"/>
          </ac:grpSpMkLst>
        </pc:grpChg>
        <pc:picChg chg="mod">
          <ac:chgData name="来宾用户" userId="" providerId="Windows Live" clId="Web-{68E6A810-58F1-4E92-9492-6D3F0D6BAE1F}" dt="2021-03-11T14:11:15.650" v="294"/>
          <ac:picMkLst>
            <pc:docMk/>
            <pc:sldMk cId="2006852187" sldId="261"/>
            <ac:picMk id="12" creationId="{89ED0EE0-68A8-4C2C-9A45-0DDC23C65EFE}"/>
          </ac:picMkLst>
        </pc:picChg>
        <pc:picChg chg="mod">
          <ac:chgData name="来宾用户" userId="" providerId="Windows Live" clId="Web-{68E6A810-58F1-4E92-9492-6D3F0D6BAE1F}" dt="2021-03-11T14:12:14.667" v="300"/>
          <ac:picMkLst>
            <pc:docMk/>
            <pc:sldMk cId="2006852187" sldId="261"/>
            <ac:picMk id="15" creationId="{081FFFA1-09D7-4B0D-A601-7BE40FCF42D4}"/>
          </ac:picMkLst>
        </pc:picChg>
      </pc:sldChg>
    </pc:docChg>
  </pc:docChgLst>
  <pc:docChgLst>
    <pc:chgData name="Mao Freya" userId="24c6318ccac13f08" providerId="LiveId" clId="{DC6C772C-468B-4326-8ED7-EDD81CA5AB71}"/>
    <pc:docChg chg="undo custSel addSld modSld">
      <pc:chgData name="Mao Freya" userId="24c6318ccac13f08" providerId="LiveId" clId="{DC6C772C-468B-4326-8ED7-EDD81CA5AB71}" dt="2021-03-11T14:13:19.333" v="746"/>
      <pc:docMkLst>
        <pc:docMk/>
      </pc:docMkLst>
      <pc:sldChg chg="addSp delSp modSp mod setBg">
        <pc:chgData name="Mao Freya" userId="24c6318ccac13f08" providerId="LiveId" clId="{DC6C772C-468B-4326-8ED7-EDD81CA5AB71}" dt="2021-03-11T14:11:47.259" v="736"/>
        <pc:sldMkLst>
          <pc:docMk/>
          <pc:sldMk cId="3994041853" sldId="257"/>
        </pc:sldMkLst>
        <pc:spChg chg="mod">
          <ac:chgData name="Mao Freya" userId="24c6318ccac13f08" providerId="LiveId" clId="{DC6C772C-468B-4326-8ED7-EDD81CA5AB71}" dt="2021-03-11T13:00:43.541" v="128" actId="164"/>
          <ac:spMkLst>
            <pc:docMk/>
            <pc:sldMk cId="3994041853" sldId="257"/>
            <ac:spMk id="7" creationId="{86CC6946-69F2-45BD-A05E-D9CCC4FE0015}"/>
          </ac:spMkLst>
        </pc:spChg>
        <pc:spChg chg="add mod">
          <ac:chgData name="Mao Freya" userId="24c6318ccac13f08" providerId="LiveId" clId="{DC6C772C-468B-4326-8ED7-EDD81CA5AB71}" dt="2021-03-11T13:00:43.541" v="128" actId="164"/>
          <ac:spMkLst>
            <pc:docMk/>
            <pc:sldMk cId="3994041853" sldId="257"/>
            <ac:spMk id="8" creationId="{10590C1F-6F06-4E3C-A389-A8A4A80841DB}"/>
          </ac:spMkLst>
        </pc:spChg>
        <pc:spChg chg="add mod">
          <ac:chgData name="Mao Freya" userId="24c6318ccac13f08" providerId="LiveId" clId="{DC6C772C-468B-4326-8ED7-EDD81CA5AB71}" dt="2021-03-11T14:11:47.259" v="736"/>
          <ac:spMkLst>
            <pc:docMk/>
            <pc:sldMk cId="3994041853" sldId="257"/>
            <ac:spMk id="13" creationId="{A7B1D1A3-C182-4E6E-AF12-5CE98366158C}"/>
          </ac:spMkLst>
        </pc:spChg>
        <pc:spChg chg="add mod">
          <ac:chgData name="Mao Freya" userId="24c6318ccac13f08" providerId="LiveId" clId="{DC6C772C-468B-4326-8ED7-EDD81CA5AB71}" dt="2021-03-11T13:00:43.541" v="128" actId="164"/>
          <ac:spMkLst>
            <pc:docMk/>
            <pc:sldMk cId="3994041853" sldId="257"/>
            <ac:spMk id="16" creationId="{4441AB25-0A40-452F-88AD-CF77E8E0A654}"/>
          </ac:spMkLst>
        </pc:spChg>
        <pc:spChg chg="add mod">
          <ac:chgData name="Mao Freya" userId="24c6318ccac13f08" providerId="LiveId" clId="{DC6C772C-468B-4326-8ED7-EDD81CA5AB71}" dt="2021-03-11T13:02:27.824" v="153" actId="404"/>
          <ac:spMkLst>
            <pc:docMk/>
            <pc:sldMk cId="3994041853" sldId="257"/>
            <ac:spMk id="20" creationId="{75C79229-A2E6-4775-A619-A3BF5F11C586}"/>
          </ac:spMkLst>
        </pc:spChg>
        <pc:spChg chg="add del">
          <ac:chgData name="Mao Freya" userId="24c6318ccac13f08" providerId="LiveId" clId="{DC6C772C-468B-4326-8ED7-EDD81CA5AB71}" dt="2021-03-11T13:09:25.024" v="155" actId="478"/>
          <ac:spMkLst>
            <pc:docMk/>
            <pc:sldMk cId="3994041853" sldId="257"/>
            <ac:spMk id="21" creationId="{82C41FC9-786C-4E99-9D44-69FF6A96BF17}"/>
          </ac:spMkLst>
        </pc:spChg>
        <pc:spChg chg="add mod">
          <ac:chgData name="Mao Freya" userId="24c6318ccac13f08" providerId="LiveId" clId="{DC6C772C-468B-4326-8ED7-EDD81CA5AB71}" dt="2021-03-11T13:09:43.405" v="159" actId="207"/>
          <ac:spMkLst>
            <pc:docMk/>
            <pc:sldMk cId="3994041853" sldId="257"/>
            <ac:spMk id="22" creationId="{A2F3703E-F43C-4A8B-B851-BC18EA8339A1}"/>
          </ac:spMkLst>
        </pc:spChg>
        <pc:spChg chg="add mod">
          <ac:chgData name="Mao Freya" userId="24c6318ccac13f08" providerId="LiveId" clId="{DC6C772C-468B-4326-8ED7-EDD81CA5AB71}" dt="2021-03-11T13:11:03.626" v="190" actId="164"/>
          <ac:spMkLst>
            <pc:docMk/>
            <pc:sldMk cId="3994041853" sldId="257"/>
            <ac:spMk id="23" creationId="{660C8EE0-2C01-4A94-851F-3BA754BF2DCB}"/>
          </ac:spMkLst>
        </pc:spChg>
        <pc:spChg chg="add mod">
          <ac:chgData name="Mao Freya" userId="24c6318ccac13f08" providerId="LiveId" clId="{DC6C772C-468B-4326-8ED7-EDD81CA5AB71}" dt="2021-03-11T13:11:06.441" v="191" actId="1076"/>
          <ac:spMkLst>
            <pc:docMk/>
            <pc:sldMk cId="3994041853" sldId="257"/>
            <ac:spMk id="24" creationId="{FE21B997-C5D6-4D0B-8C3F-00F2AB546322}"/>
          </ac:spMkLst>
        </pc:spChg>
        <pc:spChg chg="add mod">
          <ac:chgData name="Mao Freya" userId="24c6318ccac13f08" providerId="LiveId" clId="{DC6C772C-468B-4326-8ED7-EDD81CA5AB71}" dt="2021-03-11T13:11:52.385" v="223" actId="1076"/>
          <ac:spMkLst>
            <pc:docMk/>
            <pc:sldMk cId="3994041853" sldId="257"/>
            <ac:spMk id="26" creationId="{FC222A1B-1838-4526-9BE9-AB5220770972}"/>
          </ac:spMkLst>
        </pc:spChg>
        <pc:spChg chg="add del mod">
          <ac:chgData name="Mao Freya" userId="24c6318ccac13f08" providerId="LiveId" clId="{DC6C772C-468B-4326-8ED7-EDD81CA5AB71}" dt="2021-03-11T13:46:20.739" v="616" actId="478"/>
          <ac:spMkLst>
            <pc:docMk/>
            <pc:sldMk cId="3994041853" sldId="257"/>
            <ac:spMk id="27" creationId="{85D12A20-B6EA-46EA-ABC9-556928B8739D}"/>
          </ac:spMkLst>
        </pc:spChg>
        <pc:spChg chg="add mod">
          <ac:chgData name="Mao Freya" userId="24c6318ccac13f08" providerId="LiveId" clId="{DC6C772C-468B-4326-8ED7-EDD81CA5AB71}" dt="2021-03-11T13:46:30.982" v="618" actId="14100"/>
          <ac:spMkLst>
            <pc:docMk/>
            <pc:sldMk cId="3994041853" sldId="257"/>
            <ac:spMk id="28" creationId="{C1A09AE4-9601-4D0E-A690-8879E1B34BB9}"/>
          </ac:spMkLst>
        </pc:spChg>
        <pc:spChg chg="add mod">
          <ac:chgData name="Mao Freya" userId="24c6318ccac13f08" providerId="LiveId" clId="{DC6C772C-468B-4326-8ED7-EDD81CA5AB71}" dt="2021-03-11T13:48:44.619" v="645"/>
          <ac:spMkLst>
            <pc:docMk/>
            <pc:sldMk cId="3994041853" sldId="257"/>
            <ac:spMk id="29" creationId="{79BA5F73-92B6-42E5-951F-F494835FA07C}"/>
          </ac:spMkLst>
        </pc:spChg>
        <pc:spChg chg="add mod">
          <ac:chgData name="Mao Freya" userId="24c6318ccac13f08" providerId="LiveId" clId="{DC6C772C-468B-4326-8ED7-EDD81CA5AB71}" dt="2021-03-11T13:48:44.619" v="645"/>
          <ac:spMkLst>
            <pc:docMk/>
            <pc:sldMk cId="3994041853" sldId="257"/>
            <ac:spMk id="30" creationId="{BEE8DB14-D327-4EF6-AE62-411A85E15522}"/>
          </ac:spMkLst>
        </pc:spChg>
        <pc:spChg chg="add del mod">
          <ac:chgData name="Mao Freya" userId="24c6318ccac13f08" providerId="LiveId" clId="{DC6C772C-468B-4326-8ED7-EDD81CA5AB71}" dt="2021-03-11T13:47:43.927" v="631" actId="478"/>
          <ac:spMkLst>
            <pc:docMk/>
            <pc:sldMk cId="3994041853" sldId="257"/>
            <ac:spMk id="31" creationId="{80248145-621B-458E-B1AB-5DCADC34673D}"/>
          </ac:spMkLst>
        </pc:spChg>
        <pc:spChg chg="add mod">
          <ac:chgData name="Mao Freya" userId="24c6318ccac13f08" providerId="LiveId" clId="{DC6C772C-468B-4326-8ED7-EDD81CA5AB71}" dt="2021-03-11T13:50:09.303" v="685" actId="2711"/>
          <ac:spMkLst>
            <pc:docMk/>
            <pc:sldMk cId="3994041853" sldId="257"/>
            <ac:spMk id="32" creationId="{2D3A6075-13CF-4F92-9F30-7ACA9257DF88}"/>
          </ac:spMkLst>
        </pc:spChg>
        <pc:spChg chg="add mod">
          <ac:chgData name="Mao Freya" userId="24c6318ccac13f08" providerId="LiveId" clId="{DC6C772C-468B-4326-8ED7-EDD81CA5AB71}" dt="2021-03-11T13:46:36.097" v="620" actId="14100"/>
          <ac:spMkLst>
            <pc:docMk/>
            <pc:sldMk cId="3994041853" sldId="257"/>
            <ac:spMk id="33" creationId="{CB659072-BC16-4F45-9A23-F7F2505419DD}"/>
          </ac:spMkLst>
        </pc:spChg>
        <pc:spChg chg="add mod">
          <ac:chgData name="Mao Freya" userId="24c6318ccac13f08" providerId="LiveId" clId="{DC6C772C-468B-4326-8ED7-EDD81CA5AB71}" dt="2021-03-11T13:46:38.043" v="621" actId="14100"/>
          <ac:spMkLst>
            <pc:docMk/>
            <pc:sldMk cId="3994041853" sldId="257"/>
            <ac:spMk id="34" creationId="{6FDD95F6-0B3A-4D8F-A047-5F12C86CF646}"/>
          </ac:spMkLst>
        </pc:spChg>
        <pc:spChg chg="add mod">
          <ac:chgData name="Mao Freya" userId="24c6318ccac13f08" providerId="LiveId" clId="{DC6C772C-468B-4326-8ED7-EDD81CA5AB71}" dt="2021-03-11T13:49:29.336" v="665" actId="1076"/>
          <ac:spMkLst>
            <pc:docMk/>
            <pc:sldMk cId="3994041853" sldId="257"/>
            <ac:spMk id="35" creationId="{45C2BED7-BDF2-40CC-BA74-5BDDE8ED30F0}"/>
          </ac:spMkLst>
        </pc:spChg>
        <pc:spChg chg="add mod">
          <ac:chgData name="Mao Freya" userId="24c6318ccac13f08" providerId="LiveId" clId="{DC6C772C-468B-4326-8ED7-EDD81CA5AB71}" dt="2021-03-11T13:47:51.276" v="633" actId="1076"/>
          <ac:spMkLst>
            <pc:docMk/>
            <pc:sldMk cId="3994041853" sldId="257"/>
            <ac:spMk id="36" creationId="{D5F47859-5B56-442A-8FC7-8B6104EDF5B6}"/>
          </ac:spMkLst>
        </pc:spChg>
        <pc:spChg chg="add mod">
          <ac:chgData name="Mao Freya" userId="24c6318ccac13f08" providerId="LiveId" clId="{DC6C772C-468B-4326-8ED7-EDD81CA5AB71}" dt="2021-03-11T13:48:44.619" v="645"/>
          <ac:spMkLst>
            <pc:docMk/>
            <pc:sldMk cId="3994041853" sldId="257"/>
            <ac:spMk id="39" creationId="{98D21259-2ED2-4FF1-87BE-BDCB403B6521}"/>
          </ac:spMkLst>
        </pc:spChg>
        <pc:spChg chg="add mod">
          <ac:chgData name="Mao Freya" userId="24c6318ccac13f08" providerId="LiveId" clId="{DC6C772C-468B-4326-8ED7-EDD81CA5AB71}" dt="2021-03-11T13:49:15.302" v="657" actId="1076"/>
          <ac:spMkLst>
            <pc:docMk/>
            <pc:sldMk cId="3994041853" sldId="257"/>
            <ac:spMk id="40" creationId="{2565AE39-449F-47D3-A334-9B2ECF67C4FD}"/>
          </ac:spMkLst>
        </pc:spChg>
        <pc:spChg chg="add mod">
          <ac:chgData name="Mao Freya" userId="24c6318ccac13f08" providerId="LiveId" clId="{DC6C772C-468B-4326-8ED7-EDD81CA5AB71}" dt="2021-03-11T13:49:18.145" v="658" actId="1076"/>
          <ac:spMkLst>
            <pc:docMk/>
            <pc:sldMk cId="3994041853" sldId="257"/>
            <ac:spMk id="41" creationId="{8D0A2FA7-705D-4872-91C7-53F3E4991AD6}"/>
          </ac:spMkLst>
        </pc:spChg>
        <pc:spChg chg="add mod">
          <ac:chgData name="Mao Freya" userId="24c6318ccac13f08" providerId="LiveId" clId="{DC6C772C-468B-4326-8ED7-EDD81CA5AB71}" dt="2021-03-11T13:49:47.795" v="677" actId="1076"/>
          <ac:spMkLst>
            <pc:docMk/>
            <pc:sldMk cId="3994041853" sldId="257"/>
            <ac:spMk id="42" creationId="{EBEB5B43-3233-4D68-9617-3BF69BEEA833}"/>
          </ac:spMkLst>
        </pc:spChg>
        <pc:spChg chg="add mod">
          <ac:chgData name="Mao Freya" userId="24c6318ccac13f08" providerId="LiveId" clId="{DC6C772C-468B-4326-8ED7-EDD81CA5AB71}" dt="2021-03-11T13:50:25.884" v="689" actId="404"/>
          <ac:spMkLst>
            <pc:docMk/>
            <pc:sldMk cId="3994041853" sldId="257"/>
            <ac:spMk id="43" creationId="{7846EA9F-BCDA-4BA7-BAF0-9C7411DDA8B0}"/>
          </ac:spMkLst>
        </pc:spChg>
        <pc:grpChg chg="add mod">
          <ac:chgData name="Mao Freya" userId="24c6318ccac13f08" providerId="LiveId" clId="{DC6C772C-468B-4326-8ED7-EDD81CA5AB71}" dt="2021-03-11T13:00:43.541" v="128" actId="164"/>
          <ac:grpSpMkLst>
            <pc:docMk/>
            <pc:sldMk cId="3994041853" sldId="257"/>
            <ac:grpSpMk id="19" creationId="{DD726DC6-9132-4EB7-9E19-85735D2782B3}"/>
          </ac:grpSpMkLst>
        </pc:grpChg>
        <pc:grpChg chg="add mod">
          <ac:chgData name="Mao Freya" userId="24c6318ccac13f08" providerId="LiveId" clId="{DC6C772C-468B-4326-8ED7-EDD81CA5AB71}" dt="2021-03-11T13:11:03.626" v="190" actId="164"/>
          <ac:grpSpMkLst>
            <pc:docMk/>
            <pc:sldMk cId="3994041853" sldId="257"/>
            <ac:grpSpMk id="25" creationId="{CAB021CF-C42B-4E41-B4D4-4FB46C2E660B}"/>
          </ac:grpSpMkLst>
        </pc:grpChg>
        <pc:picChg chg="add del mod">
          <ac:chgData name="Mao Freya" userId="24c6318ccac13f08" providerId="LiveId" clId="{DC6C772C-468B-4326-8ED7-EDD81CA5AB71}" dt="2021-03-11T13:01:21.274" v="130" actId="478"/>
          <ac:picMkLst>
            <pc:docMk/>
            <pc:sldMk cId="3994041853" sldId="257"/>
            <ac:picMk id="10" creationId="{56D36433-9B14-4BBD-BE21-3B94475A273A}"/>
          </ac:picMkLst>
        </pc:picChg>
        <pc:picChg chg="add mod">
          <ac:chgData name="Mao Freya" userId="24c6318ccac13f08" providerId="LiveId" clId="{DC6C772C-468B-4326-8ED7-EDD81CA5AB71}" dt="2021-03-11T13:00:43.541" v="128" actId="164"/>
          <ac:picMkLst>
            <pc:docMk/>
            <pc:sldMk cId="3994041853" sldId="257"/>
            <ac:picMk id="12" creationId="{89ED0EE0-68A8-4C2C-9A45-0DDC23C65EFE}"/>
          </ac:picMkLst>
        </pc:picChg>
        <pc:picChg chg="add mod">
          <ac:chgData name="Mao Freya" userId="24c6318ccac13f08" providerId="LiveId" clId="{DC6C772C-468B-4326-8ED7-EDD81CA5AB71}" dt="2021-03-11T13:00:43.541" v="128" actId="164"/>
          <ac:picMkLst>
            <pc:docMk/>
            <pc:sldMk cId="3994041853" sldId="257"/>
            <ac:picMk id="15" creationId="{081FFFA1-09D7-4B0D-A601-7BE40FCF42D4}"/>
          </ac:picMkLst>
        </pc:picChg>
        <pc:picChg chg="add mod">
          <ac:chgData name="Mao Freya" userId="24c6318ccac13f08" providerId="LiveId" clId="{DC6C772C-468B-4326-8ED7-EDD81CA5AB71}" dt="2021-03-11T13:00:43.541" v="128" actId="164"/>
          <ac:picMkLst>
            <pc:docMk/>
            <pc:sldMk cId="3994041853" sldId="257"/>
            <ac:picMk id="18" creationId="{F0994A5C-8218-4D2D-A370-97A7DB427444}"/>
          </ac:picMkLst>
        </pc:picChg>
        <pc:picChg chg="add mod">
          <ac:chgData name="Mao Freya" userId="24c6318ccac13f08" providerId="LiveId" clId="{DC6C772C-468B-4326-8ED7-EDD81CA5AB71}" dt="2021-03-11T13:47:41.863" v="630" actId="1076"/>
          <ac:picMkLst>
            <pc:docMk/>
            <pc:sldMk cId="3994041853" sldId="257"/>
            <ac:picMk id="38" creationId="{90DEB040-DA6F-493C-BA43-972D3EA26A7D}"/>
          </ac:picMkLst>
        </pc:picChg>
        <pc:picChg chg="add mod">
          <ac:chgData name="Mao Freya" userId="24c6318ccac13f08" providerId="LiveId" clId="{DC6C772C-468B-4326-8ED7-EDD81CA5AB71}" dt="2021-03-11T13:50:31.871" v="691" actId="1076"/>
          <ac:picMkLst>
            <pc:docMk/>
            <pc:sldMk cId="3994041853" sldId="257"/>
            <ac:picMk id="44" creationId="{5AE4EBF3-5642-49D1-86D4-A82168A53AAF}"/>
          </ac:picMkLst>
        </pc:picChg>
        <pc:cxnChg chg="mod">
          <ac:chgData name="Mao Freya" userId="24c6318ccac13f08" providerId="LiveId" clId="{DC6C772C-468B-4326-8ED7-EDD81CA5AB71}" dt="2021-03-11T12:58:26.491" v="96" actId="1076"/>
          <ac:cxnSpMkLst>
            <pc:docMk/>
            <pc:sldMk cId="3994041853" sldId="257"/>
            <ac:cxnSpMk id="5" creationId="{6422B36A-11F9-4961-88D3-32F078577631}"/>
          </ac:cxnSpMkLst>
        </pc:cxnChg>
      </pc:sldChg>
      <pc:sldChg chg="modSp mod">
        <pc:chgData name="Mao Freya" userId="24c6318ccac13f08" providerId="LiveId" clId="{DC6C772C-468B-4326-8ED7-EDD81CA5AB71}" dt="2021-03-11T14:13:19.333" v="746"/>
        <pc:sldMkLst>
          <pc:docMk/>
          <pc:sldMk cId="3558378155" sldId="259"/>
        </pc:sldMkLst>
        <pc:spChg chg="mod">
          <ac:chgData name="Mao Freya" userId="24c6318ccac13f08" providerId="LiveId" clId="{DC6C772C-468B-4326-8ED7-EDD81CA5AB71}" dt="2021-03-11T14:13:12.974" v="745"/>
          <ac:spMkLst>
            <pc:docMk/>
            <pc:sldMk cId="3558378155" sldId="259"/>
            <ac:spMk id="6" creationId="{57958BBA-1ACF-4952-A682-6877C9EB8FAE}"/>
          </ac:spMkLst>
        </pc:spChg>
        <pc:spChg chg="mod">
          <ac:chgData name="Mao Freya" userId="24c6318ccac13f08" providerId="LiveId" clId="{DC6C772C-468B-4326-8ED7-EDD81CA5AB71}" dt="2021-03-11T14:13:19.333" v="746"/>
          <ac:spMkLst>
            <pc:docMk/>
            <pc:sldMk cId="3558378155" sldId="259"/>
            <ac:spMk id="8" creationId="{05DABADB-BFC9-4029-9A46-8B4E0DFFA0EA}"/>
          </ac:spMkLst>
        </pc:spChg>
        <pc:picChg chg="mod">
          <ac:chgData name="Mao Freya" userId="24c6318ccac13f08" providerId="LiveId" clId="{DC6C772C-468B-4326-8ED7-EDD81CA5AB71}" dt="2021-03-11T14:04:20.131" v="724" actId="1076"/>
          <ac:picMkLst>
            <pc:docMk/>
            <pc:sldMk cId="3558378155" sldId="259"/>
            <ac:picMk id="23" creationId="{FEED8A34-8541-43AF-B300-2869C79B3A6F}"/>
          </ac:picMkLst>
        </pc:picChg>
      </pc:sldChg>
      <pc:sldChg chg="addSp delSp modSp add mod">
        <pc:chgData name="Mao Freya" userId="24c6318ccac13f08" providerId="LiveId" clId="{DC6C772C-468B-4326-8ED7-EDD81CA5AB71}" dt="2021-03-11T14:12:32.199" v="740"/>
        <pc:sldMkLst>
          <pc:docMk/>
          <pc:sldMk cId="3735642479" sldId="260"/>
        </pc:sldMkLst>
        <pc:spChg chg="add mod">
          <ac:chgData name="Mao Freya" userId="24c6318ccac13f08" providerId="LiveId" clId="{DC6C772C-468B-4326-8ED7-EDD81CA5AB71}" dt="2021-03-11T13:36:19.346" v="392" actId="1076"/>
          <ac:spMkLst>
            <pc:docMk/>
            <pc:sldMk cId="3735642479" sldId="260"/>
            <ac:spMk id="2" creationId="{C7FA0966-B32A-4FD2-A6D1-0C52A0046A2E}"/>
          </ac:spMkLst>
        </pc:spChg>
        <pc:spChg chg="del">
          <ac:chgData name="Mao Freya" userId="24c6318ccac13f08" providerId="LiveId" clId="{DC6C772C-468B-4326-8ED7-EDD81CA5AB71}" dt="2021-03-11T14:01:28.911" v="722" actId="478"/>
          <ac:spMkLst>
            <pc:docMk/>
            <pc:sldMk cId="3735642479" sldId="260"/>
            <ac:spMk id="7" creationId="{86CC6946-69F2-45BD-A05E-D9CCC4FE0015}"/>
          </ac:spMkLst>
        </pc:spChg>
        <pc:spChg chg="mod">
          <ac:chgData name="Mao Freya" userId="24c6318ccac13f08" providerId="LiveId" clId="{DC6C772C-468B-4326-8ED7-EDD81CA5AB71}" dt="2021-03-11T14:12:25.742" v="739"/>
          <ac:spMkLst>
            <pc:docMk/>
            <pc:sldMk cId="3735642479" sldId="260"/>
            <ac:spMk id="8" creationId="{10590C1F-6F06-4E3C-A389-A8A4A80841DB}"/>
          </ac:spMkLst>
        </pc:spChg>
        <pc:spChg chg="mod">
          <ac:chgData name="Mao Freya" userId="24c6318ccac13f08" providerId="LiveId" clId="{DC6C772C-468B-4326-8ED7-EDD81CA5AB71}" dt="2021-03-11T14:01:01.198" v="718" actId="207"/>
          <ac:spMkLst>
            <pc:docMk/>
            <pc:sldMk cId="3735642479" sldId="260"/>
            <ac:spMk id="13" creationId="{A7B1D1A3-C182-4E6E-AF12-5CE98366158C}"/>
          </ac:spMkLst>
        </pc:spChg>
        <pc:spChg chg="mod">
          <ac:chgData name="Mao Freya" userId="24c6318ccac13f08" providerId="LiveId" clId="{DC6C772C-468B-4326-8ED7-EDD81CA5AB71}" dt="2021-03-11T14:12:32.199" v="740"/>
          <ac:spMkLst>
            <pc:docMk/>
            <pc:sldMk cId="3735642479" sldId="260"/>
            <ac:spMk id="16" creationId="{4441AB25-0A40-452F-88AD-CF77E8E0A654}"/>
          </ac:spMkLst>
        </pc:spChg>
        <pc:spChg chg="mod">
          <ac:chgData name="Mao Freya" userId="24c6318ccac13f08" providerId="LiveId" clId="{DC6C772C-468B-4326-8ED7-EDD81CA5AB71}" dt="2021-03-11T13:32:19.245" v="332" actId="1076"/>
          <ac:spMkLst>
            <pc:docMk/>
            <pc:sldMk cId="3735642479" sldId="260"/>
            <ac:spMk id="22" creationId="{A2F3703E-F43C-4A8B-B851-BC18EA8339A1}"/>
          </ac:spMkLst>
        </pc:spChg>
        <pc:spChg chg="mod">
          <ac:chgData name="Mao Freya" userId="24c6318ccac13f08" providerId="LiveId" clId="{DC6C772C-468B-4326-8ED7-EDD81CA5AB71}" dt="2021-03-11T14:10:17.604" v="733"/>
          <ac:spMkLst>
            <pc:docMk/>
            <pc:sldMk cId="3735642479" sldId="260"/>
            <ac:spMk id="24" creationId="{FE21B997-C5D6-4D0B-8C3F-00F2AB546322}"/>
          </ac:spMkLst>
        </pc:spChg>
        <pc:spChg chg="del mod">
          <ac:chgData name="Mao Freya" userId="24c6318ccac13f08" providerId="LiveId" clId="{DC6C772C-468B-4326-8ED7-EDD81CA5AB71}" dt="2021-03-11T13:35:23.184" v="342" actId="478"/>
          <ac:spMkLst>
            <pc:docMk/>
            <pc:sldMk cId="3735642479" sldId="260"/>
            <ac:spMk id="26" creationId="{FC222A1B-1838-4526-9BE9-AB5220770972}"/>
          </ac:spMkLst>
        </pc:spChg>
        <pc:spChg chg="mod">
          <ac:chgData name="Mao Freya" userId="24c6318ccac13f08" providerId="LiveId" clId="{DC6C772C-468B-4326-8ED7-EDD81CA5AB71}" dt="2021-03-11T13:32:52.004" v="333" actId="14100"/>
          <ac:spMkLst>
            <pc:docMk/>
            <pc:sldMk cId="3735642479" sldId="260"/>
            <ac:spMk id="27" creationId="{85D12A20-B6EA-46EA-ABC9-556928B8739D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28" creationId="{C1A09AE4-9601-4D0E-A690-8879E1B34BB9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29" creationId="{79BA5F73-92B6-42E5-951F-F494835FA07C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0" creationId="{BEE8DB14-D327-4EF6-AE62-411A85E15522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1" creationId="{80248145-621B-458E-B1AB-5DCADC34673D}"/>
          </ac:spMkLst>
        </pc:spChg>
        <pc:spChg chg="del">
          <ac:chgData name="Mao Freya" userId="24c6318ccac13f08" providerId="LiveId" clId="{DC6C772C-468B-4326-8ED7-EDD81CA5AB71}" dt="2021-03-11T13:31:31.751" v="325" actId="478"/>
          <ac:spMkLst>
            <pc:docMk/>
            <pc:sldMk cId="3735642479" sldId="260"/>
            <ac:spMk id="32" creationId="{2D3A6075-13CF-4F92-9F30-7ACA9257DF88}"/>
          </ac:spMkLst>
        </pc:spChg>
        <pc:spChg chg="del">
          <ac:chgData name="Mao Freya" userId="24c6318ccac13f08" providerId="LiveId" clId="{DC6C772C-468B-4326-8ED7-EDD81CA5AB71}" dt="2021-03-11T13:31:32.223" v="326" actId="478"/>
          <ac:spMkLst>
            <pc:docMk/>
            <pc:sldMk cId="3735642479" sldId="260"/>
            <ac:spMk id="33" creationId="{CB659072-BC16-4F45-9A23-F7F2505419DD}"/>
          </ac:spMkLst>
        </pc:spChg>
        <pc:spChg chg="del">
          <ac:chgData name="Mao Freya" userId="24c6318ccac13f08" providerId="LiveId" clId="{DC6C772C-468B-4326-8ED7-EDD81CA5AB71}" dt="2021-03-11T13:31:32.949" v="327" actId="478"/>
          <ac:spMkLst>
            <pc:docMk/>
            <pc:sldMk cId="3735642479" sldId="260"/>
            <ac:spMk id="34" creationId="{6FDD95F6-0B3A-4D8F-A047-5F12C86CF646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5" creationId="{45C2BED7-BDF2-40CC-BA74-5BDDE8ED30F0}"/>
          </ac:spMkLst>
        </pc:spChg>
        <pc:spChg chg="del">
          <ac:chgData name="Mao Freya" userId="24c6318ccac13f08" providerId="LiveId" clId="{DC6C772C-468B-4326-8ED7-EDD81CA5AB71}" dt="2021-03-11T13:31:30.694" v="324" actId="478"/>
          <ac:spMkLst>
            <pc:docMk/>
            <pc:sldMk cId="3735642479" sldId="260"/>
            <ac:spMk id="36" creationId="{D5F47859-5B56-442A-8FC7-8B6104EDF5B6}"/>
          </ac:spMkLst>
        </pc:spChg>
        <pc:spChg chg="add del mod">
          <ac:chgData name="Mao Freya" userId="24c6318ccac13f08" providerId="LiveId" clId="{DC6C772C-468B-4326-8ED7-EDD81CA5AB71}" dt="2021-03-11T13:45:04.189" v="605" actId="478"/>
          <ac:spMkLst>
            <pc:docMk/>
            <pc:sldMk cId="3735642479" sldId="260"/>
            <ac:spMk id="37" creationId="{E3AF9553-6853-4FFD-940A-25E4FDE62282}"/>
          </ac:spMkLst>
        </pc:spChg>
        <pc:spChg chg="add mod ord">
          <ac:chgData name="Mao Freya" userId="24c6318ccac13f08" providerId="LiveId" clId="{DC6C772C-468B-4326-8ED7-EDD81CA5AB71}" dt="2021-03-11T14:00:55.731" v="717" actId="167"/>
          <ac:spMkLst>
            <pc:docMk/>
            <pc:sldMk cId="3735642479" sldId="260"/>
            <ac:spMk id="38" creationId="{0D68582B-B798-4274-B737-C70F220E3331}"/>
          </ac:spMkLst>
        </pc:spChg>
        <pc:grpChg chg="mod">
          <ac:chgData name="Mao Freya" userId="24c6318ccac13f08" providerId="LiveId" clId="{DC6C772C-468B-4326-8ED7-EDD81CA5AB71}" dt="2021-03-11T13:35:46.128" v="358" actId="1076"/>
          <ac:grpSpMkLst>
            <pc:docMk/>
            <pc:sldMk cId="3735642479" sldId="260"/>
            <ac:grpSpMk id="25" creationId="{CAB021CF-C42B-4E41-B4D4-4FB46C2E660B}"/>
          </ac:grpSpMkLst>
        </pc:grpChg>
        <pc:picChg chg="mod">
          <ac:chgData name="Mao Freya" userId="24c6318ccac13f08" providerId="LiveId" clId="{DC6C772C-468B-4326-8ED7-EDD81CA5AB71}" dt="2021-03-11T14:01:26.434" v="721" actId="207"/>
          <ac:picMkLst>
            <pc:docMk/>
            <pc:sldMk cId="3735642479" sldId="260"/>
            <ac:picMk id="12" creationId="{89ED0EE0-68A8-4C2C-9A45-0DDC23C65EFE}"/>
          </ac:picMkLst>
        </pc:picChg>
        <pc:picChg chg="mod">
          <ac:chgData name="Mao Freya" userId="24c6318ccac13f08" providerId="LiveId" clId="{DC6C772C-468B-4326-8ED7-EDD81CA5AB71}" dt="2021-03-11T14:01:10.440" v="719" actId="207"/>
          <ac:picMkLst>
            <pc:docMk/>
            <pc:sldMk cId="3735642479" sldId="260"/>
            <ac:picMk id="15" creationId="{081FFFA1-09D7-4B0D-A601-7BE40FCF42D4}"/>
          </ac:picMkLst>
        </pc:picChg>
      </pc:sldChg>
      <pc:sldChg chg="addSp modSp add mod">
        <pc:chgData name="Mao Freya" userId="24c6318ccac13f08" providerId="LiveId" clId="{DC6C772C-468B-4326-8ED7-EDD81CA5AB71}" dt="2021-03-11T14:12:48.804" v="742"/>
        <pc:sldMkLst>
          <pc:docMk/>
          <pc:sldMk cId="2006852187" sldId="261"/>
        </pc:sldMkLst>
        <pc:spChg chg="mod">
          <ac:chgData name="Mao Freya" userId="24c6318ccac13f08" providerId="LiveId" clId="{DC6C772C-468B-4326-8ED7-EDD81CA5AB71}" dt="2021-03-11T13:39:35.497" v="450" actId="1076"/>
          <ac:spMkLst>
            <pc:docMk/>
            <pc:sldMk cId="2006852187" sldId="261"/>
            <ac:spMk id="2" creationId="{C7FA0966-B32A-4FD2-A6D1-0C52A0046A2E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" creationId="{9B91DC2E-3475-403C-8053-CC3404D9183A}"/>
          </ac:spMkLst>
        </pc:spChg>
        <pc:spChg chg="add mod">
          <ac:chgData name="Mao Freya" userId="24c6318ccac13f08" providerId="LiveId" clId="{DC6C772C-468B-4326-8ED7-EDD81CA5AB71}" dt="2021-03-11T13:39:27.990" v="448" actId="2085"/>
          <ac:spMkLst>
            <pc:docMk/>
            <pc:sldMk cId="2006852187" sldId="261"/>
            <ac:spMk id="4" creationId="{9E5A4B84-6C79-43FF-AF53-FBA48967AAC3}"/>
          </ac:spMkLst>
        </pc:spChg>
        <pc:spChg chg="add mod">
          <ac:chgData name="Mao Freya" userId="24c6318ccac13f08" providerId="LiveId" clId="{DC6C772C-468B-4326-8ED7-EDD81CA5AB71}" dt="2021-03-11T14:10:26.838" v="734"/>
          <ac:spMkLst>
            <pc:docMk/>
            <pc:sldMk cId="2006852187" sldId="261"/>
            <ac:spMk id="6" creationId="{D58FBC65-5B45-4FCF-A976-EA0627B74AAC}"/>
          </ac:spMkLst>
        </pc:spChg>
        <pc:spChg chg="mod">
          <ac:chgData name="Mao Freya" userId="24c6318ccac13f08" providerId="LiveId" clId="{DC6C772C-468B-4326-8ED7-EDD81CA5AB71}" dt="2021-03-11T14:12:43.732" v="741"/>
          <ac:spMkLst>
            <pc:docMk/>
            <pc:sldMk cId="2006852187" sldId="261"/>
            <ac:spMk id="8" creationId="{10590C1F-6F06-4E3C-A389-A8A4A80841DB}"/>
          </ac:spMkLst>
        </pc:spChg>
        <pc:spChg chg="mod">
          <ac:chgData name="Mao Freya" userId="24c6318ccac13f08" providerId="LiveId" clId="{DC6C772C-468B-4326-8ED7-EDD81CA5AB71}" dt="2021-03-11T14:12:48.804" v="742"/>
          <ac:spMkLst>
            <pc:docMk/>
            <pc:sldMk cId="2006852187" sldId="261"/>
            <ac:spMk id="16" creationId="{4441AB25-0A40-452F-88AD-CF77E8E0A654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1" creationId="{C5F28B2D-DB6E-46BC-BAE0-A80947E20376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6" creationId="{BC3F1CF2-B27D-41F6-B8FF-6C7307F319A8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8" creationId="{D3ECD276-FA74-4620-A13F-12404D128923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29" creationId="{F18EA8A5-D1BF-4F88-A0D6-666E2C59CC37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0" creationId="{147A3B07-505C-4009-A605-F7127FA6C252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1" creationId="{7A6E08B5-50E9-4A3E-9B38-F38E321446B1}"/>
          </ac:spMkLst>
        </pc:spChg>
        <pc:spChg chg="add mod">
          <ac:chgData name="Mao Freya" userId="24c6318ccac13f08" providerId="LiveId" clId="{DC6C772C-468B-4326-8ED7-EDD81CA5AB71}" dt="2021-03-11T13:39:10.304" v="445" actId="1076"/>
          <ac:spMkLst>
            <pc:docMk/>
            <pc:sldMk cId="2006852187" sldId="261"/>
            <ac:spMk id="32" creationId="{51CB47CE-C226-48AB-859B-94A5EE2D759A}"/>
          </ac:spMkLst>
        </pc:spChg>
        <pc:grpChg chg="mod">
          <ac:chgData name="Mao Freya" userId="24c6318ccac13f08" providerId="LiveId" clId="{DC6C772C-468B-4326-8ED7-EDD81CA5AB71}" dt="2021-03-11T13:39:38.129" v="451" actId="1076"/>
          <ac:grpSpMkLst>
            <pc:docMk/>
            <pc:sldMk cId="2006852187" sldId="261"/>
            <ac:grpSpMk id="25" creationId="{CAB021CF-C42B-4E41-B4D4-4FB46C2E660B}"/>
          </ac:grpSpMkLst>
        </pc:grpChg>
      </pc:sldChg>
      <pc:sldChg chg="addSp delSp modSp add mod">
        <pc:chgData name="Mao Freya" userId="24c6318ccac13f08" providerId="LiveId" clId="{DC6C772C-468B-4326-8ED7-EDD81CA5AB71}" dt="2021-03-11T14:13:04.752" v="744"/>
        <pc:sldMkLst>
          <pc:docMk/>
          <pc:sldMk cId="1985179358" sldId="262"/>
        </pc:sldMkLst>
        <pc:spChg chg="mod">
          <ac:chgData name="Mao Freya" userId="24c6318ccac13f08" providerId="LiveId" clId="{DC6C772C-468B-4326-8ED7-EDD81CA5AB71}" dt="2021-03-11T13:58:19.442" v="712" actId="14100"/>
          <ac:spMkLst>
            <pc:docMk/>
            <pc:sldMk cId="1985179358" sldId="262"/>
            <ac:spMk id="3" creationId="{9B91DC2E-3475-403C-8053-CC3404D9183A}"/>
          </ac:spMkLst>
        </pc:spChg>
        <pc:spChg chg="add mod">
          <ac:chgData name="Mao Freya" userId="24c6318ccac13f08" providerId="LiveId" clId="{DC6C772C-468B-4326-8ED7-EDD81CA5AB71}" dt="2021-03-11T13:54:49.327" v="697" actId="1076"/>
          <ac:spMkLst>
            <pc:docMk/>
            <pc:sldMk cId="1985179358" sldId="262"/>
            <ac:spMk id="11" creationId="{7F624076-66D6-4DE5-90B4-C2D1FF3DE3B7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21" creationId="{C5F28B2D-DB6E-46BC-BAE0-A80947E20376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26" creationId="{BC3F1CF2-B27D-41F6-B8FF-6C7307F319A8}"/>
          </ac:spMkLst>
        </pc:spChg>
        <pc:spChg chg="mod">
          <ac:chgData name="Mao Freya" userId="24c6318ccac13f08" providerId="LiveId" clId="{DC6C772C-468B-4326-8ED7-EDD81CA5AB71}" dt="2021-03-11T13:40:59.490" v="556" actId="14100"/>
          <ac:spMkLst>
            <pc:docMk/>
            <pc:sldMk cId="1985179358" sldId="262"/>
            <ac:spMk id="28" creationId="{D3ECD276-FA74-4620-A13F-12404D128923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29" creationId="{F18EA8A5-D1BF-4F88-A0D6-666E2C59CC37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30" creationId="{147A3B07-505C-4009-A605-F7127FA6C252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31" creationId="{7A6E08B5-50E9-4A3E-9B38-F38E321446B1}"/>
          </ac:spMkLst>
        </pc:spChg>
        <pc:spChg chg="mod">
          <ac:chgData name="Mao Freya" userId="24c6318ccac13f08" providerId="LiveId" clId="{DC6C772C-468B-4326-8ED7-EDD81CA5AB71}" dt="2021-03-11T13:40:34.567" v="469" actId="1076"/>
          <ac:spMkLst>
            <pc:docMk/>
            <pc:sldMk cId="1985179358" sldId="262"/>
            <ac:spMk id="32" creationId="{51CB47CE-C226-48AB-859B-94A5EE2D759A}"/>
          </ac:spMkLst>
        </pc:spChg>
        <pc:spChg chg="add mod">
          <ac:chgData name="Mao Freya" userId="24c6318ccac13f08" providerId="LiveId" clId="{DC6C772C-468B-4326-8ED7-EDD81CA5AB71}" dt="2021-03-11T13:54:39.709" v="692" actId="1076"/>
          <ac:spMkLst>
            <pc:docMk/>
            <pc:sldMk cId="1985179358" sldId="262"/>
            <ac:spMk id="33" creationId="{D03FBB8C-DF41-404D-852C-A347A05B0C3F}"/>
          </ac:spMkLst>
        </pc:spChg>
        <pc:spChg chg="add mod">
          <ac:chgData name="Mao Freya" userId="24c6318ccac13f08" providerId="LiveId" clId="{DC6C772C-468B-4326-8ED7-EDD81CA5AB71}" dt="2021-03-11T13:56:47.347" v="711" actId="14100"/>
          <ac:spMkLst>
            <pc:docMk/>
            <pc:sldMk cId="1985179358" sldId="262"/>
            <ac:spMk id="34" creationId="{E36140EA-05F5-44EA-9616-D5053BC8EAC2}"/>
          </ac:spMkLst>
        </pc:spChg>
        <pc:spChg chg="add mod">
          <ac:chgData name="Mao Freya" userId="24c6318ccac13f08" providerId="LiveId" clId="{DC6C772C-468B-4326-8ED7-EDD81CA5AB71}" dt="2021-03-11T13:43:06.366" v="578" actId="20577"/>
          <ac:spMkLst>
            <pc:docMk/>
            <pc:sldMk cId="1985179358" sldId="262"/>
            <ac:spMk id="35" creationId="{ADE59294-D667-4D5C-BE7D-BAC4F6178929}"/>
          </ac:spMkLst>
        </pc:spChg>
        <pc:spChg chg="add mod">
          <ac:chgData name="Mao Freya" userId="24c6318ccac13f08" providerId="LiveId" clId="{DC6C772C-468B-4326-8ED7-EDD81CA5AB71}" dt="2021-03-11T13:44:04.773" v="596" actId="20577"/>
          <ac:spMkLst>
            <pc:docMk/>
            <pc:sldMk cId="1985179358" sldId="262"/>
            <ac:spMk id="36" creationId="{21EAD8FE-8928-41D4-8B9B-66A3081EB1C0}"/>
          </ac:spMkLst>
        </pc:spChg>
        <pc:spChg chg="add mod">
          <ac:chgData name="Mao Freya" userId="24c6318ccac13f08" providerId="LiveId" clId="{DC6C772C-468B-4326-8ED7-EDD81CA5AB71}" dt="2021-03-11T13:44:09.941" v="598" actId="1076"/>
          <ac:spMkLst>
            <pc:docMk/>
            <pc:sldMk cId="1985179358" sldId="262"/>
            <ac:spMk id="37" creationId="{196AD1F4-C9E4-4DBF-A785-6C0D3CB316C7}"/>
          </ac:spMkLst>
        </pc:spChg>
        <pc:spChg chg="add del mod">
          <ac:chgData name="Mao Freya" userId="24c6318ccac13f08" providerId="LiveId" clId="{DC6C772C-468B-4326-8ED7-EDD81CA5AB71}" dt="2021-03-11T13:54:58.528" v="701" actId="478"/>
          <ac:spMkLst>
            <pc:docMk/>
            <pc:sldMk cId="1985179358" sldId="262"/>
            <ac:spMk id="38" creationId="{9219DA26-FB88-4809-852E-6511E658C01F}"/>
          </ac:spMkLst>
        </pc:spChg>
        <pc:spChg chg="add del mod">
          <ac:chgData name="Mao Freya" userId="24c6318ccac13f08" providerId="LiveId" clId="{DC6C772C-468B-4326-8ED7-EDD81CA5AB71}" dt="2021-03-11T13:54:57.474" v="700" actId="478"/>
          <ac:spMkLst>
            <pc:docMk/>
            <pc:sldMk cId="1985179358" sldId="262"/>
            <ac:spMk id="39" creationId="{888C48F4-8DC5-4773-9C90-E4352D67858A}"/>
          </ac:spMkLst>
        </pc:spChg>
        <pc:spChg chg="add mod">
          <ac:chgData name="Mao Freya" userId="24c6318ccac13f08" providerId="LiveId" clId="{DC6C772C-468B-4326-8ED7-EDD81CA5AB71}" dt="2021-03-11T14:12:01.772" v="738"/>
          <ac:spMkLst>
            <pc:docMk/>
            <pc:sldMk cId="1985179358" sldId="262"/>
            <ac:spMk id="44" creationId="{CA853F80-BABD-437D-8ADA-57A92E67048E}"/>
          </ac:spMkLst>
        </pc:spChg>
        <pc:spChg chg="mod">
          <ac:chgData name="Mao Freya" userId="24c6318ccac13f08" providerId="LiveId" clId="{DC6C772C-468B-4326-8ED7-EDD81CA5AB71}" dt="2021-03-11T14:13:04.752" v="744"/>
          <ac:spMkLst>
            <pc:docMk/>
            <pc:sldMk cId="1985179358" sldId="262"/>
            <ac:spMk id="46" creationId="{0EBB6AB4-2471-41F7-B19F-4DE8D8E9FC7F}"/>
          </ac:spMkLst>
        </pc:spChg>
        <pc:spChg chg="mod">
          <ac:chgData name="Mao Freya" userId="24c6318ccac13f08" providerId="LiveId" clId="{DC6C772C-468B-4326-8ED7-EDD81CA5AB71}" dt="2021-03-11T14:12:01.772" v="738"/>
          <ac:spMkLst>
            <pc:docMk/>
            <pc:sldMk cId="1985179358" sldId="262"/>
            <ac:spMk id="48" creationId="{DC929F3B-93CF-4697-A643-C9E4863FA595}"/>
          </ac:spMkLst>
        </pc:spChg>
        <pc:spChg chg="mod">
          <ac:chgData name="Mao Freya" userId="24c6318ccac13f08" providerId="LiveId" clId="{DC6C772C-468B-4326-8ED7-EDD81CA5AB71}" dt="2021-03-11T14:12:57.964" v="743"/>
          <ac:spMkLst>
            <pc:docMk/>
            <pc:sldMk cId="1985179358" sldId="262"/>
            <ac:spMk id="50" creationId="{B2377028-AEEB-4D5A-A0A4-40FE5EB37159}"/>
          </ac:spMkLst>
        </pc:spChg>
        <pc:grpChg chg="del">
          <ac:chgData name="Mao Freya" userId="24c6318ccac13f08" providerId="LiveId" clId="{DC6C772C-468B-4326-8ED7-EDD81CA5AB71}" dt="2021-03-11T14:12:01.134" v="737" actId="478"/>
          <ac:grpSpMkLst>
            <pc:docMk/>
            <pc:sldMk cId="1985179358" sldId="262"/>
            <ac:grpSpMk id="19" creationId="{DD726DC6-9132-4EB7-9E19-85735D2782B3}"/>
          </ac:grpSpMkLst>
        </pc:grpChg>
        <pc:grpChg chg="add mod">
          <ac:chgData name="Mao Freya" userId="24c6318ccac13f08" providerId="LiveId" clId="{DC6C772C-468B-4326-8ED7-EDD81CA5AB71}" dt="2021-03-11T14:12:01.772" v="738"/>
          <ac:grpSpMkLst>
            <pc:docMk/>
            <pc:sldMk cId="1985179358" sldId="262"/>
            <ac:grpSpMk id="45" creationId="{5E2AD830-6343-43BF-8409-B59B0AEA3653}"/>
          </ac:grpSpMkLst>
        </pc:grpChg>
        <pc:picChg chg="add mod">
          <ac:chgData name="Mao Freya" userId="24c6318ccac13f08" providerId="LiveId" clId="{DC6C772C-468B-4326-8ED7-EDD81CA5AB71}" dt="2021-03-11T13:59:49.482" v="714" actId="14100"/>
          <ac:picMkLst>
            <pc:docMk/>
            <pc:sldMk cId="1985179358" sldId="262"/>
            <ac:picMk id="10" creationId="{3915113B-1544-4CE1-9F58-B4DF0BFCAE3C}"/>
          </ac:picMkLst>
        </pc:picChg>
        <pc:picChg chg="add mod">
          <ac:chgData name="Mao Freya" userId="24c6318ccac13f08" providerId="LiveId" clId="{DC6C772C-468B-4326-8ED7-EDD81CA5AB71}" dt="2021-03-11T14:04:25.569" v="725" actId="1076"/>
          <ac:picMkLst>
            <pc:docMk/>
            <pc:sldMk cId="1985179358" sldId="262"/>
            <ac:picMk id="17" creationId="{BC7D67E4-EE60-4832-BDBB-E67FB7B3D790}"/>
          </ac:picMkLst>
        </pc:picChg>
        <pc:picChg chg="add del mod">
          <ac:chgData name="Mao Freya" userId="24c6318ccac13f08" providerId="LiveId" clId="{DC6C772C-468B-4326-8ED7-EDD81CA5AB71}" dt="2021-03-11T14:05:04.761" v="727" actId="478"/>
          <ac:picMkLst>
            <pc:docMk/>
            <pc:sldMk cId="1985179358" sldId="262"/>
            <ac:picMk id="41" creationId="{034030F0-6AE4-4120-874B-9499E0143D2B}"/>
          </ac:picMkLst>
        </pc:picChg>
        <pc:picChg chg="add mod">
          <ac:chgData name="Mao Freya" userId="24c6318ccac13f08" providerId="LiveId" clId="{DC6C772C-468B-4326-8ED7-EDD81CA5AB71}" dt="2021-03-11T14:10:34.603" v="735"/>
          <ac:picMkLst>
            <pc:docMk/>
            <pc:sldMk cId="1985179358" sldId="262"/>
            <ac:picMk id="43" creationId="{F8CB06D2-721D-440B-8AA4-38DEAFAB9CE1}"/>
          </ac:picMkLst>
        </pc:picChg>
        <pc:picChg chg="mod">
          <ac:chgData name="Mao Freya" userId="24c6318ccac13f08" providerId="LiveId" clId="{DC6C772C-468B-4326-8ED7-EDD81CA5AB71}" dt="2021-03-11T14:12:01.772" v="738"/>
          <ac:picMkLst>
            <pc:docMk/>
            <pc:sldMk cId="1985179358" sldId="262"/>
            <ac:picMk id="47" creationId="{90632B50-B5E8-49A4-89FB-44953135E57D}"/>
          </ac:picMkLst>
        </pc:picChg>
        <pc:picChg chg="mod">
          <ac:chgData name="Mao Freya" userId="24c6318ccac13f08" providerId="LiveId" clId="{DC6C772C-468B-4326-8ED7-EDD81CA5AB71}" dt="2021-03-11T14:12:01.772" v="738"/>
          <ac:picMkLst>
            <pc:docMk/>
            <pc:sldMk cId="1985179358" sldId="262"/>
            <ac:picMk id="49" creationId="{E8C2FCE2-2819-4DD7-8AB4-62E441A5F6F9}"/>
          </ac:picMkLst>
        </pc:picChg>
        <pc:picChg chg="mod">
          <ac:chgData name="Mao Freya" userId="24c6318ccac13f08" providerId="LiveId" clId="{DC6C772C-468B-4326-8ED7-EDD81CA5AB71}" dt="2021-03-11T14:12:01.772" v="738"/>
          <ac:picMkLst>
            <pc:docMk/>
            <pc:sldMk cId="1985179358" sldId="262"/>
            <ac:picMk id="51" creationId="{1791C6F4-61A5-403E-995B-A6688C6B47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0B3AC-A8C8-43E8-B484-0158263D89C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1143000"/>
            <a:ext cx="503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7A8D-1E0B-4249-A50F-895DFD090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7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237457"/>
            <a:ext cx="9258300" cy="2632440"/>
          </a:xfrm>
        </p:spPr>
        <p:txBody>
          <a:bodyPr anchor="b"/>
          <a:lstStyle>
            <a:lvl1pPr algn="ctr">
              <a:defRPr sz="60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971414"/>
            <a:ext cx="9258300" cy="1825554"/>
          </a:xfrm>
        </p:spPr>
        <p:txBody>
          <a:bodyPr/>
          <a:lstStyle>
            <a:lvl1pPr marL="0" indent="0" algn="ctr">
              <a:buNone/>
              <a:defRPr sz="2430"/>
            </a:lvl1pPr>
            <a:lvl2pPr marL="462915" indent="0" algn="ctr">
              <a:buNone/>
              <a:defRPr sz="2025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402567"/>
            <a:ext cx="2661761" cy="64078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402567"/>
            <a:ext cx="7830979" cy="6407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885066"/>
            <a:ext cx="10647045" cy="3145275"/>
          </a:xfrm>
        </p:spPr>
        <p:txBody>
          <a:bodyPr anchor="b"/>
          <a:lstStyle>
            <a:lvl1pPr>
              <a:defRPr sz="60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5060096"/>
            <a:ext cx="10647045" cy="1654026"/>
          </a:xfrm>
        </p:spPr>
        <p:txBody>
          <a:bodyPr/>
          <a:lstStyle>
            <a:lvl1pPr marL="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1pPr>
            <a:lvl2pPr marL="462915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2012836"/>
            <a:ext cx="5246370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2012836"/>
            <a:ext cx="5246370" cy="4797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402568"/>
            <a:ext cx="10647045" cy="14614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853560"/>
            <a:ext cx="5222259" cy="908401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761961"/>
            <a:ext cx="5222259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853560"/>
            <a:ext cx="5247978" cy="908401"/>
          </a:xfrm>
        </p:spPr>
        <p:txBody>
          <a:bodyPr anchor="b"/>
          <a:lstStyle>
            <a:lvl1pPr marL="0" indent="0">
              <a:buNone/>
              <a:defRPr sz="2430" b="1"/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761961"/>
            <a:ext cx="5247978" cy="4062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4084"/>
            <a:ext cx="3981390" cy="1764295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088682"/>
            <a:ext cx="6249353" cy="5373398"/>
          </a:xfrm>
        </p:spPr>
        <p:txBody>
          <a:bodyPr/>
          <a:lstStyle>
            <a:lvl1pPr>
              <a:defRPr sz="3240"/>
            </a:lvl1pPr>
            <a:lvl2pPr>
              <a:defRPr sz="2835"/>
            </a:lvl2pPr>
            <a:lvl3pPr>
              <a:defRPr sz="243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68379"/>
            <a:ext cx="3981390" cy="4202453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504084"/>
            <a:ext cx="3981390" cy="1764295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088682"/>
            <a:ext cx="6249353" cy="5373398"/>
          </a:xfrm>
        </p:spPr>
        <p:txBody>
          <a:bodyPr anchor="t"/>
          <a:lstStyle>
            <a:lvl1pPr marL="0" indent="0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2268379"/>
            <a:ext cx="3981390" cy="4202453"/>
          </a:xfrm>
        </p:spPr>
        <p:txBody>
          <a:bodyPr/>
          <a:lstStyle>
            <a:lvl1pPr marL="0" indent="0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402568"/>
            <a:ext cx="10647045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2012836"/>
            <a:ext cx="10647045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7008171"/>
            <a:ext cx="27774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616F-E1C4-4208-81BC-2945C41660B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7008171"/>
            <a:ext cx="416623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7008171"/>
            <a:ext cx="277749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F0A9-4A4D-46FA-B409-09C039066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44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6.sv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slide" Target="slide14.xml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5.png"/><Relationship Id="rId7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slide" Target="slide15.xml"/><Relationship Id="rId4" Type="http://schemas.openxmlformats.org/officeDocument/2006/relationships/image" Target="../media/image46.sv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png"/><Relationship Id="rId7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slide" Target="slide16.xml"/><Relationship Id="rId4" Type="http://schemas.openxmlformats.org/officeDocument/2006/relationships/image" Target="../media/image50.sv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48.svg"/><Relationship Id="rId3" Type="http://schemas.openxmlformats.org/officeDocument/2006/relationships/image" Target="../media/image24.svg"/><Relationship Id="rId7" Type="http://schemas.openxmlformats.org/officeDocument/2006/relationships/image" Target="../media/image56.png"/><Relationship Id="rId12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58.svg"/><Relationship Id="rId5" Type="http://schemas.openxmlformats.org/officeDocument/2006/relationships/image" Target="../media/image55.svg"/><Relationship Id="rId15" Type="http://schemas.openxmlformats.org/officeDocument/2006/relationships/image" Target="../media/image59.svg"/><Relationship Id="rId10" Type="http://schemas.openxmlformats.org/officeDocument/2006/relationships/image" Target="../media/image45.png"/><Relationship Id="rId4" Type="http://schemas.openxmlformats.org/officeDocument/2006/relationships/image" Target="../media/image54.png"/><Relationship Id="rId9" Type="http://schemas.openxmlformats.org/officeDocument/2006/relationships/slide" Target="slide13.xml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49.pn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64.png"/><Relationship Id="rId5" Type="http://schemas.openxmlformats.org/officeDocument/2006/relationships/slide" Target="slide14.xml"/><Relationship Id="rId10" Type="http://schemas.openxmlformats.org/officeDocument/2006/relationships/image" Target="../media/image63.png"/><Relationship Id="rId4" Type="http://schemas.openxmlformats.org/officeDocument/2006/relationships/image" Target="../media/image50.svg"/><Relationship Id="rId9" Type="http://schemas.openxmlformats.org/officeDocument/2006/relationships/image" Target="../media/image62.sv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2B2DB-0C4A-41E6-8D6D-10B864EA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62" y="1405955"/>
            <a:ext cx="9351073" cy="5628062"/>
          </a:xfrm>
          <a:prstGeom prst="rect">
            <a:avLst/>
          </a:prstGeom>
        </p:spPr>
      </p:pic>
      <p:pic>
        <p:nvPicPr>
          <p:cNvPr id="4" name="Graphic 3" descr="Help">
            <a:extLst>
              <a:ext uri="{FF2B5EF4-FFF2-40B4-BE49-F238E27FC236}">
                <a16:creationId xmlns:a16="http://schemas.microsoft.com/office/drawing/2014/main" id="{702E2A81-8BF1-40F3-AE53-DA63C6A5B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255" y="604566"/>
            <a:ext cx="595923" cy="595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F8741-08E5-4E44-A4AD-FD5F0C922F1F}"/>
              </a:ext>
            </a:extLst>
          </p:cNvPr>
          <p:cNvSpPr txBox="1"/>
          <p:nvPr/>
        </p:nvSpPr>
        <p:spPr>
          <a:xfrm>
            <a:off x="975954" y="419525"/>
            <a:ext cx="27900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Q1.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the SOM data be provided?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not, the expected data are structured or unstructured?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CF6373F6-D450-46BE-A8E1-075A6B1A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2309" y="712289"/>
            <a:ext cx="595923" cy="595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415AB5-56DB-44E6-904D-F7308366D2E3}"/>
              </a:ext>
            </a:extLst>
          </p:cNvPr>
          <p:cNvSpPr txBox="1"/>
          <p:nvPr/>
        </p:nvSpPr>
        <p:spPr>
          <a:xfrm>
            <a:off x="4614495" y="527246"/>
            <a:ext cx="3115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Q2.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Will a trained model be provided?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it needs us to train a SOM model?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3C740-0CE1-479F-B085-7DBBDDA3C239}"/>
              </a:ext>
            </a:extLst>
          </p:cNvPr>
          <p:cNvSpPr txBox="1"/>
          <p:nvPr/>
        </p:nvSpPr>
        <p:spPr>
          <a:xfrm>
            <a:off x="3574015" y="482990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 reduction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592A5-8C26-4ED1-8E46-74BA9C8DFE8C}"/>
              </a:ext>
            </a:extLst>
          </p:cNvPr>
          <p:cNvSpPr txBox="1"/>
          <p:nvPr/>
        </p:nvSpPr>
        <p:spPr>
          <a:xfrm>
            <a:off x="3561191" y="51992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42ED1-08F6-434A-9C26-865AF67D4E07}"/>
              </a:ext>
            </a:extLst>
          </p:cNvPr>
          <p:cNvSpPr txBox="1"/>
          <p:nvPr/>
        </p:nvSpPr>
        <p:spPr>
          <a:xfrm>
            <a:off x="3574015" y="5562630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</a:p>
        </p:txBody>
      </p:sp>
      <p:pic>
        <p:nvPicPr>
          <p:cNvPr id="11" name="Graphic 10" descr="Help">
            <a:extLst>
              <a:ext uri="{FF2B5EF4-FFF2-40B4-BE49-F238E27FC236}">
                <a16:creationId xmlns:a16="http://schemas.microsoft.com/office/drawing/2014/main" id="{A88CAB2E-2A6E-4852-9E51-D203E465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390" y="761160"/>
            <a:ext cx="595923" cy="595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01282-1231-443D-A926-0DC6AE4E5B2C}"/>
              </a:ext>
            </a:extLst>
          </p:cNvPr>
          <p:cNvSpPr txBox="1"/>
          <p:nvPr/>
        </p:nvSpPr>
        <p:spPr>
          <a:xfrm>
            <a:off x="8913426" y="604566"/>
            <a:ext cx="3115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Q3.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Tuning Hyperparameters needed on the web interface?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it is, what hyperparameters are needed?</a:t>
            </a:r>
          </a:p>
        </p:txBody>
      </p:sp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89E3C087-23FC-47C3-AD20-28FFE137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7706" y="5634000"/>
            <a:ext cx="595923" cy="5959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4612A3-EC01-4D4C-932F-3A5010785BCF}"/>
              </a:ext>
            </a:extLst>
          </p:cNvPr>
          <p:cNvSpPr txBox="1"/>
          <p:nvPr/>
        </p:nvSpPr>
        <p:spPr>
          <a:xfrm>
            <a:off x="9053629" y="5634000"/>
            <a:ext cx="3115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Q4.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kind of visualization are expected?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Heatmap? Clustering map? …</a:t>
            </a:r>
          </a:p>
        </p:txBody>
      </p:sp>
    </p:spTree>
    <p:extLst>
      <p:ext uri="{BB962C8B-B14F-4D97-AF65-F5344CB8AC3E}">
        <p14:creationId xmlns:p14="http://schemas.microsoft.com/office/powerpoint/2010/main" val="141978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C7E7FD-A9C7-4446-AD21-A128AA029A4A}"/>
              </a:ext>
            </a:extLst>
          </p:cNvPr>
          <p:cNvSpPr/>
          <p:nvPr/>
        </p:nvSpPr>
        <p:spPr>
          <a:xfrm>
            <a:off x="8139059" y="857310"/>
            <a:ext cx="3645213" cy="2157046"/>
          </a:xfrm>
          <a:prstGeom prst="rect">
            <a:avLst/>
          </a:prstGeom>
          <a:solidFill>
            <a:srgbClr val="E7F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718A1-29BE-4F1A-82C1-F9AF7349ACED}"/>
              </a:ext>
            </a:extLst>
          </p:cNvPr>
          <p:cNvSpPr txBox="1"/>
          <p:nvPr/>
        </p:nvSpPr>
        <p:spPr>
          <a:xfrm>
            <a:off x="918304" y="457200"/>
            <a:ext cx="235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EF1EA-9CE3-4FAF-8229-48E7BFE1EE38}"/>
              </a:ext>
            </a:extLst>
          </p:cNvPr>
          <p:cNvSpPr txBox="1"/>
          <p:nvPr/>
        </p:nvSpPr>
        <p:spPr>
          <a:xfrm>
            <a:off x="1664676" y="1822878"/>
            <a:ext cx="171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Frond-end: 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224F78EB-2D21-4BE6-8758-25CBDF9A6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5164" y="104998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E149A-C296-450E-90E8-B626EF2E0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1" y="2831063"/>
            <a:ext cx="6540584" cy="3053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F3033-019F-459E-A9E8-1DBC8228B430}"/>
              </a:ext>
            </a:extLst>
          </p:cNvPr>
          <p:cNvSpPr txBox="1"/>
          <p:nvPr/>
        </p:nvSpPr>
        <p:spPr>
          <a:xfrm>
            <a:off x="3376245" y="1055413"/>
            <a:ext cx="365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Able to fetch dataset info from the python flask server.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Able to upload a dataset file to the python flask server and response to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FE3D2-2D63-4368-94EB-0C33B1033936}"/>
              </a:ext>
            </a:extLst>
          </p:cNvPr>
          <p:cNvSpPr txBox="1"/>
          <p:nvPr/>
        </p:nvSpPr>
        <p:spPr>
          <a:xfrm>
            <a:off x="8452336" y="1764325"/>
            <a:ext cx="305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Backend &amp;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34635-AEF7-44D0-83C5-CB354078E1E6}"/>
              </a:ext>
            </a:extLst>
          </p:cNvPr>
          <p:cNvSpPr txBox="1"/>
          <p:nvPr/>
        </p:nvSpPr>
        <p:spPr>
          <a:xfrm>
            <a:off x="8452336" y="2838909"/>
            <a:ext cx="313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working on it now 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D42EC-B2FB-45EB-B54F-80EAD2E3E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060" y="224765"/>
            <a:ext cx="2175628" cy="7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884B1-1FAA-43D2-A89E-6C8A3FE07574}"/>
              </a:ext>
            </a:extLst>
          </p:cNvPr>
          <p:cNvSpPr txBox="1"/>
          <p:nvPr/>
        </p:nvSpPr>
        <p:spPr>
          <a:xfrm>
            <a:off x="2323123" y="1710933"/>
            <a:ext cx="758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for Requrements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F5899-0B0C-4929-9A50-4991A04E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48" y="3278048"/>
            <a:ext cx="9105206" cy="22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6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97046-9F05-4B48-8678-3BF8240F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19" y="897848"/>
            <a:ext cx="10247270" cy="2228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4859D6-C7D5-40EF-A144-A7E4D758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18" y="3259602"/>
            <a:ext cx="3967947" cy="3777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29056A-507E-4A7D-8675-F4B9D33BA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04" y="3866600"/>
            <a:ext cx="6384014" cy="24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9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26DC6-9132-4EB7-9E19-85735D2782B3}"/>
              </a:ext>
            </a:extLst>
          </p:cNvPr>
          <p:cNvGrpSpPr/>
          <p:nvPr/>
        </p:nvGrpSpPr>
        <p:grpSpPr>
          <a:xfrm>
            <a:off x="177155" y="2272078"/>
            <a:ext cx="2066418" cy="2477097"/>
            <a:chOff x="177155" y="2272078"/>
            <a:chExt cx="2066418" cy="24770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227207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378CC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13" name="TextBox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A7B1D1A3-C182-4E6E-AF12-5CE98366158C}"/>
                </a:ext>
              </a:extLst>
            </p:cNvPr>
            <p:cNvSpPr txBox="1"/>
            <p:nvPr/>
          </p:nvSpPr>
          <p:spPr>
            <a:xfrm>
              <a:off x="366161" y="3841571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training</a:t>
              </a:r>
            </a:p>
          </p:txBody>
        </p:sp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081FFFA1-09D7-4B0D-A601-7BE40FCF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2868" y="3780631"/>
              <a:ext cx="391312" cy="3913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41AB25-0A40-452F-88AD-CF77E8E0A654}"/>
                </a:ext>
              </a:extLst>
            </p:cNvPr>
            <p:cNvSpPr txBox="1"/>
            <p:nvPr/>
          </p:nvSpPr>
          <p:spPr>
            <a:xfrm>
              <a:off x="366161" y="438974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18" name="Graphic 17" descr="Statistics">
              <a:extLst>
                <a:ext uri="{FF2B5EF4-FFF2-40B4-BE49-F238E27FC236}">
                  <a16:creationId xmlns:a16="http://schemas.microsoft.com/office/drawing/2014/main" id="{F0994A5C-8218-4D2D-A370-97A7DB42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713" y="4348847"/>
              <a:ext cx="400328" cy="40032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437792" y="668215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9319846" y="668215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222A1B-1838-4526-9BE9-AB5220770972}"/>
              </a:ext>
            </a:extLst>
          </p:cNvPr>
          <p:cNvSpPr txBox="1"/>
          <p:nvPr/>
        </p:nvSpPr>
        <p:spPr>
          <a:xfrm>
            <a:off x="3631229" y="791308"/>
            <a:ext cx="2540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C:/User/MyDatabase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9AE4-9601-4D0E-A690-8879E1B34BB9}"/>
              </a:ext>
            </a:extLst>
          </p:cNvPr>
          <p:cNvSpPr/>
          <p:nvPr/>
        </p:nvSpPr>
        <p:spPr>
          <a:xfrm>
            <a:off x="2534194" y="1662821"/>
            <a:ext cx="9641059" cy="470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BA5F73-92B6-42E5-951F-F494835FA07C}"/>
              </a:ext>
            </a:extLst>
          </p:cNvPr>
          <p:cNvSpPr txBox="1"/>
          <p:nvPr/>
        </p:nvSpPr>
        <p:spPr>
          <a:xfrm>
            <a:off x="5087804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8DB14-D327-4EF6-AE62-411A85E15522}"/>
              </a:ext>
            </a:extLst>
          </p:cNvPr>
          <p:cNvSpPr txBox="1"/>
          <p:nvPr/>
        </p:nvSpPr>
        <p:spPr>
          <a:xfrm>
            <a:off x="7412782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3A6075-13CF-4F92-9F30-7ACA9257DF88}"/>
              </a:ext>
            </a:extLst>
          </p:cNvPr>
          <p:cNvSpPr/>
          <p:nvPr/>
        </p:nvSpPr>
        <p:spPr>
          <a:xfrm>
            <a:off x="2534194" y="2674776"/>
            <a:ext cx="9625002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659072-BC16-4F45-9A23-F7F2505419DD}"/>
              </a:ext>
            </a:extLst>
          </p:cNvPr>
          <p:cNvSpPr/>
          <p:nvPr/>
        </p:nvSpPr>
        <p:spPr>
          <a:xfrm>
            <a:off x="2550249" y="3702945"/>
            <a:ext cx="9625003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D95F6-0B3A-4D8F-A047-5F12C86CF646}"/>
              </a:ext>
            </a:extLst>
          </p:cNvPr>
          <p:cNvSpPr/>
          <p:nvPr/>
        </p:nvSpPr>
        <p:spPr>
          <a:xfrm>
            <a:off x="2550249" y="4749175"/>
            <a:ext cx="9625004" cy="52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2BED7-BDF2-40CC-BA74-5BDDE8ED30F0}"/>
              </a:ext>
            </a:extLst>
          </p:cNvPr>
          <p:cNvSpPr txBox="1"/>
          <p:nvPr/>
        </p:nvSpPr>
        <p:spPr>
          <a:xfrm>
            <a:off x="5087808" y="2196193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F47859-5B56-442A-8FC7-8B6104EDF5B6}"/>
              </a:ext>
            </a:extLst>
          </p:cNvPr>
          <p:cNvSpPr txBox="1"/>
          <p:nvPr/>
        </p:nvSpPr>
        <p:spPr>
          <a:xfrm>
            <a:off x="7412786" y="2210491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38" name="Graphic 37" descr="Garbage">
            <a:extLst>
              <a:ext uri="{FF2B5EF4-FFF2-40B4-BE49-F238E27FC236}">
                <a16:creationId xmlns:a16="http://schemas.microsoft.com/office/drawing/2014/main" id="{90DEB040-DA6F-493C-BA43-972D3EA26A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3500" y="2266674"/>
            <a:ext cx="327448" cy="3274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8D21259-2ED2-4FF1-87BE-BDCB403B6521}"/>
              </a:ext>
            </a:extLst>
          </p:cNvPr>
          <p:cNvSpPr txBox="1"/>
          <p:nvPr/>
        </p:nvSpPr>
        <p:spPr>
          <a:xfrm>
            <a:off x="2630965" y="1742023"/>
            <a:ext cx="12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4595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65AE39-449F-47D3-A334-9B2ECF67C4FD}"/>
              </a:ext>
            </a:extLst>
          </p:cNvPr>
          <p:cNvSpPr txBox="1"/>
          <p:nvPr/>
        </p:nvSpPr>
        <p:spPr>
          <a:xfrm>
            <a:off x="2628871" y="223968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0A2FA7-705D-4872-91C7-53F3E4991AD6}"/>
              </a:ext>
            </a:extLst>
          </p:cNvPr>
          <p:cNvSpPr txBox="1"/>
          <p:nvPr/>
        </p:nvSpPr>
        <p:spPr>
          <a:xfrm>
            <a:off x="2628871" y="2762803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EB5B43-3233-4D68-9617-3BF69BEEA833}"/>
              </a:ext>
            </a:extLst>
          </p:cNvPr>
          <p:cNvSpPr txBox="1"/>
          <p:nvPr/>
        </p:nvSpPr>
        <p:spPr>
          <a:xfrm>
            <a:off x="5193024" y="275956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46EA9F-BCDA-4BA7-BAF0-9C7411DDA8B0}"/>
              </a:ext>
            </a:extLst>
          </p:cNvPr>
          <p:cNvSpPr txBox="1"/>
          <p:nvPr/>
        </p:nvSpPr>
        <p:spPr>
          <a:xfrm>
            <a:off x="7412782" y="2781214"/>
            <a:ext cx="121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44" name="Graphic 43" descr="Garbage">
            <a:extLst>
              <a:ext uri="{FF2B5EF4-FFF2-40B4-BE49-F238E27FC236}">
                <a16:creationId xmlns:a16="http://schemas.microsoft.com/office/drawing/2014/main" id="{5AE4EBF3-5642-49D1-86D4-A82168A53A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15751" y="2781214"/>
            <a:ext cx="327448" cy="327448"/>
          </a:xfrm>
          <a:prstGeom prst="rect">
            <a:avLst/>
          </a:prstGeom>
        </p:spPr>
      </p:pic>
      <p:sp>
        <p:nvSpPr>
          <p:cNvPr id="37" name="TextBox 36">
            <a:hlinkClick r:id="rId4" action="ppaction://hlinksldjump"/>
            <a:extLst>
              <a:ext uri="{FF2B5EF4-FFF2-40B4-BE49-F238E27FC236}">
                <a16:creationId xmlns:a16="http://schemas.microsoft.com/office/drawing/2014/main" id="{59AC672F-D8E5-4F97-B7D4-CC086BDF5BA0}"/>
              </a:ext>
            </a:extLst>
          </p:cNvPr>
          <p:cNvSpPr txBox="1"/>
          <p:nvPr/>
        </p:nvSpPr>
        <p:spPr>
          <a:xfrm>
            <a:off x="298806" y="3273355"/>
            <a:ext cx="1823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models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Target">
            <a:extLst>
              <a:ext uri="{FF2B5EF4-FFF2-40B4-BE49-F238E27FC236}">
                <a16:creationId xmlns:a16="http://schemas.microsoft.com/office/drawing/2014/main" id="{8237EC88-380C-4E92-8F18-652CBD78C7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802" y="3215449"/>
            <a:ext cx="409378" cy="4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D68582B-B798-4274-B737-C70F220E3331}"/>
              </a:ext>
            </a:extLst>
          </p:cNvPr>
          <p:cNvSpPr/>
          <p:nvPr/>
        </p:nvSpPr>
        <p:spPr>
          <a:xfrm>
            <a:off x="177155" y="3133006"/>
            <a:ext cx="2066418" cy="587827"/>
          </a:xfrm>
          <a:prstGeom prst="rect">
            <a:avLst/>
          </a:prstGeom>
          <a:solidFill>
            <a:srgbClr val="F0F7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9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26DC6-9132-4EB7-9E19-85735D2782B3}"/>
              </a:ext>
            </a:extLst>
          </p:cNvPr>
          <p:cNvGrpSpPr/>
          <p:nvPr/>
        </p:nvGrpSpPr>
        <p:grpSpPr>
          <a:xfrm>
            <a:off x="282399" y="2418682"/>
            <a:ext cx="1961174" cy="1929709"/>
            <a:chOff x="282399" y="2418682"/>
            <a:chExt cx="1961174" cy="1929709"/>
          </a:xfrm>
        </p:grpSpPr>
        <p:sp>
          <p:nvSpPr>
            <p:cNvPr id="8" name="TextBox 7">
              <a:hlinkClick r:id="rId2" action="ppaction://hlinksldjump"/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70738" y="241942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B1D1A3-C182-4E6E-AF12-5CE98366158C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training</a:t>
              </a:r>
            </a:p>
          </p:txBody>
        </p:sp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081FFFA1-09D7-4B0D-A601-7BE40FCF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4441AB25-0A40-452F-88AD-CF77E8E0A654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18" name="Graphic 17" descr="Statistics">
              <a:extLst>
                <a:ext uri="{FF2B5EF4-FFF2-40B4-BE49-F238E27FC236}">
                  <a16:creationId xmlns:a16="http://schemas.microsoft.com/office/drawing/2014/main" id="{F0994A5C-8218-4D2D-A370-97A7DB42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54608" y="847763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8141964" y="847763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hlinkClick r:id="rId10" action="ppaction://hlinksldjump"/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5D12A20-B6EA-46EA-ABC9-556928B8739D}"/>
              </a:ext>
            </a:extLst>
          </p:cNvPr>
          <p:cNvSpPr/>
          <p:nvPr/>
        </p:nvSpPr>
        <p:spPr>
          <a:xfrm>
            <a:off x="2420900" y="3560127"/>
            <a:ext cx="9746332" cy="395337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0966-B32A-4FD2-A6D1-0C52A0046A2E}"/>
              </a:ext>
            </a:extLst>
          </p:cNvPr>
          <p:cNvSpPr txBox="1"/>
          <p:nvPr/>
        </p:nvSpPr>
        <p:spPr>
          <a:xfrm>
            <a:off x="3857897" y="940055"/>
            <a:ext cx="336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id of your dataset</a:t>
            </a:r>
          </a:p>
        </p:txBody>
      </p:sp>
    </p:spTree>
    <p:extLst>
      <p:ext uri="{BB962C8B-B14F-4D97-AF65-F5344CB8AC3E}">
        <p14:creationId xmlns:p14="http://schemas.microsoft.com/office/powerpoint/2010/main" val="373564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26DC6-9132-4EB7-9E19-85735D2782B3}"/>
              </a:ext>
            </a:extLst>
          </p:cNvPr>
          <p:cNvGrpSpPr/>
          <p:nvPr/>
        </p:nvGrpSpPr>
        <p:grpSpPr>
          <a:xfrm>
            <a:off x="177155" y="2403165"/>
            <a:ext cx="2066418" cy="1945226"/>
            <a:chOff x="177155" y="2403165"/>
            <a:chExt cx="2066418" cy="19452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C6946-69F2-45BD-A05E-D9CCC4FE0015}"/>
                </a:ext>
              </a:extLst>
            </p:cNvPr>
            <p:cNvSpPr/>
            <p:nvPr/>
          </p:nvSpPr>
          <p:spPr>
            <a:xfrm>
              <a:off x="177155" y="3072218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8" name="TextBox 7">
              <a:hlinkClick r:id="rId2" action="ppaction://hlinksldjump"/>
              <a:extLst>
                <a:ext uri="{FF2B5EF4-FFF2-40B4-BE49-F238E27FC236}">
                  <a16:creationId xmlns:a16="http://schemas.microsoft.com/office/drawing/2014/main" id="{10590C1F-6F06-4E3C-A389-A8A4A80841DB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bg2">
                      <a:lumMod val="75000"/>
                    </a:schemeClr>
                  </a:solidFill>
                  <a:latin typeface="Arial"/>
                  <a:cs typeface="Arial"/>
                </a:rPr>
                <a:t>My database</a:t>
              </a:r>
            </a:p>
          </p:txBody>
        </p:sp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9ED0EE0-68A8-4C2C-9A45-0DDC23C6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B1D1A3-C182-4E6E-AF12-5CE98366158C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accent1"/>
                  </a:solidFill>
                  <a:latin typeface="Arial"/>
                  <a:cs typeface="Arial"/>
                </a:rPr>
                <a:t>Data training</a:t>
              </a:r>
            </a:p>
          </p:txBody>
        </p:sp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081FFFA1-09D7-4B0D-A601-7BE40FCF4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16" name="TextBox 15">
              <a:hlinkClick r:id="rId7" action="ppaction://hlinksldjump"/>
              <a:extLst>
                <a:ext uri="{FF2B5EF4-FFF2-40B4-BE49-F238E27FC236}">
                  <a16:creationId xmlns:a16="http://schemas.microsoft.com/office/drawing/2014/main" id="{4441AB25-0A40-452F-88AD-CF77E8E0A654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18" name="Graphic 17" descr="Statistics">
              <a:extLst>
                <a:ext uri="{FF2B5EF4-FFF2-40B4-BE49-F238E27FC236}">
                  <a16:creationId xmlns:a16="http://schemas.microsoft.com/office/drawing/2014/main" id="{F0994A5C-8218-4D2D-A370-97A7DB42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54608" y="847763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3754607" y="855387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5D12A20-B6EA-46EA-ABC9-556928B8739D}"/>
              </a:ext>
            </a:extLst>
          </p:cNvPr>
          <p:cNvSpPr/>
          <p:nvPr/>
        </p:nvSpPr>
        <p:spPr>
          <a:xfrm>
            <a:off x="2420900" y="3560127"/>
            <a:ext cx="9746332" cy="395337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0966-B32A-4FD2-A6D1-0C52A0046A2E}"/>
              </a:ext>
            </a:extLst>
          </p:cNvPr>
          <p:cNvSpPr txBox="1"/>
          <p:nvPr/>
        </p:nvSpPr>
        <p:spPr>
          <a:xfrm>
            <a:off x="5286102" y="940055"/>
            <a:ext cx="336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id of your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28B2D-DB6E-46BC-BAE0-A80947E20376}"/>
              </a:ext>
            </a:extLst>
          </p:cNvPr>
          <p:cNvSpPr txBox="1"/>
          <p:nvPr/>
        </p:nvSpPr>
        <p:spPr>
          <a:xfrm>
            <a:off x="5609558" y="209242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F1CF2-B27D-41F6-B8FF-6C7307F319A8}"/>
              </a:ext>
            </a:extLst>
          </p:cNvPr>
          <p:cNvSpPr txBox="1"/>
          <p:nvPr/>
        </p:nvSpPr>
        <p:spPr>
          <a:xfrm>
            <a:off x="7807591" y="209242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ECD276-FA74-4620-A13F-12404D128923}"/>
              </a:ext>
            </a:extLst>
          </p:cNvPr>
          <p:cNvSpPr/>
          <p:nvPr/>
        </p:nvSpPr>
        <p:spPr>
          <a:xfrm>
            <a:off x="3363694" y="1629160"/>
            <a:ext cx="5850635" cy="377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8EA8A5-D1BF-4F88-A0D6-666E2C59CC37}"/>
              </a:ext>
            </a:extLst>
          </p:cNvPr>
          <p:cNvSpPr txBox="1"/>
          <p:nvPr/>
        </p:nvSpPr>
        <p:spPr>
          <a:xfrm>
            <a:off x="3439530" y="1668343"/>
            <a:ext cx="121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A3B07-505C-4009-A605-F7127FA6C252}"/>
              </a:ext>
            </a:extLst>
          </p:cNvPr>
          <p:cNvSpPr txBox="1"/>
          <p:nvPr/>
        </p:nvSpPr>
        <p:spPr>
          <a:xfrm>
            <a:off x="5618989" y="1668344"/>
            <a:ext cx="121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6E08B5-50E9-4A3E-9B38-F38E321446B1}"/>
              </a:ext>
            </a:extLst>
          </p:cNvPr>
          <p:cNvSpPr txBox="1"/>
          <p:nvPr/>
        </p:nvSpPr>
        <p:spPr>
          <a:xfrm>
            <a:off x="7556959" y="1650840"/>
            <a:ext cx="121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B47CE-C226-48AB-859B-94A5EE2D759A}"/>
              </a:ext>
            </a:extLst>
          </p:cNvPr>
          <p:cNvSpPr txBox="1"/>
          <p:nvPr/>
        </p:nvSpPr>
        <p:spPr>
          <a:xfrm>
            <a:off x="3425311" y="2133490"/>
            <a:ext cx="1210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1DC2E-3475-403C-8053-CC3404D9183A}"/>
              </a:ext>
            </a:extLst>
          </p:cNvPr>
          <p:cNvSpPr/>
          <p:nvPr/>
        </p:nvSpPr>
        <p:spPr>
          <a:xfrm>
            <a:off x="3363694" y="2006898"/>
            <a:ext cx="5850644" cy="428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5A4B84-6C79-43FF-AF53-FBA48967AAC3}"/>
              </a:ext>
            </a:extLst>
          </p:cNvPr>
          <p:cNvSpPr/>
          <p:nvPr/>
        </p:nvSpPr>
        <p:spPr>
          <a:xfrm>
            <a:off x="10032274" y="1832605"/>
            <a:ext cx="1619795" cy="878337"/>
          </a:xfrm>
          <a:prstGeom prst="round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hlinkClick r:id="rId10" action="ppaction://hlinksldjump"/>
            <a:extLst>
              <a:ext uri="{FF2B5EF4-FFF2-40B4-BE49-F238E27FC236}">
                <a16:creationId xmlns:a16="http://schemas.microsoft.com/office/drawing/2014/main" id="{D58FBC65-5B45-4FCF-A976-EA0627B74AAC}"/>
              </a:ext>
            </a:extLst>
          </p:cNvPr>
          <p:cNvSpPr txBox="1"/>
          <p:nvPr/>
        </p:nvSpPr>
        <p:spPr>
          <a:xfrm>
            <a:off x="10171611" y="209260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9E421-4D1A-4C9F-B4B5-36F96E10EE7C}"/>
              </a:ext>
            </a:extLst>
          </p:cNvPr>
          <p:cNvSpPr/>
          <p:nvPr/>
        </p:nvSpPr>
        <p:spPr>
          <a:xfrm>
            <a:off x="3363683" y="2744337"/>
            <a:ext cx="5850645" cy="593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20AB0-4A74-46DE-BC19-8E81661CB233}"/>
              </a:ext>
            </a:extLst>
          </p:cNvPr>
          <p:cNvSpPr txBox="1"/>
          <p:nvPr/>
        </p:nvSpPr>
        <p:spPr>
          <a:xfrm>
            <a:off x="4650004" y="2856207"/>
            <a:ext cx="339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 Tuning zone</a:t>
            </a:r>
          </a:p>
        </p:txBody>
      </p:sp>
    </p:spTree>
    <p:extLst>
      <p:ext uri="{BB962C8B-B14F-4D97-AF65-F5344CB8AC3E}">
        <p14:creationId xmlns:p14="http://schemas.microsoft.com/office/powerpoint/2010/main" val="200685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2B36A-11F9-4961-88D3-32F078577631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79229-A2E6-4775-A619-A3BF5F11C586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378CC6"/>
                </a:solidFill>
                <a:latin typeface="Eras Medium ITC" panose="020B0602030504020804" pitchFamily="34" charset="0"/>
              </a:rPr>
              <a:t>SOM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F3703E-F43C-4A8B-B851-BC18EA8339A1}"/>
              </a:ext>
            </a:extLst>
          </p:cNvPr>
          <p:cNvSpPr/>
          <p:nvPr/>
        </p:nvSpPr>
        <p:spPr>
          <a:xfrm>
            <a:off x="3754608" y="847763"/>
            <a:ext cx="5521564" cy="55391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021CF-C42B-4E41-B4D4-4FB46C2E660B}"/>
              </a:ext>
            </a:extLst>
          </p:cNvPr>
          <p:cNvGrpSpPr/>
          <p:nvPr/>
        </p:nvGrpSpPr>
        <p:grpSpPr>
          <a:xfrm>
            <a:off x="3754607" y="855387"/>
            <a:ext cx="1134208" cy="553916"/>
            <a:chOff x="9319846" y="668215"/>
            <a:chExt cx="1134208" cy="5539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0C8EE0-2C01-4A94-851F-3BA754BF2DCB}"/>
                </a:ext>
              </a:extLst>
            </p:cNvPr>
            <p:cNvSpPr/>
            <p:nvPr/>
          </p:nvSpPr>
          <p:spPr>
            <a:xfrm>
              <a:off x="9319846" y="668215"/>
              <a:ext cx="1134208" cy="553916"/>
            </a:xfrm>
            <a:prstGeom prst="roundRect">
              <a:avLst/>
            </a:prstGeom>
            <a:solidFill>
              <a:srgbClr val="378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1B997-C5D6-4D0B-8C3F-00F2AB546322}"/>
                </a:ext>
              </a:extLst>
            </p:cNvPr>
            <p:cNvSpPr txBox="1"/>
            <p:nvPr/>
          </p:nvSpPr>
          <p:spPr>
            <a:xfrm>
              <a:off x="9319846" y="760507"/>
              <a:ext cx="113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5D12A20-B6EA-46EA-ABC9-556928B8739D}"/>
              </a:ext>
            </a:extLst>
          </p:cNvPr>
          <p:cNvSpPr/>
          <p:nvPr/>
        </p:nvSpPr>
        <p:spPr>
          <a:xfrm>
            <a:off x="2420900" y="3560127"/>
            <a:ext cx="9746332" cy="3953371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A0966-B32A-4FD2-A6D1-0C52A0046A2E}"/>
              </a:ext>
            </a:extLst>
          </p:cNvPr>
          <p:cNvSpPr txBox="1"/>
          <p:nvPr/>
        </p:nvSpPr>
        <p:spPr>
          <a:xfrm>
            <a:off x="5286102" y="940055"/>
            <a:ext cx="336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the id of your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28B2D-DB6E-46BC-BAE0-A80947E20376}"/>
              </a:ext>
            </a:extLst>
          </p:cNvPr>
          <p:cNvSpPr txBox="1"/>
          <p:nvPr/>
        </p:nvSpPr>
        <p:spPr>
          <a:xfrm>
            <a:off x="4666763" y="4052942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F1CF2-B27D-41F6-B8FF-6C7307F319A8}"/>
              </a:ext>
            </a:extLst>
          </p:cNvPr>
          <p:cNvSpPr txBox="1"/>
          <p:nvPr/>
        </p:nvSpPr>
        <p:spPr>
          <a:xfrm>
            <a:off x="6912626" y="4052942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ECD276-FA74-4620-A13F-12404D128923}"/>
              </a:ext>
            </a:extLst>
          </p:cNvPr>
          <p:cNvSpPr/>
          <p:nvPr/>
        </p:nvSpPr>
        <p:spPr>
          <a:xfrm>
            <a:off x="2420899" y="3589674"/>
            <a:ext cx="9784080" cy="365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8EA8A5-D1BF-4F88-A0D6-666E2C59CC37}"/>
              </a:ext>
            </a:extLst>
          </p:cNvPr>
          <p:cNvSpPr txBox="1"/>
          <p:nvPr/>
        </p:nvSpPr>
        <p:spPr>
          <a:xfrm>
            <a:off x="2482516" y="3589674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A3B07-505C-4009-A605-F7127FA6C252}"/>
              </a:ext>
            </a:extLst>
          </p:cNvPr>
          <p:cNvSpPr txBox="1"/>
          <p:nvPr/>
        </p:nvSpPr>
        <p:spPr>
          <a:xfrm>
            <a:off x="4676194" y="3628858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6E08B5-50E9-4A3E-9B38-F38E321446B1}"/>
              </a:ext>
            </a:extLst>
          </p:cNvPr>
          <p:cNvSpPr txBox="1"/>
          <p:nvPr/>
        </p:nvSpPr>
        <p:spPr>
          <a:xfrm>
            <a:off x="6614164" y="3611354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Type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CB47CE-C226-48AB-859B-94A5EE2D759A}"/>
              </a:ext>
            </a:extLst>
          </p:cNvPr>
          <p:cNvSpPr txBox="1"/>
          <p:nvPr/>
        </p:nvSpPr>
        <p:spPr>
          <a:xfrm>
            <a:off x="2482516" y="4094004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1DC2E-3475-403C-8053-CC3404D9183A}"/>
              </a:ext>
            </a:extLst>
          </p:cNvPr>
          <p:cNvSpPr/>
          <p:nvPr/>
        </p:nvSpPr>
        <p:spPr>
          <a:xfrm>
            <a:off x="2420899" y="3967412"/>
            <a:ext cx="9784080" cy="5031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5A4B84-6C79-43FF-AF53-FBA48967AAC3}"/>
              </a:ext>
            </a:extLst>
          </p:cNvPr>
          <p:cNvSpPr/>
          <p:nvPr/>
        </p:nvSpPr>
        <p:spPr>
          <a:xfrm>
            <a:off x="10032274" y="1832605"/>
            <a:ext cx="1619795" cy="878337"/>
          </a:xfrm>
          <a:prstGeom prst="roundRect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FBC65-5B45-4FCF-A976-EA0627B74AAC}"/>
              </a:ext>
            </a:extLst>
          </p:cNvPr>
          <p:cNvSpPr txBox="1"/>
          <p:nvPr/>
        </p:nvSpPr>
        <p:spPr>
          <a:xfrm>
            <a:off x="10171611" y="209260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FBB8C-DF41-404D-852C-A347A05B0C3F}"/>
              </a:ext>
            </a:extLst>
          </p:cNvPr>
          <p:cNvSpPr txBox="1"/>
          <p:nvPr/>
        </p:nvSpPr>
        <p:spPr>
          <a:xfrm>
            <a:off x="8995962" y="3589674"/>
            <a:ext cx="1410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State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3915113B-1544-4CE1-9F58-B4DF0BFC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179" y="4022182"/>
            <a:ext cx="369332" cy="36933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36140EA-05F5-44EA-9616-D5053BC8EAC2}"/>
              </a:ext>
            </a:extLst>
          </p:cNvPr>
          <p:cNvSpPr/>
          <p:nvPr/>
        </p:nvSpPr>
        <p:spPr>
          <a:xfrm>
            <a:off x="2420898" y="4470592"/>
            <a:ext cx="9765207" cy="50318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59294-D667-4D5C-BE7D-BAC4F6178929}"/>
              </a:ext>
            </a:extLst>
          </p:cNvPr>
          <p:cNvSpPr txBox="1"/>
          <p:nvPr/>
        </p:nvSpPr>
        <p:spPr>
          <a:xfrm>
            <a:off x="2482516" y="4569439"/>
            <a:ext cx="1210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EAD8FE-8928-41D4-8B9B-66A3081EB1C0}"/>
              </a:ext>
            </a:extLst>
          </p:cNvPr>
          <p:cNvSpPr txBox="1"/>
          <p:nvPr/>
        </p:nvSpPr>
        <p:spPr>
          <a:xfrm>
            <a:off x="4666763" y="4537516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AD1F4-C9E4-4DBF-A785-6C0D3CB316C7}"/>
              </a:ext>
            </a:extLst>
          </p:cNvPr>
          <p:cNvSpPr txBox="1"/>
          <p:nvPr/>
        </p:nvSpPr>
        <p:spPr>
          <a:xfrm>
            <a:off x="6912626" y="4542038"/>
            <a:ext cx="121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24076-66D6-4DE5-90B4-C2D1FF3DE3B7}"/>
              </a:ext>
            </a:extLst>
          </p:cNvPr>
          <p:cNvSpPr/>
          <p:nvPr/>
        </p:nvSpPr>
        <p:spPr>
          <a:xfrm>
            <a:off x="9757956" y="4666836"/>
            <a:ext cx="274318" cy="252166"/>
          </a:xfrm>
          <a:prstGeom prst="ellipse">
            <a:avLst/>
          </a:prstGeom>
          <a:solidFill>
            <a:srgbClr val="378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ownload">
            <a:extLst>
              <a:ext uri="{FF2B5EF4-FFF2-40B4-BE49-F238E27FC236}">
                <a16:creationId xmlns:a16="http://schemas.microsoft.com/office/drawing/2014/main" id="{BC7D67E4-EE60-4832-BDBB-E67FB7B3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2171" y="3993309"/>
            <a:ext cx="485915" cy="485915"/>
          </a:xfrm>
          <a:prstGeom prst="rect">
            <a:avLst/>
          </a:prstGeom>
        </p:spPr>
      </p:pic>
      <p:pic>
        <p:nvPicPr>
          <p:cNvPr id="43" name="Graphic 42" descr="Statistics">
            <a:hlinkClick r:id="rId6" action="ppaction://hlinksldjump"/>
            <a:extLst>
              <a:ext uri="{FF2B5EF4-FFF2-40B4-BE49-F238E27FC236}">
                <a16:creationId xmlns:a16="http://schemas.microsoft.com/office/drawing/2014/main" id="{F8CB06D2-721D-440B-8AA4-38DEAFAB9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3469" y="4013392"/>
            <a:ext cx="457200" cy="457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A853F80-BABD-437D-8ADA-57A92E67048E}"/>
              </a:ext>
            </a:extLst>
          </p:cNvPr>
          <p:cNvSpPr/>
          <p:nvPr/>
        </p:nvSpPr>
        <p:spPr>
          <a:xfrm>
            <a:off x="177155" y="3133006"/>
            <a:ext cx="2066418" cy="587827"/>
          </a:xfrm>
          <a:prstGeom prst="rect">
            <a:avLst/>
          </a:prstGeom>
          <a:solidFill>
            <a:srgbClr val="F0F7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9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2AD830-6343-43BF-8409-B59B0AEA3653}"/>
              </a:ext>
            </a:extLst>
          </p:cNvPr>
          <p:cNvGrpSpPr/>
          <p:nvPr/>
        </p:nvGrpSpPr>
        <p:grpSpPr>
          <a:xfrm>
            <a:off x="282399" y="2418682"/>
            <a:ext cx="1961174" cy="1929709"/>
            <a:chOff x="282399" y="2418682"/>
            <a:chExt cx="1961174" cy="1929709"/>
          </a:xfrm>
        </p:grpSpPr>
        <p:sp>
          <p:nvSpPr>
            <p:cNvPr id="46" name="TextBox 45">
              <a:hlinkClick r:id="rId9" action="ppaction://hlinksldjump"/>
              <a:extLst>
                <a:ext uri="{FF2B5EF4-FFF2-40B4-BE49-F238E27FC236}">
                  <a16:creationId xmlns:a16="http://schemas.microsoft.com/office/drawing/2014/main" id="{0EBB6AB4-2471-41F7-B19F-4DE8D8E9FC7F}"/>
                </a:ext>
              </a:extLst>
            </p:cNvPr>
            <p:cNvSpPr txBox="1"/>
            <p:nvPr/>
          </p:nvSpPr>
          <p:spPr>
            <a:xfrm>
              <a:off x="370738" y="2419425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database</a:t>
              </a:r>
            </a:p>
          </p:txBody>
        </p:sp>
        <p:pic>
          <p:nvPicPr>
            <p:cNvPr id="47" name="Graphic 46" descr="Database">
              <a:extLst>
                <a:ext uri="{FF2B5EF4-FFF2-40B4-BE49-F238E27FC236}">
                  <a16:creationId xmlns:a16="http://schemas.microsoft.com/office/drawing/2014/main" id="{90632B50-B5E8-49A4-89FB-44953135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929F3B-93CF-4697-A643-C9E4863FA595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training</a:t>
              </a:r>
            </a:p>
          </p:txBody>
        </p:sp>
        <p:pic>
          <p:nvPicPr>
            <p:cNvPr id="49" name="Graphic 48" descr="Laptop">
              <a:extLst>
                <a:ext uri="{FF2B5EF4-FFF2-40B4-BE49-F238E27FC236}">
                  <a16:creationId xmlns:a16="http://schemas.microsoft.com/office/drawing/2014/main" id="{E8C2FCE2-2819-4DD7-8AB4-62E441A5F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50" name="TextBox 49">
              <a:hlinkClick r:id="rId6" action="ppaction://hlinksldjump"/>
              <a:extLst>
                <a:ext uri="{FF2B5EF4-FFF2-40B4-BE49-F238E27FC236}">
                  <a16:creationId xmlns:a16="http://schemas.microsoft.com/office/drawing/2014/main" id="{B2377028-AEEB-4D5A-A0A4-40FE5EB37159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Visualisation</a:t>
              </a:r>
            </a:p>
          </p:txBody>
        </p:sp>
        <p:pic>
          <p:nvPicPr>
            <p:cNvPr id="51" name="Graphic 50" descr="Statistics">
              <a:extLst>
                <a:ext uri="{FF2B5EF4-FFF2-40B4-BE49-F238E27FC236}">
                  <a16:creationId xmlns:a16="http://schemas.microsoft.com/office/drawing/2014/main" id="{1791C6F4-61A5-403E-995B-A6688C6B4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17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8">
            <a:extLst>
              <a:ext uri="{FF2B5EF4-FFF2-40B4-BE49-F238E27FC236}">
                <a16:creationId xmlns:a16="http://schemas.microsoft.com/office/drawing/2014/main" id="{8D2AE137-B42E-405F-891F-F502FE44720C}"/>
              </a:ext>
            </a:extLst>
          </p:cNvPr>
          <p:cNvGrpSpPr/>
          <p:nvPr/>
        </p:nvGrpSpPr>
        <p:grpSpPr>
          <a:xfrm>
            <a:off x="177155" y="2403165"/>
            <a:ext cx="2066418" cy="1995805"/>
            <a:chOff x="177155" y="2403165"/>
            <a:chExt cx="2066418" cy="199580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9ACC1D8-0399-4285-BBFB-27F4A70D10CA}"/>
                </a:ext>
              </a:extLst>
            </p:cNvPr>
            <p:cNvSpPr/>
            <p:nvPr/>
          </p:nvSpPr>
          <p:spPr>
            <a:xfrm>
              <a:off x="177155" y="3811143"/>
              <a:ext cx="2066418" cy="587827"/>
            </a:xfrm>
            <a:prstGeom prst="rect">
              <a:avLst/>
            </a:prstGeom>
            <a:solidFill>
              <a:srgbClr val="F0F7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9"/>
            </a:p>
          </p:txBody>
        </p:sp>
        <p:sp>
          <p:nvSpPr>
            <p:cNvPr id="6" name="TextBox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7958BBA-1ACF-4952-A682-6877C9EB8FAE}"/>
                </a:ext>
              </a:extLst>
            </p:cNvPr>
            <p:cNvSpPr txBox="1"/>
            <p:nvPr/>
          </p:nvSpPr>
          <p:spPr>
            <a:xfrm>
              <a:off x="366161" y="2403165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My database</a:t>
              </a:r>
            </a:p>
          </p:txBody>
        </p:sp>
        <p:pic>
          <p:nvPicPr>
            <p:cNvPr id="7" name="Graphic 11" descr="Database">
              <a:extLst>
                <a:ext uri="{FF2B5EF4-FFF2-40B4-BE49-F238E27FC236}">
                  <a16:creationId xmlns:a16="http://schemas.microsoft.com/office/drawing/2014/main" id="{FF1B2CEC-D2F1-4A3A-9CB0-38B2E8B4B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399" y="2418682"/>
              <a:ext cx="325655" cy="325655"/>
            </a:xfrm>
            <a:prstGeom prst="rect">
              <a:avLst/>
            </a:prstGeom>
          </p:spPr>
        </p:pic>
        <p:sp>
          <p:nvSpPr>
            <p:cNvPr id="8" name="Text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05DABADB-BFC9-4029-9A46-8B4E0DFFA0EA}"/>
                </a:ext>
              </a:extLst>
            </p:cNvPr>
            <p:cNvSpPr txBox="1"/>
            <p:nvPr/>
          </p:nvSpPr>
          <p:spPr>
            <a:xfrm>
              <a:off x="420457" y="3252350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Data training</a:t>
              </a:r>
            </a:p>
          </p:txBody>
        </p:sp>
        <p:pic>
          <p:nvPicPr>
            <p:cNvPr id="9" name="Graphic 14" descr="Laptop">
              <a:extLst>
                <a:ext uri="{FF2B5EF4-FFF2-40B4-BE49-F238E27FC236}">
                  <a16:creationId xmlns:a16="http://schemas.microsoft.com/office/drawing/2014/main" id="{506E3B49-5ED0-4C21-BA13-7809958A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558" y="3210582"/>
              <a:ext cx="391312" cy="391312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E1EF222D-850A-4A9A-BEFA-9810EA718A23}"/>
                </a:ext>
              </a:extLst>
            </p:cNvPr>
            <p:cNvSpPr txBox="1"/>
            <p:nvPr/>
          </p:nvSpPr>
          <p:spPr>
            <a:xfrm>
              <a:off x="420457" y="3994339"/>
              <a:ext cx="182311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400">
                  <a:solidFill>
                    <a:srgbClr val="378CC6"/>
                  </a:solidFill>
                  <a:latin typeface="Arial"/>
                  <a:cs typeface="Arial"/>
                </a:rPr>
                <a:t>Visualization</a:t>
              </a:r>
              <a:endParaRPr lang="en-US" sz="1400">
                <a:solidFill>
                  <a:srgbClr val="378CC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Graphic 17" descr="Statistics">
              <a:extLst>
                <a:ext uri="{FF2B5EF4-FFF2-40B4-BE49-F238E27FC236}">
                  <a16:creationId xmlns:a16="http://schemas.microsoft.com/office/drawing/2014/main" id="{660E8B7F-1388-4315-87F4-0744123E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2542" y="3948063"/>
              <a:ext cx="400328" cy="400328"/>
            </a:xfrm>
            <a:prstGeom prst="rect">
              <a:avLst/>
            </a:prstGeom>
          </p:spPr>
        </p:pic>
      </p:grp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64D77589-2422-4B6C-81F6-FE16DF94C004}"/>
              </a:ext>
            </a:extLst>
          </p:cNvPr>
          <p:cNvCxnSpPr>
            <a:cxnSpLocks/>
          </p:cNvCxnSpPr>
          <p:nvPr/>
        </p:nvCxnSpPr>
        <p:spPr>
          <a:xfrm>
            <a:off x="2420900" y="250638"/>
            <a:ext cx="0" cy="721672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>
            <a:extLst>
              <a:ext uri="{FF2B5EF4-FFF2-40B4-BE49-F238E27FC236}">
                <a16:creationId xmlns:a16="http://schemas.microsoft.com/office/drawing/2014/main" id="{5974F6E9-6507-4CD8-B830-324507AB30D5}"/>
              </a:ext>
            </a:extLst>
          </p:cNvPr>
          <p:cNvSpPr txBox="1"/>
          <p:nvPr/>
        </p:nvSpPr>
        <p:spPr>
          <a:xfrm>
            <a:off x="143692" y="524065"/>
            <a:ext cx="227720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>
                <a:solidFill>
                  <a:schemeClr val="accent5"/>
                </a:solidFill>
                <a:latin typeface="Eras Medium ITC"/>
              </a:rPr>
              <a:t>SOM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16A1D9-60F4-404A-8CA4-E16C4B68E9AA}"/>
              </a:ext>
            </a:extLst>
          </p:cNvPr>
          <p:cNvSpPr/>
          <p:nvPr/>
        </p:nvSpPr>
        <p:spPr>
          <a:xfrm>
            <a:off x="9925622" y="389393"/>
            <a:ext cx="1782455" cy="6919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20" descr="图表, 条形图&#10;&#10;已自动生成说明">
            <a:extLst>
              <a:ext uri="{FF2B5EF4-FFF2-40B4-BE49-F238E27FC236}">
                <a16:creationId xmlns:a16="http://schemas.microsoft.com/office/drawing/2014/main" id="{BE4DBF11-54D7-4190-906B-8128140855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5620" y="637155"/>
            <a:ext cx="948896" cy="913402"/>
          </a:xfrm>
          <a:prstGeom prst="rect">
            <a:avLst/>
          </a:prstGeom>
        </p:spPr>
      </p:pic>
      <p:pic>
        <p:nvPicPr>
          <p:cNvPr id="21" name="图片 21" descr="图表, 饼图&#10;&#10;已自动生成说明">
            <a:extLst>
              <a:ext uri="{FF2B5EF4-FFF2-40B4-BE49-F238E27FC236}">
                <a16:creationId xmlns:a16="http://schemas.microsoft.com/office/drawing/2014/main" id="{296DD028-6BF9-423A-860E-9BCF23A2C7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4867" y="1955248"/>
            <a:ext cx="1147176" cy="899949"/>
          </a:xfrm>
          <a:prstGeom prst="rect">
            <a:avLst/>
          </a:prstGeom>
        </p:spPr>
      </p:pic>
      <p:pic>
        <p:nvPicPr>
          <p:cNvPr id="22" name="图片 22" descr="图表, 散点图&#10;&#10;已自动生成说明">
            <a:extLst>
              <a:ext uri="{FF2B5EF4-FFF2-40B4-BE49-F238E27FC236}">
                <a16:creationId xmlns:a16="http://schemas.microsoft.com/office/drawing/2014/main" id="{F9C0CE51-0AD7-43E7-8CD8-B95EA365C1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2567" y="3241177"/>
            <a:ext cx="1248490" cy="1070545"/>
          </a:xfrm>
          <a:prstGeom prst="rect">
            <a:avLst/>
          </a:prstGeom>
        </p:spPr>
      </p:pic>
      <p:pic>
        <p:nvPicPr>
          <p:cNvPr id="23" name="图片 23" descr="图表, 图示&#10;&#10;已自动生成说明">
            <a:extLst>
              <a:ext uri="{FF2B5EF4-FFF2-40B4-BE49-F238E27FC236}">
                <a16:creationId xmlns:a16="http://schemas.microsoft.com/office/drawing/2014/main" id="{FEED8A34-8541-43AF-B300-2869C79B3A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0898" y="1031896"/>
            <a:ext cx="6555131" cy="5418804"/>
          </a:xfrm>
          <a:prstGeom prst="rect">
            <a:avLst/>
          </a:prstGeom>
        </p:spPr>
      </p:pic>
      <p:pic>
        <p:nvPicPr>
          <p:cNvPr id="24" name="图片 24" descr="图表, 折线图&#10;&#10;已自动生成说明">
            <a:extLst>
              <a:ext uri="{FF2B5EF4-FFF2-40B4-BE49-F238E27FC236}">
                <a16:creationId xmlns:a16="http://schemas.microsoft.com/office/drawing/2014/main" id="{90F2673C-5F40-4446-A514-00FE295FEE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0401" y="4571018"/>
            <a:ext cx="1205181" cy="11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CD005-475C-4BE6-9363-C69E4845E480}"/>
              </a:ext>
            </a:extLst>
          </p:cNvPr>
          <p:cNvSpPr txBox="1"/>
          <p:nvPr/>
        </p:nvSpPr>
        <p:spPr>
          <a:xfrm>
            <a:off x="437661" y="414215"/>
            <a:ext cx="282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Other 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377B5-1DC3-4ED3-984C-4930361ED4B1}"/>
              </a:ext>
            </a:extLst>
          </p:cNvPr>
          <p:cNvSpPr/>
          <p:nvPr/>
        </p:nvSpPr>
        <p:spPr>
          <a:xfrm>
            <a:off x="827454" y="1580981"/>
            <a:ext cx="118412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Why do you want a system like this? What kind of problems you want to solve through this system.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specific functionalities do you expect (except those we showed just now)?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the trained model is given, should we do the data preprocessing job? Or it’s in the model already.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4.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Confirm the frequency and time of the meeting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CE666-0D3B-4A3A-95CA-808DD0855817}"/>
              </a:ext>
            </a:extLst>
          </p:cNvPr>
          <p:cNvSpPr/>
          <p:nvPr/>
        </p:nvSpPr>
        <p:spPr>
          <a:xfrm>
            <a:off x="1896696" y="2654761"/>
            <a:ext cx="8551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 it possible to provide a super GPU for data model training?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minimum accuracy of the model do you expect?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C498A7-141C-4AFA-960C-D4B7EF398E7B}"/>
              </a:ext>
            </a:extLst>
          </p:cNvPr>
          <p:cNvSpPr/>
          <p:nvPr/>
        </p:nvSpPr>
        <p:spPr>
          <a:xfrm>
            <a:off x="3786076" y="4708153"/>
            <a:ext cx="3057633" cy="899961"/>
          </a:xfrm>
          <a:prstGeom prst="roundRect">
            <a:avLst/>
          </a:prstGeom>
          <a:solidFill>
            <a:srgbClr val="E7F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A758E6-D99B-433F-ADBC-3CDABEB75390}"/>
              </a:ext>
            </a:extLst>
          </p:cNvPr>
          <p:cNvSpPr/>
          <p:nvPr/>
        </p:nvSpPr>
        <p:spPr>
          <a:xfrm>
            <a:off x="1530838" y="1440303"/>
            <a:ext cx="61722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8E06FF-1125-45F2-9DA5-980D1E3DE38B}"/>
              </a:ext>
            </a:extLst>
          </p:cNvPr>
          <p:cNvSpPr/>
          <p:nvPr/>
        </p:nvSpPr>
        <p:spPr>
          <a:xfrm>
            <a:off x="500183" y="5778091"/>
            <a:ext cx="1461477" cy="145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C1ABA-5118-4087-A63B-674BA6AE3172}"/>
              </a:ext>
            </a:extLst>
          </p:cNvPr>
          <p:cNvSpPr txBox="1"/>
          <p:nvPr/>
        </p:nvSpPr>
        <p:spPr>
          <a:xfrm>
            <a:off x="536037" y="6305688"/>
            <a:ext cx="139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35DEF8-3A14-459E-B679-846FA7DB0E81}"/>
              </a:ext>
            </a:extLst>
          </p:cNvPr>
          <p:cNvSpPr/>
          <p:nvPr/>
        </p:nvSpPr>
        <p:spPr>
          <a:xfrm>
            <a:off x="398585" y="828431"/>
            <a:ext cx="2063261" cy="12113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E01E9-70D7-4749-ADCE-534CE8A7DC31}"/>
              </a:ext>
            </a:extLst>
          </p:cNvPr>
          <p:cNvSpPr txBox="1"/>
          <p:nvPr/>
        </p:nvSpPr>
        <p:spPr>
          <a:xfrm>
            <a:off x="402492" y="1210123"/>
            <a:ext cx="206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user upload a dataset file and a model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B521F-97A6-446A-A5D8-E55D655A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92" y="193980"/>
            <a:ext cx="943096" cy="1023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09BB7B-4AED-40BD-936D-292067B60644}"/>
              </a:ext>
            </a:extLst>
          </p:cNvPr>
          <p:cNvSpPr txBox="1"/>
          <p:nvPr/>
        </p:nvSpPr>
        <p:spPr>
          <a:xfrm>
            <a:off x="3532987" y="622641"/>
            <a:ext cx="17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(csv, xlsx, txt…)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B8A22-0CAE-4CDD-890A-569A66CD6996}"/>
              </a:ext>
            </a:extLst>
          </p:cNvPr>
          <p:cNvSpPr txBox="1"/>
          <p:nvPr/>
        </p:nvSpPr>
        <p:spPr>
          <a:xfrm>
            <a:off x="3535917" y="253309"/>
            <a:ext cx="355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formats of datasets are diverse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87D89-1258-44F5-B4EA-AF4AD251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186" y="1361305"/>
            <a:ext cx="1000802" cy="124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2E138C-5C9A-4006-ABC6-2D80667124F0}"/>
              </a:ext>
            </a:extLst>
          </p:cNvPr>
          <p:cNvSpPr txBox="1"/>
          <p:nvPr/>
        </p:nvSpPr>
        <p:spPr>
          <a:xfrm>
            <a:off x="3532986" y="1985988"/>
            <a:ext cx="178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(p, </a:t>
            </a:r>
            <a:r>
              <a:rPr lang="en-US" dirty="0" err="1"/>
              <a:t>pkl</a:t>
            </a:r>
            <a:r>
              <a:rPr lang="en-US" dirty="0"/>
              <a:t>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1EBAD-F354-449D-9ED6-E9944A8F427C}"/>
              </a:ext>
            </a:extLst>
          </p:cNvPr>
          <p:cNvSpPr txBox="1"/>
          <p:nvPr/>
        </p:nvSpPr>
        <p:spPr>
          <a:xfrm>
            <a:off x="3438225" y="1583817"/>
            <a:ext cx="355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 formats of models are diverse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B9098-C66C-4F34-B29D-F943EA2F4261}"/>
              </a:ext>
            </a:extLst>
          </p:cNvPr>
          <p:cNvCxnSpPr>
            <a:cxnSpLocks/>
          </p:cNvCxnSpPr>
          <p:nvPr/>
        </p:nvCxnSpPr>
        <p:spPr>
          <a:xfrm flipH="1">
            <a:off x="1266090" y="2115035"/>
            <a:ext cx="39077" cy="3582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1860C1-25E4-4204-9E79-3253F9EB2C88}"/>
              </a:ext>
            </a:extLst>
          </p:cNvPr>
          <p:cNvSpPr txBox="1"/>
          <p:nvPr/>
        </p:nvSpPr>
        <p:spPr>
          <a:xfrm>
            <a:off x="1530838" y="3538902"/>
            <a:ext cx="132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Our job 1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Read files.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742051-FA4F-43DB-969E-371E899B9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301" y="3073777"/>
            <a:ext cx="2673460" cy="646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5A3258-AFA9-4551-AED4-38187E5F46CD}"/>
              </a:ext>
            </a:extLst>
          </p:cNvPr>
          <p:cNvSpPr txBox="1"/>
          <p:nvPr/>
        </p:nvSpPr>
        <p:spPr>
          <a:xfrm>
            <a:off x="2786295" y="2764303"/>
            <a:ext cx="178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the dataset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1F5A1C-A128-42AC-A0D8-3E4532748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296" y="4031102"/>
            <a:ext cx="2535170" cy="4330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661981-1789-478E-906B-9F5A6B51C775}"/>
              </a:ext>
            </a:extLst>
          </p:cNvPr>
          <p:cNvSpPr txBox="1"/>
          <p:nvPr/>
        </p:nvSpPr>
        <p:spPr>
          <a:xfrm>
            <a:off x="2786295" y="3706427"/>
            <a:ext cx="178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the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114CC-CF9F-43BF-AB22-8277E9B5131A}"/>
              </a:ext>
            </a:extLst>
          </p:cNvPr>
          <p:cNvSpPr txBox="1"/>
          <p:nvPr/>
        </p:nvSpPr>
        <p:spPr>
          <a:xfrm>
            <a:off x="1533839" y="5091422"/>
            <a:ext cx="266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job 2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the data into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array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F3C3B-A688-478D-89EC-B7F10D6FF5F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27176" y="6490354"/>
            <a:ext cx="29464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2C006FA-0D7F-47C8-A1D7-E22FB744CBB9}"/>
              </a:ext>
            </a:extLst>
          </p:cNvPr>
          <p:cNvSpPr/>
          <p:nvPr/>
        </p:nvSpPr>
        <p:spPr>
          <a:xfrm>
            <a:off x="5037013" y="5697415"/>
            <a:ext cx="1461477" cy="145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CC9A64-4B10-4067-B1DE-7D8CEA27904E}"/>
              </a:ext>
            </a:extLst>
          </p:cNvPr>
          <p:cNvSpPr txBox="1"/>
          <p:nvPr/>
        </p:nvSpPr>
        <p:spPr>
          <a:xfrm>
            <a:off x="4820134" y="6096278"/>
            <a:ext cx="1895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pic>
        <p:nvPicPr>
          <p:cNvPr id="31" name="Graphic 30" descr="Help">
            <a:extLst>
              <a:ext uri="{FF2B5EF4-FFF2-40B4-BE49-F238E27FC236}">
                <a16:creationId xmlns:a16="http://schemas.microsoft.com/office/drawing/2014/main" id="{9C7DEB6D-8194-485B-9AF0-D24273871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2482" y="4908317"/>
            <a:ext cx="460891" cy="4608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6AC439-A9DF-401A-9399-E55435B8CA63}"/>
              </a:ext>
            </a:extLst>
          </p:cNvPr>
          <p:cNvSpPr txBox="1"/>
          <p:nvPr/>
        </p:nvSpPr>
        <p:spPr>
          <a:xfrm>
            <a:off x="4253373" y="4807059"/>
            <a:ext cx="25351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 there any need for the type of data, such as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numpy array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torch tensor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688E0-02D3-4B20-ABEB-B19A7888E79E}"/>
              </a:ext>
            </a:extLst>
          </p:cNvPr>
          <p:cNvCxnSpPr>
            <a:cxnSpLocks/>
          </p:cNvCxnSpPr>
          <p:nvPr/>
        </p:nvCxnSpPr>
        <p:spPr>
          <a:xfrm>
            <a:off x="6660201" y="6464297"/>
            <a:ext cx="354669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012EF75-5C53-4B69-84E4-2DA89F0DD96E}"/>
              </a:ext>
            </a:extLst>
          </p:cNvPr>
          <p:cNvSpPr/>
          <p:nvPr/>
        </p:nvSpPr>
        <p:spPr>
          <a:xfrm>
            <a:off x="7106770" y="4688032"/>
            <a:ext cx="2946403" cy="899961"/>
          </a:xfrm>
          <a:prstGeom prst="roundRect">
            <a:avLst/>
          </a:prstGeom>
          <a:solidFill>
            <a:srgbClr val="E7F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Help">
            <a:extLst>
              <a:ext uri="{FF2B5EF4-FFF2-40B4-BE49-F238E27FC236}">
                <a16:creationId xmlns:a16="http://schemas.microsoft.com/office/drawing/2014/main" id="{A90509CE-AA7A-46F4-9C15-C9E46C692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7789" y="4779706"/>
            <a:ext cx="460891" cy="46089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F8DD42DD-2378-4CEF-8191-CE9632722EE3}"/>
              </a:ext>
            </a:extLst>
          </p:cNvPr>
          <p:cNvSpPr/>
          <p:nvPr/>
        </p:nvSpPr>
        <p:spPr>
          <a:xfrm>
            <a:off x="10346886" y="5779605"/>
            <a:ext cx="1461477" cy="145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C2786-4ACD-4BF4-9348-7A428D6A9739}"/>
              </a:ext>
            </a:extLst>
          </p:cNvPr>
          <p:cNvSpPr txBox="1"/>
          <p:nvPr/>
        </p:nvSpPr>
        <p:spPr>
          <a:xfrm>
            <a:off x="10130007" y="6334637"/>
            <a:ext cx="1895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3F98EC-D4FB-416F-97D9-CCF77382E81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1077623" y="2039815"/>
            <a:ext cx="2" cy="37397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AC12D68-72C1-44E5-82DF-160506960CD2}"/>
              </a:ext>
            </a:extLst>
          </p:cNvPr>
          <p:cNvSpPr/>
          <p:nvPr/>
        </p:nvSpPr>
        <p:spPr>
          <a:xfrm>
            <a:off x="10346886" y="368305"/>
            <a:ext cx="1461477" cy="14516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D446A0-718C-4D08-A4AB-1DCE755BE428}"/>
              </a:ext>
            </a:extLst>
          </p:cNvPr>
          <p:cNvSpPr txBox="1"/>
          <p:nvPr/>
        </p:nvSpPr>
        <p:spPr>
          <a:xfrm>
            <a:off x="10130007" y="838085"/>
            <a:ext cx="189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data for visualisation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0AFB685-ABF8-42D4-B383-639A10511077}"/>
              </a:ext>
            </a:extLst>
          </p:cNvPr>
          <p:cNvSpPr/>
          <p:nvPr/>
        </p:nvSpPr>
        <p:spPr>
          <a:xfrm>
            <a:off x="6945631" y="688282"/>
            <a:ext cx="3272473" cy="3813908"/>
          </a:xfrm>
          <a:prstGeom prst="roundRect">
            <a:avLst/>
          </a:prstGeom>
          <a:solidFill>
            <a:srgbClr val="FD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Help">
            <a:extLst>
              <a:ext uri="{FF2B5EF4-FFF2-40B4-BE49-F238E27FC236}">
                <a16:creationId xmlns:a16="http://schemas.microsoft.com/office/drawing/2014/main" id="{C6A736FE-3AB9-463C-BFA6-EBC47123D1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179" y="632016"/>
            <a:ext cx="460891" cy="4608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B0528E5-B2E8-4398-BC71-7DCB57455D9E}"/>
              </a:ext>
            </a:extLst>
          </p:cNvPr>
          <p:cNvSpPr txBox="1"/>
          <p:nvPr/>
        </p:nvSpPr>
        <p:spPr>
          <a:xfrm>
            <a:off x="7575974" y="4813702"/>
            <a:ext cx="26630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Do we need to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do data preprocessing job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? Or it can be done in the uploaded model?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3908FA-A23C-48EC-A9C5-D8742EE0308C}"/>
              </a:ext>
            </a:extLst>
          </p:cNvPr>
          <p:cNvSpPr txBox="1"/>
          <p:nvPr/>
        </p:nvSpPr>
        <p:spPr>
          <a:xfrm>
            <a:off x="7372327" y="964350"/>
            <a:ext cx="26630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We may strict the training models of user</a:t>
            </a:r>
            <a:r>
              <a:rPr lang="en-US" altLang="zh-CN" sz="1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train the model, the name of the training function must be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train().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Then we will use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som.train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 our code.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Consider of time limitation, users are only allowed to upload models written by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python first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If we have more time, we can explore models with more languages</a:t>
            </a:r>
          </a:p>
        </p:txBody>
      </p:sp>
    </p:spTree>
    <p:extLst>
      <p:ext uri="{BB962C8B-B14F-4D97-AF65-F5344CB8AC3E}">
        <p14:creationId xmlns:p14="http://schemas.microsoft.com/office/powerpoint/2010/main" val="142243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CB1C52-7A9B-4B3B-85CF-BF267F6D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6" y="721024"/>
            <a:ext cx="4232152" cy="3202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BDC9D-D236-477E-920E-84206DB80072}"/>
              </a:ext>
            </a:extLst>
          </p:cNvPr>
          <p:cNvSpPr txBox="1"/>
          <p:nvPr/>
        </p:nvSpPr>
        <p:spPr>
          <a:xfrm>
            <a:off x="996819" y="351692"/>
            <a:ext cx="30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Visualisation in U-Matrix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1C510-36A5-42B4-A3F7-66216CCE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6" y="4120287"/>
            <a:ext cx="4877332" cy="2999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4C62F-AF16-40B4-8F19-E185E228A3CB}"/>
              </a:ext>
            </a:extLst>
          </p:cNvPr>
          <p:cNvSpPr txBox="1"/>
          <p:nvPr/>
        </p:nvSpPr>
        <p:spPr>
          <a:xfrm>
            <a:off x="7307741" y="167026"/>
            <a:ext cx="40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problems for visualisation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7AAEF-4A80-4719-985C-2ED73718F94B}"/>
              </a:ext>
            </a:extLst>
          </p:cNvPr>
          <p:cNvSpPr txBox="1"/>
          <p:nvPr/>
        </p:nvSpPr>
        <p:spPr>
          <a:xfrm>
            <a:off x="6553199" y="633047"/>
            <a:ext cx="545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What kind of data should be outputted from the model for plotting U-Matrix?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09078-A3DA-4185-9D71-CF475A903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333" y="1325229"/>
            <a:ext cx="4633990" cy="1966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3574C-4233-48DD-ABA6-EAE0799C6AA6}"/>
              </a:ext>
            </a:extLst>
          </p:cNvPr>
          <p:cNvSpPr txBox="1"/>
          <p:nvPr/>
        </p:nvSpPr>
        <p:spPr>
          <a:xfrm>
            <a:off x="6428153" y="3291279"/>
            <a:ext cx="545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We read lots of articles about SOM and U-Matrix, but it is still a bit hard for us to understand U-Matrix.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 what does each grid/hexagon stands for in the U-Matrix?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can people understand from U-Matrix?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48ABF-06A9-4DF6-A2E2-60D238463848}"/>
              </a:ext>
            </a:extLst>
          </p:cNvPr>
          <p:cNvSpPr txBox="1"/>
          <p:nvPr/>
        </p:nvSpPr>
        <p:spPr>
          <a:xfrm>
            <a:off x="6428152" y="5132069"/>
            <a:ext cx="5455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3. What specific interaction do you expect from the visualisation.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 When your cursor is hovered onto a grid, what kind of information you want to know?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19199-52E2-4BB2-B7CC-863BC2B5296E}"/>
              </a:ext>
            </a:extLst>
          </p:cNvPr>
          <p:cNvSpPr txBox="1"/>
          <p:nvPr/>
        </p:nvSpPr>
        <p:spPr>
          <a:xfrm>
            <a:off x="6428152" y="6659759"/>
            <a:ext cx="574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May we have some tutorials or other materials for practicing and understanding U-Matrix and its plotting?</a:t>
            </a:r>
          </a:p>
        </p:txBody>
      </p:sp>
    </p:spTree>
    <p:extLst>
      <p:ext uri="{BB962C8B-B14F-4D97-AF65-F5344CB8AC3E}">
        <p14:creationId xmlns:p14="http://schemas.microsoft.com/office/powerpoint/2010/main" val="33534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A2B2DB-0C4A-41E6-8D6D-10B864EA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20" y="1405955"/>
            <a:ext cx="9351073" cy="5628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23C740-0CE1-479F-B085-7DBBDDA3C239}"/>
              </a:ext>
            </a:extLst>
          </p:cNvPr>
          <p:cNvSpPr txBox="1"/>
          <p:nvPr/>
        </p:nvSpPr>
        <p:spPr>
          <a:xfrm>
            <a:off x="3574015" y="482990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 reduction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592A5-8C26-4ED1-8E46-74BA9C8DFE8C}"/>
              </a:ext>
            </a:extLst>
          </p:cNvPr>
          <p:cNvSpPr txBox="1"/>
          <p:nvPr/>
        </p:nvSpPr>
        <p:spPr>
          <a:xfrm>
            <a:off x="3561191" y="51992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42ED1-08F6-434A-9C26-865AF67D4E07}"/>
              </a:ext>
            </a:extLst>
          </p:cNvPr>
          <p:cNvSpPr txBox="1"/>
          <p:nvPr/>
        </p:nvSpPr>
        <p:spPr>
          <a:xfrm>
            <a:off x="3574015" y="5562630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3C821E-7B22-40B6-AF8A-288644C3885D}"/>
              </a:ext>
            </a:extLst>
          </p:cNvPr>
          <p:cNvSpPr/>
          <p:nvPr/>
        </p:nvSpPr>
        <p:spPr>
          <a:xfrm>
            <a:off x="6994769" y="5931962"/>
            <a:ext cx="1881544" cy="1195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8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93F9E-FDDC-4D5A-B2A5-E6430341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044442"/>
            <a:ext cx="7627750" cy="406910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04D9506-0A83-4013-BC65-6C41D99F0D31}"/>
              </a:ext>
            </a:extLst>
          </p:cNvPr>
          <p:cNvSpPr/>
          <p:nvPr/>
        </p:nvSpPr>
        <p:spPr>
          <a:xfrm>
            <a:off x="8471877" y="4931508"/>
            <a:ext cx="703385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814C74-0AF6-4A63-9F13-FA32E86682AB}"/>
              </a:ext>
            </a:extLst>
          </p:cNvPr>
          <p:cNvSpPr/>
          <p:nvPr/>
        </p:nvSpPr>
        <p:spPr>
          <a:xfrm>
            <a:off x="9425354" y="4775200"/>
            <a:ext cx="1656862" cy="976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BE633-A15D-40D8-8091-1F7FFF22B4E3}"/>
              </a:ext>
            </a:extLst>
          </p:cNvPr>
          <p:cNvSpPr txBox="1"/>
          <p:nvPr/>
        </p:nvSpPr>
        <p:spPr>
          <a:xfrm>
            <a:off x="9425354" y="5078995"/>
            <a:ext cx="170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D18F7-1B54-463C-8201-A5D7DE0B9157}"/>
              </a:ext>
            </a:extLst>
          </p:cNvPr>
          <p:cNvSpPr txBox="1"/>
          <p:nvPr/>
        </p:nvSpPr>
        <p:spPr>
          <a:xfrm>
            <a:off x="1133230" y="875322"/>
            <a:ext cx="951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Seems like SOM cannot return the number of clusters directly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645F0-8B3F-472B-BBD8-D2742AF03023}"/>
              </a:ext>
            </a:extLst>
          </p:cNvPr>
          <p:cNvSpPr txBox="1"/>
          <p:nvPr/>
        </p:nvSpPr>
        <p:spPr>
          <a:xfrm>
            <a:off x="2985476" y="1916243"/>
            <a:ext cx="611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 + other clustering algorithms (e.g. K-Means)</a:t>
            </a:r>
          </a:p>
        </p:txBody>
      </p:sp>
    </p:spTree>
    <p:extLst>
      <p:ext uri="{BB962C8B-B14F-4D97-AF65-F5344CB8AC3E}">
        <p14:creationId xmlns:p14="http://schemas.microsoft.com/office/powerpoint/2010/main" val="369454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4B5A8-991D-439A-8D51-F08A73860F45}"/>
              </a:ext>
            </a:extLst>
          </p:cNvPr>
          <p:cNvSpPr txBox="1"/>
          <p:nvPr/>
        </p:nvSpPr>
        <p:spPr>
          <a:xfrm>
            <a:off x="226646" y="281354"/>
            <a:ext cx="5431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533E5B-206D-412E-9FD0-955DBFBB5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13738"/>
              </p:ext>
            </p:extLst>
          </p:nvPr>
        </p:nvGraphicFramePr>
        <p:xfrm>
          <a:off x="1979246" y="2657231"/>
          <a:ext cx="8229600" cy="208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9646">
                  <a:extLst>
                    <a:ext uri="{9D8B030D-6E8A-4147-A177-3AD203B41FA5}">
                      <a16:colId xmlns:a16="http://schemas.microsoft.com/office/drawing/2014/main" val="1256322603"/>
                    </a:ext>
                  </a:extLst>
                </a:gridCol>
                <a:gridCol w="5589954">
                  <a:extLst>
                    <a:ext uri="{9D8B030D-6E8A-4147-A177-3AD203B41FA5}">
                      <a16:colId xmlns:a16="http://schemas.microsoft.com/office/drawing/2014/main" val="2089799505"/>
                    </a:ext>
                  </a:extLst>
                </a:gridCol>
              </a:tblGrid>
              <a:tr h="1156677">
                <a:tc rowSpan="2">
                  <a:txBody>
                    <a:bodyPr/>
                    <a:lstStyle/>
                    <a:p>
                      <a:r>
                        <a:rPr lang="en-US" b="1" dirty="0"/>
                        <a:t>Team Leader: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Yuqi Mao</a:t>
                      </a:r>
                    </a:p>
                  </a:txBody>
                  <a:tcPr>
                    <a:solidFill>
                      <a:srgbClr val="FDE1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Frontend: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Jiayu Huang, Yuqi Mao</a:t>
                      </a:r>
                    </a:p>
                  </a:txBody>
                  <a:tcPr>
                    <a:solidFill>
                      <a:srgbClr val="F0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142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Backend &amp; Database: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Mingyi Li, Cheng Liang, Anzi Liu</a:t>
                      </a:r>
                    </a:p>
                  </a:txBody>
                  <a:tcPr>
                    <a:solidFill>
                      <a:srgbClr val="E7F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07932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A16EB51-D9CE-4118-9C52-4C11B579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35" y="919169"/>
            <a:ext cx="1872392" cy="740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608BD-187C-4820-980E-49DFF696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026" y="1200739"/>
            <a:ext cx="979740" cy="1017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7C456-0979-40EC-BCE2-AE1D4659F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896" y="1075167"/>
            <a:ext cx="1643786" cy="1083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D1709-B60A-461B-A487-36D633DA6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93" y="1783277"/>
            <a:ext cx="1807076" cy="713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0A159-3491-4A88-8800-079701AA3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8846" y="1160673"/>
            <a:ext cx="1706005" cy="1061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CEE90-F66E-4D57-A7EC-22591BBF1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403" y="4968703"/>
            <a:ext cx="2778162" cy="9105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A501E-A437-4C65-BFFE-72CDDB0FC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8438" y="4968702"/>
            <a:ext cx="2500106" cy="80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AB46A-9843-4519-A51D-9F7F709D6E99}"/>
              </a:ext>
            </a:extLst>
          </p:cNvPr>
          <p:cNvSpPr txBox="1"/>
          <p:nvPr/>
        </p:nvSpPr>
        <p:spPr>
          <a:xfrm>
            <a:off x="2377831" y="3281825"/>
            <a:ext cx="758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we do from last meeting?</a:t>
            </a:r>
          </a:p>
        </p:txBody>
      </p:sp>
    </p:spTree>
    <p:extLst>
      <p:ext uri="{BB962C8B-B14F-4D97-AF65-F5344CB8AC3E}">
        <p14:creationId xmlns:p14="http://schemas.microsoft.com/office/powerpoint/2010/main" val="289168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7486D-6265-474F-B3D6-0766A90C347A}"/>
              </a:ext>
            </a:extLst>
          </p:cNvPr>
          <p:cNvSpPr txBox="1"/>
          <p:nvPr/>
        </p:nvSpPr>
        <p:spPr>
          <a:xfrm>
            <a:off x="672123" y="668215"/>
            <a:ext cx="2430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Got a SOM model: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828CF9C-9F73-4B2B-8B55-CEAEA4C9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7" y="1523817"/>
            <a:ext cx="4416009" cy="2641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2C886-9712-46E2-B8D5-930BB512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46" y="2192422"/>
            <a:ext cx="8276077" cy="50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7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C53C2-26A3-47C1-B162-6502B36BC0D8}"/>
              </a:ext>
            </a:extLst>
          </p:cNvPr>
          <p:cNvSpPr txBox="1"/>
          <p:nvPr/>
        </p:nvSpPr>
        <p:spPr>
          <a:xfrm>
            <a:off x="1617783" y="1611862"/>
            <a:ext cx="171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Frond-end: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F26A6-6D8A-4D96-A5DE-C067E27F439B}"/>
              </a:ext>
            </a:extLst>
          </p:cNvPr>
          <p:cNvSpPr txBox="1"/>
          <p:nvPr/>
        </p:nvSpPr>
        <p:spPr>
          <a:xfrm>
            <a:off x="730101" y="297352"/>
            <a:ext cx="235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 up / Log in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66157E0-5974-4468-9A5C-48033D9B9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271" y="838964"/>
            <a:ext cx="914400" cy="91440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BDFC180F-95F8-47CB-B511-A8298F5FA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8269" y="697462"/>
            <a:ext cx="914400" cy="91440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2E60E1-6986-4A80-BEF8-32E34E0C7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1" y="995515"/>
            <a:ext cx="4693011" cy="572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6C803B-890F-4DA7-95CB-11A991785317}"/>
              </a:ext>
            </a:extLst>
          </p:cNvPr>
          <p:cNvSpPr txBox="1"/>
          <p:nvPr/>
        </p:nvSpPr>
        <p:spPr>
          <a:xfrm>
            <a:off x="7444154" y="1629386"/>
            <a:ext cx="358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Backend &amp; Database 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F584BF-593A-4F77-BC03-94327CF63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61" y="2976848"/>
            <a:ext cx="5510016" cy="21865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44D8EE-5147-4086-B5AE-73F643508643}"/>
              </a:ext>
            </a:extLst>
          </p:cNvPr>
          <p:cNvCxnSpPr/>
          <p:nvPr/>
        </p:nvCxnSpPr>
        <p:spPr>
          <a:xfrm>
            <a:off x="3493477" y="1500554"/>
            <a:ext cx="4275015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42B73051-E518-44E1-91EC-0371D8C46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784" y="1043354"/>
            <a:ext cx="914400" cy="914400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3650F1-37E4-4EC5-B28A-C11D8B35AD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54" y="0"/>
            <a:ext cx="4275015" cy="70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1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A2B9F7"/>
      </a:accent2>
      <a:accent3>
        <a:srgbClr val="A5A5A5"/>
      </a:accent3>
      <a:accent4>
        <a:srgbClr val="7395D3"/>
      </a:accent4>
      <a:accent5>
        <a:srgbClr val="5B9BD5"/>
      </a:accent5>
      <a:accent6>
        <a:srgbClr val="3984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688</Words>
  <Application>Microsoft Office PowerPoint</Application>
  <PresentationFormat>Custom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Freya</dc:creator>
  <cp:lastModifiedBy>Mao Freya</cp:lastModifiedBy>
  <cp:revision>37</cp:revision>
  <dcterms:created xsi:type="dcterms:W3CDTF">2021-03-11T12:33:34Z</dcterms:created>
  <dcterms:modified xsi:type="dcterms:W3CDTF">2021-03-31T07:06:21Z</dcterms:modified>
</cp:coreProperties>
</file>