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76" r:id="rId2"/>
    <p:sldId id="277" r:id="rId3"/>
    <p:sldId id="278" r:id="rId4"/>
    <p:sldId id="280" r:id="rId5"/>
    <p:sldId id="281" r:id="rId6"/>
    <p:sldId id="279" r:id="rId7"/>
    <p:sldId id="282" r:id="rId8"/>
    <p:sldId id="283" r:id="rId9"/>
    <p:sldId id="275" r:id="rId10"/>
    <p:sldId id="270" r:id="rId11"/>
    <p:sldId id="271" r:id="rId12"/>
    <p:sldId id="268" r:id="rId13"/>
    <p:sldId id="269" r:id="rId14"/>
    <p:sldId id="265" r:id="rId15"/>
    <p:sldId id="266" r:id="rId16"/>
    <p:sldId id="273" r:id="rId17"/>
    <p:sldId id="274" r:id="rId18"/>
  </p:sldIdLst>
  <p:sldSz cx="12344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DD8"/>
    <a:srgbClr val="378CC6"/>
    <a:srgbClr val="DEEBF7"/>
    <a:srgbClr val="3D91C6"/>
    <a:srgbClr val="F2F2F2"/>
    <a:srgbClr val="509EC2"/>
    <a:srgbClr val="5AA6BF"/>
    <a:srgbClr val="7EC19F"/>
    <a:srgbClr val="89C988"/>
    <a:srgbClr val="459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C772C-468B-4326-8ED7-EDD81CA5AB71}" v="989" dt="2021-03-18T07:12:16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5" autoAdjust="0"/>
  </p:normalViewPr>
  <p:slideViewPr>
    <p:cSldViewPr snapToGrid="0">
      <p:cViewPr varScale="1">
        <p:scale>
          <a:sx n="70" d="100"/>
          <a:sy n="70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37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3679 1818 7424,'-185'-32'3269,"150"25"-3271,-40-4 122,68 10-146,0 1 0,0 0 0,0 0 0,0 1-1,0 0 1,0 0 0,0 1 0,-9 3 0,10-2 19,1 0 0,0 0 1,0 0-1,0 1 0,0 0 1,1 0-1,-1 0 0,1 0 0,-4 6 1,-34 50 100,16-20 12,-100 113 1268,98-124-816,-1-2 0,-2-2-1,-34 24 1,-185 100 1655,210-128-2074,0-2 0,-2-2-1,-51 14 1,-132 24-35,187-47-69,-106 17 306,-227 9 0,262-30-229,1-5 0,-117-15 0,114 1-144,-140-36 0,200 37 68,0-3 1,0-2-1,2-2 0,-88-53 1,82 37 48,1-2 0,3-3 1,1-2-1,2-2 0,-66-84 1,95 106-47,2-2-1,1 0 1,1-1 0,1-1 0,1 0-1,2-1 1,-11-42 0,13 34 67,2-1 1,1-1 0,2 1-1,2-1 1,4-54-1,2 56 11,1 1 1,2-1-1,23-67 0,51-99 213,-72 183-313,98-202 180,-81 177-126,2 0 1,57-68-1,-65 91-62,2 1 1,0 1-1,0 2 1,2 0-1,1 1 1,39-20-1,168-64 1,-138 64-12,243-80 14,-114 44 67,-133 41-56,144-30 0,-195 55 16,0 1 1,0 3 0,0 1 0,0 1 0,0 3 0,61 9 0,-23 8 113,0 3 0,89 38 0,-70-24-126,-6-4 17,79 29-84,-122-41 70,67 38 0,-87-41 22,0 1 1,-2 1 0,0 1-1,-1 1 1,-1 2 0,-1 0-1,36 50 1,188 328-40,-216-349-5,2 8 0,-3 2 0,41 124 0,13 140 27,-69-244 51,-9-46-28,16 55 1,-16-72-128,9 21-2396,-14-39 2396,0-1-1,0 0 0,0 1 0,0-1 0,0 0 0,0 1 1,0-1-1,0 1 0,0-1 0,0 0 0,0 1 0,-1-1 0,1 0 1,0 1-1,0-1 0,0 0 0,-1 0 0,1 1 0,0-1 1,-1 0-1,1 0 0,0 1 0,0-1 0,-1 0 0,1 0 1,0 0-1,-1 1 0,1-1 0,0 0 0,-1 0 0,1 0 1,0 0-1,-1 0 0,1 0 0,-1 0 0,1 0 0,0 0 0,-1 0 1,1 0-1,0 0 0,-1 0 0,-1 0-15,-21 5-513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53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1482 10880,'0'0'84,"0"0"1,0 0 0,0 0-1,-1 0 1,1 0 0,0 0-1,0 0 1,0 0 0,0 0 0,0 0-1,0 0 1,0 0 0,0 0-1,-1 0 1,1 0 0,0 0-1,0 0 1,0 1 0,0-1-1,0 0 1,0 0 0,0 0-1,0 0 1,0 0 0,0 0-1,0 0 1,0 0 0,0 1 0,0-1-1,0 0 1,0 0 0,0 0-1,0 0 1,0 0 0,0 0-1,0 0 1,0 1 0,0-1-1,0 0 1,0 0 0,0 0-1,0 0 1,0 0 0,0 0-1,0 0 1,0 1 0,0-1 0,0 0-1,0 0 1,0 0 0,0 0-1,0 0 1,0 0 0,1 0-1,-1 0 1,0 0 0,0 0-1,0 0 1,0 1 0,0-1-1,0 0 1,14 5 1996,28 5-1871,-29-8 286,258 77 614,-97-25-855,31 5-118,295 74 366,-13-55 52,-322-66-296,0-7 1,189-18-1,-229-2 15,-1-5 0,137-41 0,356-137 563,-526 164-557,119-63 0,-193 88-237,-1-1 0,0-1 0,-1 0 0,15-14 0,-24 19-6,1-1 1,-1 1-1,-1-1 0,1-1 0,-1 1 0,-1-1 0,1 0 0,-1 0 1,-1-1-1,5-13 0,-3 1 51,-2 0-1,-1 0 1,0 0 0,-1 0 0,-2-1-1,0 1 1,-1 0 0,-1 0 0,-1 0-1,-8-23 1,6 26-49,-1 1-1,-1-1 1,0 1 0,-1 0-1,-1 1 1,-1 0-1,-19-21 1,-100-93 134,56 61-137,15 6-26,28 28 3,-2 2-1,-42-34 1,-4 12 37,-167-87 1,151 95-32,-182-62 1,-113 10-214,243 73 162,0 8 0,-209-1 0,206 18-28,0 7 0,0 7 0,-246 53 0,317-45 39,2 4 0,0 3-1,2 3 1,1 4 0,2 3-1,2 3 1,1 3 0,3 3-1,-95 86 1,127-98 14,0 0-1,2 3 1,2 0 0,2 2-1,1 1 1,3 1 0,-32 74-1,43-88-2,3 2 0,0-1 0,2 1 0,1 1 0,1-1-1,2 1 1,1 0 0,1 0 0,5 54 0,0-45 12,3 0 0,0 0 0,3-1 0,16 44 0,-18-63-36,1-1 0,2 0 0,-1-1 0,2 0 0,1 0 0,0-1-1,1 0 1,1-2 0,29 28 0,-16-21-479,2 0 0,0-2 0,1-1 0,1-2 0,1 0 0,0-3 1,1 0-1,1-2 0,0-2 0,60 11 0,-44-15-359,93 0 0,63-22-56,-204 16 922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54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1436 9344,'-26'12'3061,"25"-12"-2973,0 0-1,1 0 1,-1 1 0,0-1 0,0 0-1,1 1 1,-1-1 0,1 1 0,-1-1-1,0 1 1,1-1 0,-1 1 0,1-1-1,-1 1 1,1 0 0,0-1 0,-1 2-1,0-1-39,1-1 0,0 1 0,0-1-1,0 1 1,0-1 0,0 1 0,1-1-1,-1 0 1,0 1 0,0-1 0,0 1-1,0-1 1,0 1 0,1-1 0,-1 1-1,0-1 1,0 1 0,1-1 0,-1 0-1,1 1 1,3 3 128,0-1 1,0 0-1,0 0 0,7 4 1,-2-2-46,23 18 166,49 44 1,-52-40-278,66 45-1,-31-34 19,78 32-1,78 20 192,-125-58 47,0-5-1,114 18 1,-87-24 272,1-6 0,202-1 0,-149-21-181,212-36 0,-309 30-218,-1-4-1,0-3 0,-1-4 0,86-39 1,-136 51-70,474-227 1452,-472 222-1364,-1 0 0,0-2 0,44-38 0,-60 45-109,-1 0 0,0 0 0,-1-1 0,0 0 0,-1-1 0,0 0 0,-1-1 0,-1 0 0,8-23 0,-9 20-14,-1 1-1,-1-2 0,-1 1 1,0 0-1,-2-1 1,0 1-1,-1-1 0,-1 1 1,0 0-1,-2-1 0,0 1 1,-1 0-1,-1 0 1,-12-30-1,-7 3 15,-2 0 0,-1 2 0,-44-51 0,14 18-7,32 41-25,-12-16 10,-2 1-1,-49-50 1,48 64-25,-2 2 0,-1 1-1,-2 3 1,-72-37 0,35 26-59,-162-54-1,112 56-15,0 5 0,-243-28 0,231 52-3,0 7-1,-261 26 1,342-15 42,0 2 0,1 3 0,0 3 0,1 3 0,-60 26 0,-5 15 15,-156 101-1,234-131 14,1 2 1,1 3 0,3 1-1,0 2 1,-41 49-1,46-39-21,1 1-1,3 2 0,-35 68 0,46-72-29,2 1 0,2 1 0,2 1 1,-12 62-1,25-92 14,0 1 0,2 0 1,1 0-1,0 0 1,2 0-1,0 0 0,4 21 1,-2-28-31,1 0 1,0 0 0,1 0-1,1-1 1,0 1 0,1-1 0,0-1-1,1 1 1,0-1 0,18 20-1,-12-17-217,1-1 0,0-1-1,1 0 1,1-1 0,0-1-1,0-1 1,1 0 0,0-1-1,29 10 1,-16-10-23,0-1 1,0-2-1,0-1 1,1-1-1,46 0 1,136-13-268,-209 9 560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1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 5376,'-6'-1'2611,"-2"2"2209,1 11-3606,5-2-979,-1 0 0,2 0 1,-2 19-1,2-12-147,-3 325 531,7-275-234,2-1 1,4 0-1,19 74 0,-27-136-301,0-1 1,0 1-1,1 0 0,-1-1 0,1 1 1,0 0-1,0-1 0,0 0 0,5 6 1,-7-9-62,1 1 0,-1-1 0,1 1 0,0-1 0,0 1 1,-1-1-1,1 1 0,0-1 0,0 0 0,-1 0 0,1 1 1,0-1-1,0 0 0,0 0 0,-1 0 0,1 0 0,0 1 1,0-1-1,1-1 0,-1 1-4,1 0 0,-1-1 1,1 0-1,-1 1 0,0-1 0,1 0 1,-1 1-1,0-1 0,0 0 1,0 0-1,1 0 0,-1 0 0,0 0 1,1-2-1,14-18 40,0 0 0,-2-1 0,19-36 0,26-77 52,-34 76-197,-22 51 76,0 0-28,1 0 0,-1 1 0,11-16 0,-13 22 24,-1 0 0,1 0 0,0 0-1,0 0 1,0 0 0,0 0 0,0 0 0,0 0 0,0 0-1,0 1 1,0-1 0,0 0 0,0 1 0,1-1 0,-1 1-1,0-1 1,0 1 0,1-1 0,-1 1 0,0 0 0,1 0-1,-1 0 1,0 0 0,1 0 0,-1 0 0,0 0 0,1 0 0,-1 0-1,0 0 1,1 1 0,-1-1 0,2 2 0,5 2-96,-1 0 1,0 1 0,0 0 0,-1 0-1,1 1 1,-1 0 0,8 10 0,33 52-258,-35-49 240,0-2 0,23 28 0,-31-41 22,-1 0 0,1-1 0,0 0-1,0 1 1,0-1 0,0 0 0,1-1-1,5 3 1,-8-4 4,-1-1 0,1 1 0,-1-1 1,1 0-1,-1 0 0,1 0 0,-1 0 0,1 0 0,-1 0 0,1 0 0,-1-1 0,1 1 1,-1 0-1,1-1 0,-1 1 0,1-1 0,-1 0 0,0 1 0,1-1 0,-1 0 0,0 0 1,0 0-1,0 0 0,1 0 0,-1 0 0,0 0 0,0 0 0,0-1 0,-1 1 0,1 0 1,1-3-1,2-4-670,0 0 1,0 0 0,-1-1-1,0 1 1,-1-1 0,0 0-1,0 0 1,0-9-1,4-47-1575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5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20 8320,'2'-2'351,"0"0"0,0 1 1,0-1-1,0 0 0,0 1 1,1-1-1,-1 1 0,0 0 0,1-1 1,-1 1-1,1 0 0,3 0 1,-5 1-181,0 0 0,1 0 0,-1 1 0,0-1 0,1 0 1,-1 1-1,0-1 0,0 1 0,0 0 0,1-1 1,-1 1-1,0 0 0,0 0 0,0-1 0,0 1 0,0 0 1,0 0-1,0 0 0,0 0 0,-1 0 0,1 1 0,0-1 1,-1 0-1,1 0 0,-1 0 0,1 1 0,0 1 0,1 3 46,1 0 0,-1 1 0,-1-1 0,1 1 0,-1 0 0,0-1 0,-1 1 0,0 0 0,0 0 0,0 0 0,-1-1 0,0 1 0,0 0 0,0-1 0,-1 1 0,-4 9 0,-4 8 31,-1-1 0,-28 42 0,37-61-201,-34 53 34,3 2 0,3 1 1,2 2-1,-32 103 0,60-164-83,-5 16-2,1 0 0,-4 32 1,7-45 7,1 0 1,0 0-1,0 0 1,0 1 0,1-1-1,-1 0 1,1 0 0,0 0-1,0 0 1,0 0-1,1 0 1,-1 0 0,1-1-1,0 1 1,0-1-1,1 1 1,-1-1 0,4 4-1,1-1 18,0 0-1,0-1 1,1 0-1,-1 0 1,1-1 0,16 7-1,55 13 74,-44-16-38,1-1 1,0-2-1,43 1 1,-53-6-420,-1-1 0,1-1 0,-1-1 0,0-1 0,37-12 0,-57 15-63,0-1-1,-1 0 0,1 0 0,0 0 0,-1 0 0,1-1 1,-1 0-1,0 0 0,0 0 0,0-1 0,0 1 0,-1-1 1,1 0-1,-1 0 0,0 0 0,0 0 0,-1-1 0,1 1 1,-1-1-1,0 0 0,0 0 0,-1 1 0,1-1 0,-1 0 1,1-9-1,0-24-582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5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8960,'10'17'3424,"0"10"-2656,16 23 768,-16-23 192,6 15 287,4 21 225,1 40-864,0 21-416,-11-8-576,5-2-64,-4-4 96,2-6-384,3-14-64,10-13-1920,5-17-832,15-21 1408,9-25 672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6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455 0 12416,'-10'50'4639,"5"-9"-3583,0 31 608,0-36 64,-6 14-832,1 5-224,-11 9-416,-4 16-192,-10 17-32,-1-6-608,-5-14-160,0-14-3040,5-18-1247,7-18 2559,3-23 1248</inkml:trace>
  <inkml:trace contextRef="#ctx0" brushRef="#br0" timeOffset="1">0 371 11776,'31'-3'4480,"0"6"-3489,31 7 929,-31-1 224,3 5-480,13 13 0,-6 14-768,0 23-288,-7 17-352,8 4-832,4-11-256,16-7-4320,8-17-1823,-13-36 3519,-6-45 1760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0 13952,'-13'23'5597,"1"12"-4001,7-18-816,-17 53 654,-24 136 1,42-188-1427,2 0-1,0 0 1,1 33 0,1-45-14,1 0 0,-1-1-1,1 1 1,1 0 0,-1-1 0,1 0-1,0 1 1,0-1 0,1 0 0,0 0 0,-1 0-1,2 0 1,-1 0 0,0-1 0,1 0-1,5 6 1,3-2 50,-1 0 0,1-1-1,1 0 1,-1 0 0,1-2 0,17 6-1,8 4 158,272 124 1383,-293-131-1575,0-1 1,21 5 0,-34-11-149,0 1 0,-1-2-1,1 1 1,0 0 0,0-1 0,0 0 0,0 0 0,0 0 0,-1 0 0,1-1 0,0 1-1,0-1 1,0 0 0,-1 0 0,1 0 0,5-4 0,-7 4-110,0 0 0,0-1 0,-1 0 0,1 1-1,-1-1 1,1 0 0,-1 0 0,0 1 0,0-1 0,0 0 0,0 0 0,0-1 0,0 1 0,0 0-1,-1 0 1,1 0 0,-1 0 0,0-1 0,1 1 0,-1 0 0,0 0 0,0-1 0,0 1 0,-1 0-1,1 0 1,-1-1 0,0-1 0,-3-9-1094,0 1-1,0-1 1,-11-18-1,5 10 680,-57-166 839,21 51 6812,45 135-6857,1 0 0,0-1-1,0 1 1,-1 1-1,1-1 1,-1 0 0,1 0-1,0 0 1,-1 0-1,0 0 1,1 0 0,-1 0-1,0 1 1,1-1-1,-1 0 1,0 0 0,0 1-1,1-1 1,-3 0-1,3 1-59,-1 0 0,1 0 0,-1 1-1,1-1 1,-1 0 0,1 1 0,-1-1-1,1 1 1,-1-1 0,1 0 0,-1 1 0,1-1-1,0 1 1,-1-1 0,1 1 0,0-1-1,0 1 1,-1 0 0,1-1 0,0 1 0,0-1-1,0 1 1,0 0 0,-9 48 1428,9-47-1455,-10 131 1392,-2 399-161,10-284-2851,-5-4-4557,-3-57-4026,5-136 8155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3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163 101 9728,'39'289'6032,"-29"-223"-4388,16 76 506,-19-109-1703,3 0 0,12 32 0,-19-58-350,0 0-1,1 0 1,0 0-1,0 0 1,7 9-1,-10-15-68,0 0 0,0 0 1,-1 0-1,1 0 0,0 0 0,0-1 1,0 1-1,0 0 0,0 0 1,0-1-1,0 1 0,0-1 0,1 1 1,-1-1-1,0 1 0,0-1 0,0 0 1,1 0-1,-1 1 0,0-1 0,0 0 1,0 0-1,1 0 0,-1 0 0,0-1 1,0 1-1,1 0 0,-1 0 0,0-1 1,0 1-1,0-1 0,0 1 0,0-1 1,1 1-1,-1-1 0,0 0 0,0 0 1,0 1-1,-1-1 0,1 0 0,1-1 1,5-6 150,1 0 0,-2-1 0,1 0 0,9-19 0,18-45 256,-30 65-400,8-24 102,-1-1 1,-1-1-1,9-55 0,3-107 425,-16 127-276,11-117 952,9 717-769,14-193-465,-9-81 8,-22-183 10,1 14 39,-1 108-1,-10-170-37,0 0 0,-2-1 1,-1 1-1,-1-1 0,-1 0 0,-1 0 0,-1-1 1,-22 45-1,25-59-12,-1 0 0,-1 0 0,0 0 0,0-1 0,-17 16 0,17-19-20,0-1-1,0 0 0,0 0 0,0-1 1,-1 0-1,0 0 0,0-1 0,-16 5 1,-5-2-281,-1-2 0,0 0 0,0-2 0,0-1 1,-56-6-1,71 3-202,0-1 0,0 0 0,0-1 0,-21-8-1,29 9 153,0 0 0,0-1 0,0 0 0,1 0 0,-1-1-1,1 1 1,0-1 0,0-1 0,1 1 0,-7-9-1,7 6 107,0 0-1,1 0 0,0 0 1,0 0-1,-2-10 0,-11-48-485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3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13312,'50'63'4991,"-40"-54"-3871,16 18-320,-16-13-352,5 5-416,1-2-32,-1-3-1664,1 0-736,-6-4 1217,0 2 575,-6 7 480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10752,'34'0'4032,"-23"5"-3136,9 7 383,-9-7 1,-1-5-640,11 0-96,-1-5-1824,6-7-799,5-7 1023,-2 1 512,2-5 416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00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92 11904,'-57'-22'4480,"47"13"-3489,-1-5-287,11 6-288,6-3-448,4 3-64,5 3-1792,6 1-799,5-1 1375,8 5 640,2-5 512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4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0 825 13184,'2'-2'454,"-1"1"0,1-1 0,0 0 0,0 0 0,0 1 0,-1-1 0,2 1 0,-1 0 1,0-1-1,0 1 0,0 0 0,4-1 0,-2 1-38,1 0 0,-1 1 0,0 0 0,1 0 0,-1 0 0,8 1 0,-6 0-210,1 1 0,0 0 0,-1 0-1,0 1 1,0 0 0,1 0 0,-1 0-1,-1 1 1,1 0 0,-1 0 0,1 0-1,-1 1 1,8 9 0,2 3-65,-2 0 0,0 1 0,11 20 1,-14-20-71,-2 0 1,0 1 0,0 0 0,3 21-1,15 81 105,-18-73-118,17 53 0,-20-86 5,0-1 0,1 1-1,14 25 1,-19-39-51,-1 0 1,1 1-1,0-1 1,0 0-1,-1 0 1,1 0-1,0 0 1,0 0-1,0-1 0,0 1 1,0 0-1,0 0 1,0-1-1,0 1 1,0 0-1,0-1 1,0 1-1,1-1 1,-1 0-1,0 1 1,0-1-1,1 0 0,-1 0 1,0 1-1,0-1 1,1 0-1,-1 0 1,0 0-1,0-1 1,1 1-1,-1 0 1,0 0-1,0-1 1,1 1-1,0-1 0,3-3 31,0 1 0,0 0-1,-1-1 1,1 0-1,-1 0 1,5-7 0,79-83 62,135-159-1453,-102 94-86,135-170-3719,-37 23 1837,-92 93 6654,-124 208-3093,12-21 790,-15 25-953,1 0 0,-1 1 1,1-1-1,-1 0 0,1 0 0,0 0 0,-1 1 0,1-1 0,0 0 0,-1 1 0,1-1 1,0 0-1,0 1 0,0-1 0,0 1 0,-1 0 0,1-1 0,0 1 0,2-1 0,-3 2-28,1 0 0,0-1 0,-1 1 0,1 0 0,-1 0-1,0 0 1,1-1 0,-1 1 0,0 0 0,1 0 0,-1 0-1,0 0 1,0 0 0,0 0 0,0 0 0,0 0 0,0 0-1,0 0 1,0 0 0,0 1 0,-1 16 287,-1 0 0,0 1 0,-1-2 0,-11 35 0,-35 75 507,19-51-553,-77 229 246,-80 196-2277,176-475 312,-1-1 0,-1 0 0,-1-1 0,-29 37 0,40-57 983,0 0-1,0 0 0,-1-1 0,0 1 0,1-1 0,-1 0 0,0 0 1,-1-1-1,1 1 0,0-1 0,-1 0 0,1 0 0,-1 0 1,0-1-1,1 0 0,-1 1 0,0-2 0,0 1 0,-6 0 0,4-2 8,0 0-1,-1-1 0,-12-4 1</inkml:trace>
  <inkml:trace contextRef="#ctx0" brushRef="#br0" timeOffset="1">637 403 12800,'-10'-44'4735,"20"44"-3679,21 13 544,-10-4-32,30 8-384,14 21 32,13 25-576,7 45-128,18 6-320,19-6-192,-3-3-32,-13 4-2080,-15 8-960,-19-7 1536,-20-29 768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4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 12800,'4'3'4587,"-3"9"-3798,0-4-171,20 157 4820,-9-79-4535,54 598 484,-65-669-1507,-1 0 1,0 0-1,-1-1 1,-4 18 0,5-30 57,-1-1 0,1 1 1,-1 0-1,1-1 1,-1 1-1,0-1 1,1 1-1,-1-1 0,0 1 1,0-1-1,0 1 1,0-1-1,0 0 1,-1 0-1,1 1 1,0-1-1,-1 0 0,1 0 1,-1 0-1,-1 0 1,1 0-47,0 0 0,-1-1 0,1 1 0,-1-1 0,1 1 0,-1-1 0,1 0 0,-1 0 0,1-1 0,0 1 0,-1 0 0,-3-2 0,-6-1-284,1-2 1,-1 0 0,1 0 0,-15-9-1,19 10 315,-20-13-317,21 12 353,0 1 0,-1 0 0,1 0 0,-1 0 0,0 1 0,-1 0 0,1 0 0,-13-2 0,20 5 47,-1 0 0,1 0-1,-1 0 1,1 0-1,-1 0 1,1 0-1,0 0 1,-1 0 0,1 0-1,-1 0 1,1 0-1,-1 0 1,1 0-1,-1 0 1,1 0 0,0 0-1,-1 1 1,1-1-1,-1 0 1,1 0-1,0 1 1,-1-1 0,1 0-1,0 1 1,-1-1-1,1 0 1,0 1-1,-1-1 1,1 1 9,0 0 0,0 0 0,0 0 0,0 0 0,0-1 0,0 1-1,0 0 1,0 0 0,0 0 0,0 0 0,0-1 0,0 1 0,1 0 0,-1 1 0,15 24 479,-4-12-155,0-1-1,1 0 1,0-1-1,1 0 0,20 14 1,-24-20-142,1 0 0,0-1 0,0 0 0,0 0-1,0-1 1,1-1 0,-1 1 0,1-2 0,21 3 0,-3-4 15,1-1 0,-1-2 0,0-1 0,0-1 0,0-1 0,0-2 0,40-15 0,-55 17-183,0-1-1,-1-1 0,0 0 1,-1-1-1,13-9 1,-20 13-88,1-1 0,-2 1 0,1-1 0,0 0 0,-1 0 0,0 0-1,0 0 1,-1-1 0,1 0 0,-1 0 0,0 1 0,-1-2 0,3-9 0,-4 16 30,-1 0 0,0 0 0,0 0-1,0 0 1,0-1 0,0 1 0,0 0-1,0 0 1,0 0 0,0-1 0,0 1 0,0 0-1,0 0 1,0-1 0,0 1 0,0 0-1,0 0 1,0 0 0,0-1 0,0 1-1,0 0 1,0 0 0,0 0 0,0-1 0,0 1-1,0 0 1,0 0 0,0 0 0,-1-1-1,1 1 1,0 0 0,0 0 0,0 0 0,0 0-1,0 0 1,-1-1 0,1 1 0,0 0-1,0 0 1,0 0 0,0 0 0,-1 0 0,1 0-1,0 0 1,0 0 0,0 0 0,-1 0-1,1 0 1,0 0 0,0-1 0,-1 1-1,1 1 1,0-1 0,0 0 0,0 0 0,-1 0-1,1 0 1,0 0 0,0 0 0,0 0-1,-1 0 1,1 0 0,0 0 0,0 0 0,0 0-1,-1 1 1,-17 10-2121,12-7 1677,-24 13-786,-6-7 587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5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13440,'30'27'4991,"1"1"-3871,16 22 384,-22-28-96,5 5-704,6 1-128,0-14-1984,0-9-864,0-29 1120,14-26 544,1-17 544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6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1 282 10368,'4'-101'6549,"-2"69"-4693,2 0 0,1 0 0,10-36 0,-9 54-1327,-5 14-518,-1 0 1,0-1-1,0 1 1,0 0-1,0 0 1,0 0-1,0 0 1,0 0-1,0 0 1,1 0-1,-1-1 1,0 1-1,0 0 1,0 0-1,0 0 0,0 0 1,0 0-1,1 0 1,-1 0-1,0 0 1,0 0-1,0 0 1,0 0-1,0 0 1,1 0-1,-1 0 1,0 0-1,0 0 1,0 0-1,0 0 1,1 0-1,-1 0 1,0 0-1,0 0 1,0 0-1,0 0 0,0 0 1,0 1-1,1-1 1,-1 0-1,0 0 1,1 2 39,0 0 0,0 0-1,0 0 1,0 0 0,0 1 0,-1-1 0,1 0 0,-1 0 0,1 4 0,4 54 171,-3 1 1,-11 120-1,1-53-223,6-83-5,-3 158-13,17-3 12,-11-195 7,9 51 0,-9-51 0,0 0 0,1-1 0,0 1 0,0-1 0,0 1 0,0-1 0,1 0 0,-1 0 0,5 4 0,-7-7-1,0-1-1,1 1 1,-1-1 0,1 1-1,-1-1 1,1 1 0,-1-1-1,1 0 1,-1 1 0,1-1-1,-1 0 1,1 1-1,-1-1 1,1 0 0,-1 1-1,1-1 1,0 0 0,-1 0-1,1 0 1,0 0 0,-1 0-1,1 0 1,-1 0-1,1 0 1,0 0 0,-1 0-1,1 0 1,0 0 0,-1 0-1,1 0 1,-1-1 0,1 1-1,0 0 1,-1 0-1,1-1 1,-1 1 0,1 0-1,-1-1 1,1 1 0,-1-1-1,1 0 1,1-1-8,0-1-1,0 0 1,0 0 0,0 0-1,0 0 1,0-3 0,7-20 7,-1 0 1,-1-1 0,-1 1 0,2-38-1,1 3 3,-3 23 4,23-121 22,-18 121-53,-11 38 25,0-1 1,0 1 0,0-1 0,0 1 0,1-1 0,-1 1 0,0-1-1,0 1 1,0 0 0,1-1 0,-1 1 0,0-1 0,1 1 0,-1 0-1,0-1 1,1 1 0,-1 0 0,0-1 0,1 1 0,-1 0 0,1 0-1,-1-1 1,0 1 0,1 0 0,-1 0 0,1 0 0,-1 0 0,1-1-1,-1 1 1,1 0 0,-1 0 0,1 0 0,-1 0 0,1 0 0,-1 0-1,1 0 1,-1 0 0,1 1 0,-1-1 0,1 0 0,1 1 1,-1 0 0,1 1 0,-1-1 0,0 1 0,1-1 0,-1 1 0,0-1 1,0 1-1,1 2 0,12 24 1,13 36 0,-18-39-7,2-1 0,26 47 0,-26-55 9,1 0-1,1-1 1,0 0-1,25 21 1,-31-30-1,0-1 0,1 0 0,-1 0 0,1 0 0,0-1 1,0 0-1,1-1 0,-1 1 0,1-2 0,0 1 1,0-1-1,10 1 0,-15-3 4,0 0 0,0 0 1,0 0-1,0-1 0,0 1 1,0-1-1,0 0 0,0 0 0,0 0 1,0-1-1,0 1 0,-1-1 0,1 0 1,-1 0-1,5-3 0,-4 1 6,1 0 0,-1-1 0,0 1 0,-1-1 0,1 0 0,-1 0 0,0 0 0,0 0 0,3-8 0,1-8 22,0-1 1,-2 0-1,0 0 1,1-29-1,-5 44-31,5-42-29,-3 0 0,-2 0 0,-2 0 0,-2 1 0,-11-57 0,10 90-698,0 0-1,0 0 1,-1 1-1,-1 0 1,-13-23-1,4 9 121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6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119 359 13056,'5'6'2075,"7"6"1627,-12-12-3635,0 0-1,0 0 1,0 0 0,0 0-1,1 0 1,-1 0 0,0 1-1,0-1 1,0 0 0,1 0 0,-1 0-1,0 0 1,0 0 0,0 0-1,1 0 1,-1 0 0,0 0-1,0 0 1,1 0 0,-1 0-1,0 0 1,0 0 0,0 0-1,1 0 1,-1-1 0,0 1 0,0 0-1,0 0 1,0 0 0,1 0-1,-1 0 1,0 0 0,0-1-1,0 1 1,0 0 0,1 0-1,-1 0 1,0 0 0,0-1-1,0 1 1,0 0 0,0 0-1,0 0 1,0 0 0,0-1 0,1 1-1,-1 0 1,0 0 0,0-1-1,0 1 1,0 0 0,0 0-1,0 0 1,0-1 0,5-29 10,-2 0 0,0 0 0,-2-1-1,-2 1 1,0 0 0,-11-55 0,10 74-71,0 0 0,-1 0 0,-1 0 0,1 1-1,-10-18 1,12 27-2,0-1-1,0 0 0,0 0 0,0 1 0,-1-1 0,1 1 1,0-1-1,-1 1 0,0 0 0,1 0 0,-1-1 0,0 1 1,1 0-1,-1 0 0,0 1 0,-2-2 0,2 2-1,0 0-1,-1 0 1,1 0 0,0 0-1,0 0 1,0 1 0,0-1-1,0 1 1,1-1-1,-1 1 1,0 0 0,0-1-1,0 1 1,0 0-1,1 1 1,-1-1 0,0 0-1,1 0 1,-1 1-1,-1 1 1,-1 2 8,-1 0-1,1 0 1,0 1 0,1-1 0,-1 1-1,1 0 1,0 1 0,1-1 0,0 0-1,-1 1 1,2-1 0,-1 1 0,0 10-1,-1 9 127,2-1 0,1 32 0,4-16 334,1 0 1,2 0-1,2-1 0,23 63 1,-30-96-441,1 0 1,1-1 0,-1 1-1,1 0 1,9 11-1,-12-17-78,-1 0 0,1 0 0,-1-1 0,1 1 0,0 0 0,0 0 0,0 0 0,-1-1 0,1 1 0,0 0 0,0-1 0,0 1 0,0-1 0,0 1 0,0-1 0,0 0 0,0 1 0,0-1 0,0 0 0,0 0 0,0 1 0,0-1-1,1 0 1,-1 0 0,0 0 0,0 0 0,0-1 0,0 1 0,0 0 0,0 0 0,0-1 0,0 1 0,0 0 0,0-1 0,0 1 0,0-1 0,0 0 0,0 1 0,0-1 0,0 0 0,-1 1 0,1-1 0,0 0 0,0 0 0,-1 0-1,1 0 1,0 1 0,-1-1 0,1 0 0,0-2 0,4-8-473,0 0-1,-1 0 1,0-1-1,0 1 1,-2-1-1,1 0 1,1-18 0,0-3-193,1 8 366,-1-4 290,2 0 0,10-30-1,-15 57 176,-1 0 0,1 1 0,0-1 0,0 0 0,0 0 0,-1 0 0,2 1 0,-1-1 0,0 0-1,0 1 1,0-1 0,3-1 0,-4 3-71,0 0-1,0 0 1,1 0-1,-1 0 1,0 0 0,1 0-1,-1-1 1,0 1-1,1 0 1,-1 0-1,0 0 1,0 0 0,1 0-1,-1 1 1,0-1-1,1 0 1,-1 0-1,0 0 1,0 0-1,1 0 1,-1 0 0,0 0-1,0 0 1,1 1-1,-1-1 1,0 0-1,1 1 1,7 12 1078,-2 6-366,0 0 0,-2-1 0,0 2 0,1 24-1,-2-19-678,10 43 0,-12-66-166,3 8-1356,-1-12 297,1-7-231,5-29-122,1-18 704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7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11520,'0'18'4288,"0"4"-3329,5 16-255,-5-21-320,10 5-2399,6 6-929,-1-1 1472,9-8 800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7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419 234 6912,'18'-11'747,"-13"8"-550,0 0 1,0 0 0,-1 0 0,1-1-1,0 1 1,-1-1 0,0 0-1,0-1 1,-1 1 0,1-1 0,-1 1-1,6-10 1,-4 2 451,0 0 0,-1-1 0,0 1-1,0-1 1,-2 0 0,0 0 0,0 0 0,0-24 0,-2 36-610,0-1-1,-1 1 1,1 0 0,0 0-1,0-1 1,-1 1 0,1 0-1,-1 0 1,1 0 0,-1-1 0,1 1-1,-1 0 1,0 0 0,1 0-1,-1 0 1,0 0 0,0 0-1,-1-1 1,1 2-19,0-1 1,0 1-1,0 0 0,0-1 0,0 1 0,0 0 1,0 0-1,0 0 0,0 0 0,0 0 1,0 0-1,0 0 0,0 0 0,0 0 0,0 0 1,0 0-1,0 1 0,-1-1 0,-5 4 55,0-1 1,0 1-1,0 0 0,-11 10 0,10-8 35,-24 17 240,2 2-1,1 2 1,1 0-1,1 2 1,-26 37-1,34-40 63,2 2 0,0 0 0,2 0 0,1 2 0,2 0 0,-15 51 0,24-72-323,1 0 0,0-1 0,1 1 0,0 0 0,0 0-1,1 0 1,0 0 0,3 16 0,-2-22-73,0 1 1,1 0-1,-1-1 1,0 1-1,1-1 1,0 0-1,0 0 1,0 1-1,0-1 1,1-1-1,-1 1 1,1 0-1,0 0 1,0-1-1,0 0 1,0 0-1,0 1 1,0-2-1,1 1 0,-1 0 1,0-1-1,7 3 1,2-2 4,0 1 0,0-1 0,0-1 0,0 0 0,0-1 0,0 0 0,15-3 1,-14 2-15,1 0 1,-1 0 0,0 2 0,0-1 0,0 2 0,18 3 0,-22-2-15,-1 1 1,1-1-1,-1 1 0,0 1 0,0-1 1,-1 1-1,1 1 0,-1 0 1,0 0-1,-1 0 0,1 1 0,-1-1 1,-1 2-1,1-1 0,-1 1 1,0-1-1,4 12 0,2 7-24,-1 0 0,-1 0-1,-1 1 1,5 36 0,2 15 74,-5 0 1,-2 1 0,-4 0 0,-6 81-1,-37 165 140,32-289-126,-2-1-1,-1 0 1,-1 0-1,-2-2 1,-2 1-1,-1-2 0,-21 34 1,29-55-24,0 0 1,-1-1-1,0 0 1,0 0-1,-1-1 1,-1 0 0,1-1-1,-1 0 1,-19 10-1,23-15-36,0 0 1,1 0-1,-1-1 0,-1 0 0,1 0 0,0 0 1,0-1-1,0-1 0,-1 1 0,1-1 1,-1 0-1,1 0 0,0-1 0,0 0 1,-1-1-1,1 0 0,0 0 0,-13-5 1,11 2-19,1 0 0,-1-1 1,1 1-1,0-2 0,0 1 1,1-1-1,-1 0 0,2-1 1,-1 0-1,-10-17 0,4 3-76,0-1-1,2-1 0,-9-26 0,11 21-836,0 0-1,3 0 1,0-1 0,-3-52-1,12-118-5027,5 86 4618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7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11904,'-4'1'3959,"2"9"-2914,2-3-551,-5 327 3383,6-210-3615,50 797 2036,-48-891-2105,-2-17-102,0 0-1,1 0 1,0 0-1,1 0 1,0 0-1,11 24 1,-14-37-91,0-1 1,0 1-1,0 0 1,0 0-1,0 0 1,0 0-1,0 0 1,0 0-1,0-1 1,0 1-1,0 0 1,0 0-1,0 0 1,0 0-1,1 0 1,-1 0-1,0 0 1,0 0-1,0 0 1,0-1-1,0 1 1,0 0-1,0 0 1,1 0-1,-1 0 1,0 0-1,0 0 1,0 0-1,0 0 1,0 0-1,1 0 1,-1 0-1,0 0 1,0 0-1,0 0 1,0 0-1,0 0 1,0 0-1,1 0 1,-1 0-1,0 0 1,0 0-1,0 0 1,0 0-1,0 1 1,0-1-1,0 0 1,1 0-1,-1 0 1,0 0-1,0 0 1,0 0-1,0 0 1,0 0-1,0 0 1,0 1-1,0-1 1,0 0-1,0 0 1,0 0-1,1 0 1,-1 0-1,0 1 1,2-11 10,0 0 1,0 0-1,-1 0 0,0-1 1,-1-13-1,2-19 17,-1 32-22,5-34-32,-5 42 20,0 0 1,0 0-1,0 0 1,0 0 0,0 0-1,0 0 1,1 1-1,0-1 1,-1 0-1,1 1 1,3-4 0,-5 6 4,0 0 1,0 0 0,1 0 0,-1-1 0,0 1 0,0 0 0,1 0 0,-1 0-1,0 0 1,1-1 0,-1 1 0,0 0 0,1 0 0,-1 0 0,0 0 0,1 0-1,-1 0 1,0 0 0,1 0 0,-1 0 0,0 0 0,1 0 0,-1 0 0,0 0-1,0 0 1,1 1 0,-1-1 0,0 0 0,1 0 0,-1 0 0,0 0 0,0 1-1,1-1 1,-1 0 0,0 0 0,0 0 0,1 1 0,-1-1 0,0 0 0,0 0-1,0 1 1,1-1 0,-1 0 0,0 1 0,0-1 0,8 19 9,-7-17-7,10 35 106,8 45 1,7 25 74,-21-91-214,-3-7-106,0-1 0,1 1 0,0-1 0,0 0 0,1 0 0,0 0 0,0-1 0,11 15 0,-15-22 67,1 0 1,-1 1-1,0-1 1,1 1-1,-1-1 1,1 0-1,-1 1 1,1-1-1,-1 0 1,1 0 0,-1 0-1,1 1 1,-1-1-1,1 0 1,-1 0-1,1 0 1,-1 0-1,1 0 1,0 0-1,-1 0 1,1 0-1,-1 0 1,1 0-1,-1 0 1,1 0-1,-1 0 1,1 0-1,-1-1 1,1 1-1,-1 0 1,1 0-1,0-1 1,1 0-201,-1 0 0,0-1 0,1 1 0,-1-1 0,0 1 1,0-1-1,0 1 0,0-1 0,1-3 0,4-12-768,0-1 1,-2 1-1,0-1 0,1-24 0,-4 35 905,9-73-891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18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195 101 8448,'0'-70'2816,"1"46"-1795,1 18 1210,-1 8-1787,0 0 0,0 0 0,0 0 0,0 1 0,-1-1 0,1 0 0,-1 1-1,1 2 1,31 174 4755,27 94-3358,-58-267-1815,69 259 1057,-45-186-822,46 101 1,-65-169-420,7 18-258,-12-27 249,-1-1-1,1 1 1,-1-1 0,0 1-1,0-1 1,1 1-1,-1 0 1,0-1-1,0 1 1,0-1-1,-1 1 1,1 0-1,0-1 1,0 1-1,-2 2 1,2-4 81,0 1 0,-1-1 0,1 0 0,0 1-1,0-1 1,-1 1 0,1-1 0,-1 1 0,1-1 0,0 0 0,-1 1 0,1-1 0,-1 0 0,1 1 0,-1-1 0,1 0-1,-1 0 1,1 0 0,-1 1 0,1-1 0,-1 0 0,1 0 0,-1 0 0,1 0 0,-1 0 0,0 0 0,1 0-1,-1 0 1,1 0 0,-1 0 0,1 0 0,-1 0 0,1 0 0,-1-1 0,1 1 0,-1 0 0,0-1 0,-2 0-97,0-1 1,0 0-1,1 0 0,-1 0 1,1 0-1,-4-4 1,-27-35-704</inkml:trace>
  <inkml:trace contextRef="#ctx0" brushRef="#br0" timeOffset="1">1 473 13312,'5'-36'4991,"15"23"-3871,17-1 896,-19 9 64,8 5-640,5 8-192,10 6-576,11 5-256,13 8-256,7 4-1600,4 16-640,-4 11 992,5 5 512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44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267 374 5888,'-2'-10'413,"0"0"36,-1 0 1,0 0 0,0 0-1,-5-11 1,-12-16 1280,-1 0 1,-2 2-1,-37-45 0,26 36 117,23 30-1199,3 5 59,1-1 0,1 0 1,-8-15-1,12 23 959,1 8-839,3 18-515,0 0-18,-11 480 1127,6-455-1360,-16 984 521,34-142 170,30 255-59,-19-465-77,-31-1-806,4-654-24,-3 35-759,4-57 604,-1 0 0,0 1 0,0-1-1,0 0 1,0 0 0,-1 1-1,0-1 1,0 0 0,-3 5 0,4-8 261,1-1 0,-1 1 0,1-1 0,0 1 1,-1-1-1,1 1 0,-1-1 0,0 0 0,1 1 0,-1-1 1,1 0-1,-1 1 0,1-1 0,-1 0 0,0 0 0,1 0 1,-1 1-1,0-1 0,1 0 0,-1 0 0,0 0 0,1 0 1,-1 0-1,0 0 0,1 0 0,-1-1 0,0 1 1,1 0-1,-1 0 0,1 0 0,-1-1 0,0 1 0,1 0 1,-1 0-1,1-1 0,-1 1 0,1-1 0,-1 1 0,1-1 1,-1 1-1,1 0 0,-1-1 0,1 0 0,-1 0 0,-2-3-165,0 0 0,0-1 0,0 1 0,0-1 0,-2-5 0,-21-67-985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05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7552,'0'2'198,"0"-1"-1,1 1 1,-1-1 0,0 1 0,0-1 0,0 1 0,0 0 0,0-1-1,-1 1 1,1-1 0,0 1 0,-1-1 0,1 1 0,-1-1-1,1 1 1,-2 1 0,1 0-92,0-1 1,0 0-1,0 1 0,0 0 1,1-1-1,-1 1 0,1-1 0,-1 4 1,-4 39 3253,3-13-1671,1-25-1399,0 0 1,1 0-1,-1 0 1,2 11-1,0-16-257,0 1 1,-1-1-1,1 1 0,0-1 0,0 1 1,0-1-1,0 0 0,1 1 0,-1-1 1,1 0-1,-1 0 0,1 0 0,0 0 0,-1 0 1,1-1-1,4 4 0,8 3-55,0 0 0,1-1 0,0-1 0,27 8 0,-25-9-204,0 0-434,-1 0 0,1-2 0,-1 0 0,1-1-1,0-1 1,0 0 0,0-1 0,20-3 0,36-13-193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45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24 764 12032,'-1'0'217,"-1"0"0,1 0 0,0 0 0,0 0 0,0-1 0,0 1 0,0 0 0,0-1 0,0 1 0,0 0 0,0-1 1,0 1-1,0-1 0,0 0 0,0 1 0,0-1 0,0 0 0,0 1 0,1-1 0,-1 0 0,0 0 0,1 0 0,-2-1 0,2 2-115,0-1-1,0 0 0,0 1 0,0-1 0,0 1 0,0-1 0,0 1 0,0-1 1,1 1-1,-1-1 0,0 1 0,0-1 0,0 1 0,1-1 0,-1 1 0,0-1 1,1 1-1,-1-1 0,1 0 0,17-12 1248,63-23 131,-27 14-1120,-10 2-192,7-3 23,74-24-1,121-21 209,-91 26-3,409-84 628,406-14-358,-144 56-447,-495 53-120,197-16 111,6 13 22,4 28-138,-345 15-81,260 46 0,-395-44-7,71 23 0,-95-22 11,-1 1 0,0 2 0,41 25 0,-29-9 29,-1 1 0,-2 3 0,-1 1 0,53 62 0,-60-58-21,-1 1 0,-3 2 0,42 76 1,51 151 113,25 187 159,-96-244-90,44 399 0,-35 433 437,-61-242-479,-15-326-282,-31-22-1139,11-257-537,25-146-56,-3-1 0,-2 0 0,-23 52 0,34-94 1448,-1 1-1,0-1 0,0 1 0,-1-1 0,-13 15 0,12-18 189,-1 0-1,0 0 1,0 0-1,0-1 1,-11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46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0 642 11392,'1'1'539,"0"1"1,0-1 0,0 0 0,0 0 0,1 1 0,-1-1 0,0 0-1,1 0 1,-1 0 0,0 0 0,1-1 0,-1 1 0,1 0 0,3 1-1,-2-1-11,1-1-1,0 1 1,0 0-1,0-1 1,0 0 0,5 0-1,6-2-81,0 0 1,23-7-1,-26 6-104,54-10 256,125-6 0,-123 14-391,227-16 236,244-22-219,188-34-16,105-65 170,-95 5 175,18 28-253,260 43 57,0 54 198,-859 11-517,276 7-1057,-422-5 1012,26 1-1668,53 10 0,-80-10 996,-1 0 0,1 1 0,-1 0 0,1 0 0,-1 0 1,0 1-1,0 1 0,-1-1 0,1 1 0,-1 1 0,7 5 0,-1 3-632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48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0 875 7552,'0'2'189,"0"-1"1,0 1-1,1 0 1,-1-1-1,0 1 1,1 0-1,-1-1 1,1 1-1,-1-1 1,1 1-1,-1-1 1,1 1-1,0-1 1,0 1-1,0-1 1,0 0-1,0 1 1,0-1-1,3 2 1,-2-1-22,1-1 0,0 1-1,-1-1 1,1 0 0,0 0 0,0 0 0,0 0 0,0 0 0,0 0 0,4-1 0,4 1 144,1-1 1,-1 0-1,0-1 1,22-5 0,3-4 134,0-2 1,63-30 0,-32 12-181,64-22-24,2 5-1,2 7 1,166-28 0,472-42 647,90-4-420,258-74 1919,-974 155-2175,405-75 495,-357 80-622,2 10 0,206 6 0,270 69 190,-452-23-3242,-103-15-3605,-67-15 4100,-4-6 1212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49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1 979 6656,'-1'-2'242,"1"1"0,0 0-1,0 0 1,0 0 0,0 0 0,0 0 0,0 0 0,1 0 0,-1 0 0,0-1-1,1 1 1,-1 0 0,0 0 0,1 0 0,-1 0 0,1 0 0,0 0-1,0-1 1,1 1 261,0 1 0,0-1 0,0 0 0,-1 1-1,1-1 1,0 1 0,0 0 0,0 0-1,0-1 1,0 1 0,3 1 0,9-2 124,0-1 1,0 0 0,21-6-1,16-4 164,357-59 1865,195-42-1136,-366 72-1100,116-23-35,221-36 181,-217 29-386,-146 26 8,-117 26-204,394-63 336,-37 37-112,-28 23-82,-66 7 110,-162 3-62,47-4-81,-23-9-87,86-8-7,69 14 60,-87-1 82,-171 10 0,-47 5-112,80-9 1,-100 9 44,0 2-1,54 4 1,-28 1-178,100-2 227,-135-4-342,-56-9-3178,8 9 2372,3 1 578,0 0 0,0 0 0,0 0 0,1 0 1,-9-9-1,-13-21-295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0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10 7040,'-1'-6'3695,"-1"7"-1260,-6 15-300,-7 31-1520,5 4-489,1 0 0,3 1 0,2 0 0,2-1 1,8 77-1,-6-122-109,10 67 174,-9-66-140,1 0 1,0-1-1,0 1 1,0-1-1,1 1 1,0-1 0,0 0-1,6 7 1,-9-12-44,1 0 1,0 0-1,-1 0 0,1-1 1,0 1-1,0 0 0,-1 0 1,1-1-1,0 1 1,0-1-1,0 1 0,0-1 1,0 1-1,0-1 1,0 1-1,0-1 0,0 0 1,0 1-1,1-1 0,-1 0 1,0 0-1,0 0 1,0 0-1,0 0 0,0 0 1,0 0-1,0-1 1,0 1-1,1 0 0,-1-1 1,0 1-1,0 0 0,0-1 1,0 1-1,0-1 1,-1 0-1,1 1 0,1-2 1,2-1 38,0-1 0,0 0 0,0 0 0,-1 0 0,0 0 1,0 0-1,4-7 0,9-22 235,-2 1 1,12-41-1,-1 3-105,-21 60-169,66-158 104,-53 131-156,3 1 1,32-48-1,-51 83 37,0-1 0,0 1 0,0-1 0,0 1 1,0 0-1,0-1 0,0 1 0,1 0 0,-1 0 0,1 0 0,-1 0 0,1 0 0,-1 0 0,1 0 0,-1 1 0,1-1 1,0 1-1,2-1 0,-3 1 8,0 0 1,0 1 0,0-1 0,0 0-1,0 1 1,0-1 0,0 1-1,0 0 1,0-1 0,0 1 0,-1 0-1,1 0 1,0-1 0,0 1-1,-1 0 1,1 0 0,-1 0 0,1 0-1,-1 0 1,1 0 0,-1 0-1,1 0 1,-1 0 0,0 0-1,0 0 1,1 0 0,-1 0 0,0 0-1,0 2 1,4 24 75,-2 0 0,0 0 0,-4 32 1,2 16 8,0-69-106,0 15-202,1 1 0,1-1-1,1 0 1,11 40 0,-13-59 76,0 0 0,-1 0 0,1 0-1,0 0 1,0-1 0,1 1 0,-1 0 0,3 2 0,-4-3-18,1-1 0,-1 1 0,1-1 0,0 0 0,-1 1 1,1-1-1,0 0 0,-1 1 0,1-1 0,0 0 0,-1 0 1,1 0-1,0 1 0,0-1 0,-1 0 0,1 0 0,0 0 1,0 0-1,2-1-290,-1 0 0,0 0 0,0 0 0,1 0 0,-1 0 0,0-1 0,0 1 0,0-1 1,0 1-1,-1-1 0,1 0 0,0 0 0,-1 0 0,2-2 0,26-34-2751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1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3456,'0'52'1312,"0"-30"-1024,5 14 288,0-19 32,5 7 128,1-2 192,4-4-96,1 1 64,-1-11-512,0-3 0,-4-5-32,-6 0-128,-5 0-64,-5 5-768,-11-1-320,-4 1 384,-1 4 256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1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10 135 7040,'75'-40'3381,"-70"38"-3220,41-22 1312,-42 22-1409,-1 0 0,0 0-1,0 0 1,0-1 0,-1 1 0,1-1 0,0 0 0,-1 0-1,0 0 1,1 0 0,2-6 0,-5 8-70,0 0-1,1 0 1,-1 1 0,0-1 0,0 0 0,1 0-1,-1 0 1,0 0 0,0 0 0,0 1-1,0-1 1,0 0 0,0 0 0,-1 0-1,1 0 1,0 0 0,0 1 0,-1-1-1,1 0 1,0 0 0,-1 0 0,1 1 0,-1-1-1,1 0 1,-1 0 0,1 1 0,-1-1-1,1 0 1,-1 1 0,0-1 0,-1 0-134,1 0 1,0 0-1,-1 1 1,1-1-1,-1 0 0,1 1 1,-1-1-1,1 1 1,-1 0-1,1 0 1,-1-1-1,1 1 1,-1 0-1,0 0 1,1 0-1,-3 1 1,-2 1-157,0 0 0,0 0 1,0 0-1,0 1 1,0 0-1,0 0 1,1 1-1,0 0 0,-1 0 1,1 0-1,1 0 1,-1 1-1,1 0 0,-8 9 1,6-5 441,0 0 0,1 0 0,0 1 0,0-1 0,1 1 0,1 0 0,-1 0 0,-2 15 0,3-10-165,2 1 1,-1 0-1,2 19 1,0-30-131,1 0 1,-1 1-1,1-1 0,0 0 1,0 0-1,1 0 1,0 0-1,0 0 0,0 0 1,0-1-1,1 1 0,-1-1 1,7 7-1,15 8-288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3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0 118 4352,'1'-2'222,"-1"-1"1,1 1-1,-1-1 1,1 1-1,0 0 1,0 0-1,0-1 1,0 1-1,1 0 1,-1 0-1,1 0 1,-1 0-1,1 0 1,0 0-1,-1 1 1,1-1-1,0 0 1,0 1-1,0 0 0,0-1 1,4 0-1,6-5 51,0 1-1,20-6 1,5 0-176,0 2-1,55-9 1,-65 16-82,0 0-1,1 2 1,-1 1-1,36 4 0,-54-2 9,0-1 0,-1 1-1,1 0 1,-1 1-1,0 0 1,1 0-1,-1 1 1,-1 0 0,1 0-1,13 10 1,-17-10-36,0 0 0,-1 0 0,1 0-1,-1 0 1,1 1 0,-2-1 0,1 1 0,0 0 0,-1 0 0,0 0 0,0 0 0,0 0 0,-1 0 0,1 1 0,-1-1 0,-1 0-1,1 1 1,-1 8 0,0-5-25,-1 0 1,1 0-1,-2 0 0,0-1 0,0 1 0,0 0 0,-1-1 0,0 0 1,-1 1-1,0-1 0,0-1 0,-1 1 0,0-1 0,-11 14 1,10-15 269,0 0 1,0 0 0,-1-1 0,0 0 0,0 0-1,0-1 1,-1 1 0,0-2 0,1 1 0,-1-1 0,0 0-1,-1-1 1,1 0 0,0 0 0,-16 1 0,12-3 41,0 0 1,0-1-1,1 0 1,-1-1-1,1 0 0,-1-1 1,1 0-1,0-1 1,-12-5-1,15 5-265,0 0-1,1 0 1,-1 0-1,1-1 1,1-1-1,-1 1 1,1-1-1,-1 0 1,2 0-1,-1-1 1,1 1-1,0-1 1,-5-10-1,9 16-96,1 0 1,-1-1-1,1 1 0,-1 0 0,1-1 0,-1 1 0,1-1 0,0 1 0,0 0 0,0-1 0,0 1 0,0-1 0,0 1 0,0 0 0,1-1 0,-1 1 0,0-1 0,1 1 0,0-2 0,4-18-296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4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8832,'10'-64'3328,"-10"47"-2592,10-7 448,-10 21-32,6 3-256,4 17-65,0 24-95,1 23-96,-1 18-320,0-1 64,-5 24 64,-5 22-160,0-6-32,0-7-832,0-23-416,-5-19-3647,5-17-1665,0-19 3232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4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9728,'5'78'3584,"1"-39"-2784,9 21 224,-10-32-160,-5 8-289,5 13 65,-5 15-1216,0 13-447,0 0 479,0-10 256,0-25 224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19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5120,'16'0'2016,"10"0"-1568,18 0-1408,-18 0-736,10-5 800,21-4 416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3:55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9344,'20'223'3520,"-10"-151"-2752,-10 69-192,-5-69-256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01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34 200 10624,'-6'5'1442,"5"-4"-1116,0 0 1,0-1-1,0 1 0,0 0 0,0 0 0,-1-1 0,1 1 1,0 0-1,-1-1 0,1 0 0,0 1 0,-1-1 0,1 0 0,0 1 1,-3-1-1,3-1-131,1 1-1,-1-1 1,1 1 0,0-1 0,-1 1 0,1-1 0,0 1-1,-1-1 1,1 1 0,0-1 0,0 1 0,0-1-1,-1 0 1,1 1 0,0-1 0,0 0 0,-1-4-15,1 0-1,0 0 1,0 0 0,0 0 0,1 0 0,0 1 0,0-1-1,0 0 1,0 0 0,1 1 0,0-1 0,-1 1 0,2 0-1,-1-1 1,0 1 0,1 0 0,0 0 0,0 0 0,7-6-1,-1 2-119,0 0-1,0 0 0,1 1 0,0 0 0,0 0 0,21-9 0,-8 6-26,2 2 0,40-11-1,-51 16-8,0 1-1,1 0 0,-1 1 1,1 1-1,0 0 0,16 2 1,-28-1-12,0-1 1,0 1-1,0-1 1,0 1-1,0 0 1,0 1 0,0-1-1,-1 0 1,1 1-1,0-1 1,-1 1-1,1 0 1,-1 0 0,0 0-1,1 0 1,2 5-1,-2-4 4,-1 1 0,-1-1-1,1 1 1,0 0 0,-1 0 0,0 0-1,0 0 1,0 0 0,0 0-1,-1 0 1,1 5 0,-2 6 31,0 0 1,-1 0 0,0 0-1,-1 0 1,-9 26 0,-3-3 36,-1 0 0,-2-1 0,-33 51 0,-80 97 113,116-166-40,-1 0 1,-1-1-1,0 0 0,-1-2 1,-30 22-1,58-44-164,1 0 0,-1 1 0,1 1 0,0 0 0,0 0 0,13-2 0,75-10-92,-83 14 92,-13 2 6,135-14-166,-116 13 95,0 1 0,0 0 0,0 2 0,28 6 0,-44-7 70,-1 1 1,0-1-1,1 1 0,-1 0 1,0 0-1,0 1 0,0 0 1,-1 0-1,1 0 0,0 0 0,-1 1 1,0-1-1,0 1 0,0 0 1,0 0-1,-1 1 0,0-1 0,0 1 1,0 0-1,0 0 0,-1 0 1,0 0-1,0 0 0,2 6 1,4 18 130,-2-1 0,0 2 0,-2-1 0,-2 0 0,0 1 1,-2-1-1,-1 1 0,-6 31 0,6-51-55,-1 0 0,0 0 0,0-1-1,-1 0 1,-1 1 0,1-1 0,-2 0 0,1-1 0,-1 1-1,0-1 1,-1 0 0,0 0 0,0-1 0,-1 1-1,0-1 1,0-1 0,-1 1 0,-12 7 0,1-3-20,-2 0 0,1-2 1,-26 9-1,-68 16 385,-15-7-697,105-22-695,22-5 751,1 1 1,0-1-1,0 0 0,-1 1 0,1-1 1,-1 0-1,1 0 0,0 0 0,-1 0 1,1 0-1,0 0 0,-1-1 0,1 1 1,0 0-1,-1-1 0,1 1 0,0-1 1,0 1-1,-1-1 0,1 1 0,0-1 1,0 0-1,0 0 0,0 0 0,0 0 1,0 0-1,-1-1 0,0-2-367,1 0-1,-1 0 1,1 0 0,0 0-1,0 0 1,0-1 0,1 1-1,0-7 1,-2-65-3473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02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28 9984,'0'-2'944,"5"-14"1168,-5 16-1896,0-1 1,0 1-1,1-1 0,-1 1 1,0-1-1,1 1 1,-1-1-1,0 1 1,1-1-1,-1 1 0,0-1 1,1 1-1,-1 0 1,1-1-1,-1 1 1,0-1-1,1 1 1,-1 0-1,1 0 0,-1-1 1,1 1-1,0 0 1,0 0-1,-2 23 3827,-26 101-2414,9-51-1354,-67 267 834,83-331-1064,-1 4 95,0 1 1,0-1-1,2 0 0,-1 23 1,2-34-123,0-1 0,0 1 0,0-1 0,0 1 0,0-1 1,1 1-1,-1-1 0,1 1 0,-1-1 0,1 1 1,-1-1-1,1 0 0,0 1 0,-1-1 0,1 0 0,0 0 1,0 1-1,0-1 0,0 0 0,0 0 0,0 0 1,1 0-1,-1 0 0,0-1 0,0 1 0,1 0 0,-1 0 1,0-1-1,1 1 0,-1-1 0,1 1 0,-1-1 1,1 0-1,-1 0 0,1 1 0,-1-1 0,1 0 0,1-1 1,7 0 16,-1 0 0,0-1 0,0 0 0,0-1 0,10-4 0,-5 2-16,80-31 107,-2-5 1,100-58-1,-180 92-223,0-1 0,0 0 0,-1 0 0,0-1 0,-1-1 0,0 0 0,0 0-1,15-23 1,-22 28-256,0 0-1,0 0 0,-1 0 0,1 0 1,-1 0-1,-1 0 0,1-1 0,-1 1 1,0-1-1,0 0 0,0 1 0,-1-1 1,0 1-1,0-1 0,-1 0 0,1 1 1,-1-1-1,0 1 0,-1-1 1,1 1-1,-1-1 0,0 1 0,-1 0 1,-4-8-1,-12-16-1317,-2 1 0,-31-31 0,-25-35 4497,76 93-2697,-16-22 1339,10 17-300,7 6-1125,0 0-1,0 0 1,-1 0 0,1 0 0,0 0-1,0 0 1,0 1 0,0-1-1,0 0 1,-1 0 0,1 0 0,0 0-1,0 0 1,0 0 0,0 1 0,0-1-1,0 0 1,0 0 0,0 0 0,0 0-1,0 1 1,-1-1 0,1 0 0,0 0-1,0 0 1,0 0 0,0 1 0,0-1-1,0 0 1,0 0 0,0 0 0,0 0-1,0 1 1,1-1 0,-1 0-1,0 0 1,0 0 0,0 0 0,0 1-1,0-1 1,0 0 0,0 0 0,0 0-1,9 73 2371,0 80-1,-7-91-1861,2 551 1465,-7-506-1961,-22 123 0,-1-90-4037,25-137 3470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0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361 195 13312,'-3'-6'1031,"0"0"0,0 1 0,0-1 1,1 0-1,0 0 0,0-1 1,0 1-1,1 0 0,-1-9 1,2 11-884,0 1 1,1 0 0,-1-1-1,1 1 1,0 0 0,0 0-1,0 0 1,0 0 0,1 0-1,-1 0 1,1 0 0,0 0-1,0 0 1,0 1 0,0-1-1,0 1 1,1-1 0,-1 1-1,1 0 1,-1 0-1,4-2 1,8-4-125,0 0-1,1 0 1,0 1 0,0 1-1,1 1 1,-1 0 0,1 1-1,1 0 1,-1 1-1,0 1 1,1 1 0,-1 1-1,1 0 1,-1 1-1,0 0 1,1 1 0,-1 1-1,0 1 1,0 1 0,25 9-1,-14 2-43,-1 1-1,-1 0 1,0 2-1,-1 1 1,38 42 0,-43-40 36,-2 0 0,0 0 0,-1 2 0,-2 0 0,0 1 0,15 41 0,-16-31 27,-1 1-1,-2 0 1,-2 1-1,6 51 1,-13-68 15,-1-1 1,0 1-1,-1-1 1,-5 22-1,-21 76 258,20-91-274,-9 39 58,-3 13 32,-44 113-1,57-177-101,-1-1 1,0 1-1,0-1 0,-1-1 1,-1 1-1,0-2 0,-1 1 1,0-1-1,-1-1 0,0 1 1,-1-2-1,0 0 0,0 0 1,-1-1-1,0-1 0,-1 0 0,1-1 1,-17 5-1,8-3 92,-1-1 0,-1-1 0,1-1-1,-35 2 1,41-6-71,1-1-1,-1 0 1,0-1-1,1-1 1,0-1-1,-1-1 1,-23-7-1,12-1 15,0-1 0,1-1 0,0-1 0,-44-34 0,28 15 18,-71-75 0,101 95-69,1-1 0,0 0 0,1 0 0,1-1-1,-14-28 1,19 32-2,0 0 0,1-1 0,1 1 0,0-1 0,1 0 0,0 0 0,1 0 0,0 0 0,2-16 0,3-17-32,2 2 0,3-1 0,1 1 0,25-67 0,-12 53-636,2 1-1,61-99 0,-74 137-68,2 0 0,0 2 0,2-1-1,0 2 1,0 0 0,1 1-1,29-19 1,6 0-22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24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1201 7168,'-2'-3'789,"1"2"-665,1 1 1,0-1-1,-1 0 1,1 1-1,-1-1 1,1 0-1,-1 1 1,1-1-1,-1 1 0,1-1 1,-1 1-1,1-1 1,-1 1-1,0 0 1,1-1-1,-1 1 1,0 0-1,1-1 0,-1 1 1,-1 0-1,1 0 868,1 0 128,0 0 75,5 4-513,-1 0-1,1-1 1,0 1 0,0-1 0,0 0 0,0 0-1,1-1 1,-1 0 0,8 3 0,6 0 113,30 3 1,-6-1 181,16 8 218,-28-7-320,43 6-1,-29-7-469,88 27 0,4 1 28,-76-24-147,1-3 0,82 1 0,29 0 36,-1 1-180,-110-11-132,0-3-1,0-2 0,65-16 1,-66 9 34,1 2 0,0 3 0,103 1 0,-65 14 45,156 33 1,-55-7-13,-68-13 38,142 14 74,-19-32-198,-60-2-78,-172 0 113,160 1-6,-150-3-55,-1-2-1,0-1 0,48-13 1,4-7-92,222-77 78,-199 51 21,-89 40 134,-1 0-1,0-1 1,25-22-1,-24 16 10,0-1 0,-2-1 0,0 0 0,-1-1 0,-1-1 0,-1 0 0,-1-1 0,10-25 0,-7 10-107,83-222 96,-95 249-98,-1-1 1,-1 0-1,1 0 0,-2 0 0,1-14 0,-2 21-1,-1 0 0,1 0-1,-1 0 1,0 0 0,0 0-1,-1 0 1,1 0-1,-1 1 1,0-1 0,0 0-1,-1 1 1,1 0-1,-1 0 1,-6-8 0,-15-11 68,-49-40 0,42 39-22,15 12-57,-1 0 0,0 2 0,-1 0-1,-1 1 1,1 0 0,-1 2 0,-22-6 0,-142-26 74,130 30-44,-245-51-72,-162 1 106,293 47-29,-147-13-36,2-24 103,186 23-87,-1 6 0,0 6 1,-192 2-1,226 17-33,0 3-1,1 4 0,0 4 1,-175 56-1,-80 28 19,161-50 7,68-11 21,-114 56 0,198-80-18,8-4-21,0 1 0,1 1 1,1 1-1,-41 32 0,57-39 11,0 0 1,0 0-1,1 1 0,0 0 0,1 1 1,0-1-1,0 1 0,1 0 0,0 1 1,1-1-1,0 1 0,0 0 0,1 0 1,0 1-1,-2 20 0,4-15 3,0-1-1,2 1 1,0 0 0,1 0-1,0-1 1,1 1 0,1-1-1,0 1 1,1-1 0,1-1-1,13 25 1,3-2-16,2 0 1,56 65-1,-63-81 17,0 0 28,30 28 0,-39-43-20,0 1-1,0-1 1,1-1 0,-1 1 0,1-2-1,0 1 1,15 4 0,62 16-255,21 6-692,-93-25 682,1 0 1,-1 1-1,0 0 1,-1 1-1,14 11 1,-21-14-1749,0-1 1,0 0-1,11 6 0,-17-10 1916,0 0-1,1 0 1,-1 0-1,0 1 0,1-1 1,-1 0-1,0 0 1,1 0-1,-1 0 1,0 0-1,1 0 0,-1 0 1,0 0-1,1 0 1,-1 0-1,0 0 0,1 0 1,-1 0-1,0 0 1,1 0-1,-1 0 1,0-1-1,1 1 0,-1 0 1,0 0-1,1 0 1,-1 0-1,0-1 0,2-10-1299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25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2 164 8064,'0'0'211,"-1"0"1,1 1-1,0-1 1,0 0-1,0 1 1,0-1-1,0 0 1,0 1-1,0-1 1,0 0-1,0 1 1,0-1-1,0 0 1,0 1-1,0-1 1,0 0-1,0 1 1,0-1 0,0 0-1,1 1 1,-1-1-1,0 0 1,0 1-1,0-1 1,0 0-1,1 0 1,-1 1-1,0-1 1,0 0-1,1 0 1,-1 1-1,0-1 1,1 0-1,7-8 5346,1-3-4706,-5 7-567,0 1 0,-1-1 0,1 0 0,-1 0-1,0 0 1,0 0 0,0 0 0,-1-1 0,0 1-1,0-1 1,0 0 0,0 1 0,2-11 0,1 0 3,-3 11-105,0 0 0,-1 0 0,0 1 1,0-1-1,0 0 0,0-7 0,-1 10-171,1-4 93,13-12 96,-14 16-192,1 0 0,-1 0 1,1 0-1,0 1 0,-1-1 0,1 0 1,0 0-1,-1 0 0,1 1 1,0-1-1,0 0 0,0 1 0,0-1 1,-1 1-1,1-1 0,0 1 1,0 0-1,0-1 0,0 1 0,0 0 1,0-1-1,0 1 0,0 0 0,0 0 1,1 0-1,-1 0 0,0 0 1,1 1-1,-2-1-165,0 1 0,0 0 1,0 0-1,0 0 1,0 0-1,0-1 0,-1 1 1,1 0-1,0 0 0,-1-1 1,1 1-1,0 0 0,-1 0 1,1-1-1,-2 2 0,-13 13-4813,10-7 4372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27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4 366 14208,'0'-1'273,"-1"-1"0,0 1 1,1 0-1,-1 0 1,1-1-1,0 1 0,-1 0 1,1-1-1,0 1 1,0 0-1,0-1 0,0 1 1,0 0-1,0-1 1,0 1-1,1 0 0,-1-1 1,1-1-1,0 1-67,1 0-1,-1 1 1,1-1-1,-1 0 1,1 1 0,-1-1-1,1 1 1,3-2-1,3-5-199,16-15 177,-20 19-226,1-1 0,0 0 0,0 1 0,9-6 0,7-2 8,0 0 0,46-16 0,50-8-3,-66 22-11,10-5 21,278-71-83,-219 69 93,2 5-1,165 0 1,-184 18 100,-1 4 0,0 5 0,123 28-1,-180-28-18,239 61 141,-220-52-156,-1 3 0,86 45 0,272 194 347,-355-218-353,280 197-41,-24 13 9,-190-140 34,444 407 317,138 226 183,-414-389 64,-72-83-208,-214-258-381,148 179 154,32 88-38,-76-108-62,40 56 29,7 33 10,4 26-32,43 179 140,-159-342-104,43 98 146,171 399 510,43 167-350,-235-543-344,66 185 41,66 61-2151,-201-481 1791,6 16-604,2-1 0,2 0 0,20 30 0,-36-58 812,1-1 0,-1 1 0,0-1 0,1 1 0,-1-1 0,0 1 0,1-1 0,-1 1 0,1-1 0,-1 1 0,0-1 0,1 0-1,-1 1 1,1-1 0,0 0 0,-1 1 0,1-1 0,-1 0 0,1 0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27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12672,'62'77'4735,"-26"-24"-3679,10 79 128,-30-46-224,3 14-512,1-4-32,-4-10-576,-1-20-288,-5-14-5919,-10-40 3455,-15-21 1216,-11-18 1152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27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78 626 8320,'-46'-67'3168,"30"39"-2464,6-16 768,5 20 256,5-7-609,10-5-223,16-5-352,18-9-96,23-5-256,11-3-128,-3 8 32,2 3-704,-1 8-224,6 6 352,1 11 224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41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 5504,'6'0'2112,"-6"5"-1664,5 4 800,-5-4 256,0 3-128,0 15-32,-5 13-384,-1 27-192,1 23-448,0 2 0,0-8 32,0-8-192,0-12-33,0-15-2110,-1-9-897,6-8 1440,0-6 704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3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20 8064,'-16'-11'2976,"11"8"-2304,5-2-256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41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23 6272,'1'-1'203,"0"0"0,0 0 0,0 1 0,-1-1-1,1 0 1,0 0 0,-1 0 0,1 0 0,-1 0 0,1 0 0,-1 0 0,1 0 0,-1 0 0,1 0 0,-1 0 0,0-1 0,0 1-1,0 0 1,0-2 0,0 2 1029,0 1-133,-5 14 1002,-6 34-1644,3 1-1,-6 83 1,12-103-360,-1 6-20,-11 195 253,14-173-430,12 113 1,-11-166 258,-1 3-514,1 0 1,1 0 0,0 0 0,0 0 0,4 10-1,-6-16 190,1 0-1,0 0 1,-1 0-1,1 0 1,0 0-1,0 0 1,0 0-1,-1 0 1,1 0-1,0 0 1,0 0-1,0-1 1,0 1-1,1 0 1,-1-1-1,0 1 1,0-1-1,0 1 1,0-1-1,1 0 1,-1 1-1,0-1 1,0 0-1,1 0 1,-1 0-1,0 0 1,0 0-1,1 0 1,-1 0-1,0 0 1,1-1-1,-1 1 1,0 0-1,0-1 1,0 1-1,0-1 1,2 0-1,17-11-879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42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0 8192,'10'4'3072,"-10"1"-2400,5 14 544,-5-6 32,0 18-320,0 38 0,0 25-321,-5 11-127,-5-5-256,-4-1-32,-2 6 128,6-5-192,0-9 0,-1-19-2239,-4-17-1057,5-25 1600,-6-16 768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42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7552,'4'-5'2113,"-2"7"-4,-2 13 846,-1-5-2842,-4 581 3279,5-584-3665,0-1 1,0 1-1,1-1 0,2 12 0,-2-16-85,-1 0 0,1-1 0,0 1 0,0 0 1,0-1-1,0 1 0,0-1 0,0 1 0,0-1 0,1 1 0,-1-1 0,0 0 0,1 0 0,-1 0 0,1 0 0,0 0 0,-1 0 1,1 0-1,2 0 0,8 4-1290,7 5 784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43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0 4864,'-5'33'1824,"0"11"-1408,5 53 160,-5-44 32,-5 21-288,-6 1-96,-5 8-224,1 7 0,1-4-1760,4-14-800,-1-12 1280,6-20 640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06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8064,'0'0'2672,"11"-13"2037,-9 11-4554,0 1 0,0 0 1,1 0-1,-1-1 0,0 2 1,1-1-1,-1 0 0,1 0 1,-1 1-1,1 0 0,4-1 1,33 2 481,-21 0-274,313-1 3445,-316 1-3763,1 1 1,-1 0 0,21 6 0,-21-3 23,0-2 0,1 0-1,21 0 1,-26-3 2,113 4 398,-104-2-383,1 0 1,-1 2-1,37 11 1,68 17 3,-32-10-31,-91-21-38,1 1 0,-1-1 0,1 1-1,-1 0 1,0 0 0,0 0 0,0 0 0,0 1 0,-1-1-1,1 1 1,0-1 0,-1 1 0,0 0 0,0 0 0,0 0 0,0 1-1,0-1 1,-1 0 0,1 1 0,-1-1 0,2 6 0,-1 0-80,0-1 0,-1 1 1,0 0-1,0 0 0,-1-1 1,0 1-1,0 0 0,-2 9 1,1-15-144,0 1 0,0 0 1,0-1-1,-1 1 1,1-1-1,-3 4 0,4-7 130,0 1-1,0-1 1,0 0 0,0 0-1,0 0 1,-1 1-1,1-1 1,0 0 0,0 0-1,0 0 1,0 0-1,0 1 1,-1-1 0,1 0-1,0 0 1,0 0-1,0 0 1,0 0 0,-1 0-1,1 1 1,0-1-1,0 0 1,0 0-1,-1 0 1,1 0 0,0 0-1,0 0 1,-1 0-1,1 0 1,0 0 0,0 0-1,0 0 1,-1 0-1,1 0 1,-3-15-4163,4 2 2661,3-4 748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0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628 1545 8192,'-1'0'228,"-1"0"1,0 0 0,1 0-1,-1 0 1,0 0-1,0 1 1,1-1 0,-1 0-1,0 1 1,1 0 0,-1-1-1,1 1 1,-1 0-1,1 0 1,-1 0 0,-1 1-1,-3 2 472,6-4-577,0 1 1,-1-1-1,1 1 0,0-1 0,0 0 0,0 1 0,-1-1 1,1 1-1,0-1 0,0 1 0,0-1 0,0 1 0,0-1 0,0 0 1,0 1-1,0-1 0,0 1 0,0-1 0,0 1 0,0-1 1,0 1-1,1-1 0,-1 1 0,0-1 0,0 1 0,6 10 1038,-5-9-1062,0 0 0,0-1 1,1 1-1,-1 0 0,1-1 1,-1 1-1,1-1 0,0 0 1,-1 1-1,1-1 0,0 0 0,0 0 1,0 0-1,0 0 0,0-1 1,0 1-1,0-1 0,0 1 1,3 0-1,6 0 279,0 0 0,19-2 0,0 1 80,6 4 136,0 1-1,50 16 0,45 6 43,-73-16-265,0 2 0,66 23-1,-98-27-234,-2-3-22,46 6 0,-26-5-43,149 14 326,1 1-79,-176-18-296,0 1 1,29 13-1,-3-1-15,-35-15 1,0 0-1,-1 0 1,1-1-1,0-1 1,14 0 0,44-6 50,-63 6-60,43-5 68,1 1 1,-1 3 0,67 6-1,-82-2-28,1-1-1,-1-1 0,1-2 1,0-2-1,-1 0 0,0-3 1,37-9-1,-13 2-2,1 3 0,69-4-1,62-10 70,-144 14-91,0-1 1,0-3-1,-2-1 0,1-3 1,47-26-1,-5-3 50,83-49 212,-141 78-195,-1-1 1,-1 0 0,-1-2-1,22-26 1,-33 31-50,-1 0-1,0-1 0,-2 0 1,0-1-1,-1 0 0,10-26 1,-5 3 20,16-80 0,-25 96-32,-1-1 0,-1 0 0,-2-1 0,0 1 0,-4-32 1,1 44 27,0 1 1,-1-1 0,0 1 0,-2 0-1,1 0 1,-1 0 0,-1 1 0,0 0 0,-1 0-1,0 0 1,-16-18 0,8 14-8,0 2 1,0 0-1,-33-23 1,-57-27 180,74 48-171,1-2-1,1-1 0,1-1 0,-36-34 0,39 28-40,3 2 37,0 2 0,-2 1-1,-49-35 1,46 40 48,-1 2 0,0 1-1,-1 2 1,-1 0 0,0 2-1,-47-8 1,26 7-79,-235-58-25,227 50-36,-109-17 0,-64 7 65,199 25-20,-73-9 22,-179-12-149,-106 34 96,-27 28 32,372-35 18,-1 2 1,2 1-1,-1 3 0,1 1 1,1 3-1,-57 23 0,80-25-25,-1 1 0,2 0-1,0 2 1,1 0 0,0 1 0,-31 33-1,-84 119-62,92-112 63,32-41 8,-152 212 89,149-203-82,2 0 0,0 1 0,1 0 0,2 0 0,0 1 0,-5 35 0,3 5 33,-2 85 0,10-120-48,1-1-1,2 1 0,1 0 0,6 31 0,-7-54 2,1 1 0,0-1 0,1 1 0,0-1 0,0 0 0,0 0 0,1 0 0,0 0 0,0 0 0,1-1 0,-1 0 0,2 0 0,-1 0 0,0-1 0,1 0 0,0 0 0,1 0 0,-1-1 0,1 1 0,11 4 0,28 7 18,0-1-1,94 16 0,-6-3 19,-87-18-30,79 6 0,-76-11 0,62 14 0,-84-13 13,-7-1 39,36 12 0,-51-15-49,-1 0 1,0 1 0,0-1-1,0 1 1,0 0-1,0 1 1,0-1 0,-1 1-1,0 0 1,0 0-1,6 7 1,-9-9-120,0 1 1,0-1-1,0 1 1,0-1-1,0 0 0,0 1 1,-1 0-1,1-1 0,-1 1 1,0-1-1,0 1 0,0-1 1,0 4-1,-7 37-4328,1-9-6426,6-34 10777,0 0 0,0 0-1,0 0 1,0 0 0,0 0 0,0 0-1,0 0 1,0 0 0,0 0 0,0 0-1,0 0 1,0 0 0,0 0 0,0 0-1,0 0 1,0 0 0,0 0 0,-1 0-1,1 0 1,0 0 0,0 0 0,0 0-1,0 0 1,0 0 0,0 0 0,0 0-1,0 0 1,0 0 0,0 0 0,0 0-1,0 0 1,0 0 0,0 0-1,0 0 1,0 0 0,0 0 0,-9-11-1635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25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9 332 8064,'-9'-4'1978,"9"0"-676,17-5-281,-13 8-1008,6-3 13,1 0 0,0 2 0,0-1 0,-1 1 0,1 1 0,0 0-1,1 0 1,18 3 0,-9 0 384,0 1 0,0 1-1,32 11 1,-27-7-15,34 7 0,-54-15-317,-1 0 1,1 0 0,-1-1-1,1 1 1,-1-2 0,1 1 0,-1 0-1,0-1 1,0 0 0,0 0-1,6-4 1,28-8 118,-19 9-208,0 2 1,0 1-1,26-1 0,-21 2 70,1-1 0,-1-1-1,27-6 1,73-26 254,-42 11 238,-68 20-440,-1-1 0,0-1 1,-1 0-1,1-1 0,-1 0 1,0-1-1,19-16 0,-21 12-116,0 0 0,-1 0 0,-1-1 0,11-19 0,-10 15 1,1 1 0,14-15 0,-24 29-5,-1 1-126,1 1 1,0-1-1,-1 0 1,1 0 0,0 0-1,0 0 1,-1 1-1,1-1 1,0 0-1,0 1 1,0-1-1,0 1 1,0-1 0,0 1-1,0-1 1,0 1-1,0 0 1,0-1-1,0 1 1,0 0-1,0 0 1,1 0-1,-1 0 1,1 0 0,-1 0-1050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27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520 3 4480,'-1'0'86,"0"-1"-1,0 1 1,1 0 0,-1-1-1,0 1 1,0 0 0,0 0-1,0-1 1,0 1 0,1 0 0,-1 0-1,0 0 1,0 0 0,-2 1-1,-5 11-404,6-8 323,-11 19-135,-1 0 0,-22 26 0,-20 31-243,-13 63 51,23-42 224,20-49 521,-2-1-1,-2-1 0,-3-2 0,-64 74 1,93-117-303,-3 1 31,1 0 0,1 1 1,-1 0-1,-6 13 1,11-19-141,0 1 1,0-1-1,1 0 1,-1 1-1,1-1 1,-1 1-1,1-1 0,-1 1 1,1-1-1,0 1 1,0-1-1,0 1 1,0-1-1,0 1 1,0-1-1,0 1 1,0-1-1,1 1 1,-1-1-1,1 1 1,-1-1-1,1 1 0,-1-1 1,1 0-1,0 1 1,0-1-1,0 0 1,0 0-1,0 1 1,0-1-1,0 0 1,0 0-1,0 0 1,2 1-1,1 0 6,0 0-1,1 1 1,-1-2-1,1 1 1,0 0-1,-1-1 1,1 0-1,0 0 1,0-1-1,-1 1 1,1-1 0,0 0-1,9-1 1,6-2 39,-1 0 1,20-6-1,179-63 727,-203 67-679,25-10 122,-1-2 0,-1-1 0,-1-2-1,-1-1 1,-1-2 0,35-30 0,-33 24-333,9-8-789,-20 8-3975,-20 24 3213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27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8064,'-10'105'3072,"10"-33"-2400,5 91-256,-5-91-224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29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3328,'26'8'1216,"-21"-8"-928,5 5-96,-10-5-32,0 0-64,0 0-320,-10 9-224,-16 10 192,-15 3 160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3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10880,'-30'5'4032,"9"0"-3136,11 17-257,20-13-255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30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2688,'5'0'1056,"5"-3"-832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33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443 1063 5888,'1'-13'364,"1"0"1,0 1-1,1-1 1,1 0-1,0 1 1,0-1-1,8-13 1,3-10-236,-10 23-120,45-110 397,-38 98-255,1 0 1,29-40-1,-8 22 421,3 1 0,79-69 0,99-52 1670,-169 134-1932,3 1 0,0 3 0,1 1 0,54-16 0,215-50 88,-282 80-330,37-8 156,1 3 1,77-4 0,-105 16-74,1 2 0,-1 3 0,1 1 0,68 14 0,229 75 375,-294-77-418,104 34 140,278 131 0,-385-154-158,-1 2 0,-1 2 0,-1 2-1,-2 2 1,-1 1 0,-2 3-1,-2 1 1,-1 2 0,-3 1-1,49 77 1,-70-98 3,-1 1 0,-1 0 0,0 1 0,-2 0 0,-1 0 0,-1 1 0,-1 0 0,4 27 0,-6-15 12,-2 0 0,-1 0 0,-2 0-1,-8 55 1,5-67-76,-2 0 0,0 0 1,-2-1-1,0 0 0,-2 0 0,0-1 1,-25 38-1,-11 2 34,-68 70 1,25-32-10,77-86-44,-124 142 125,104-124-80,0-2-1,-60 43 1,18-26 97,-114 52 0,128-72-72,-2-3-1,-114 30 1,-127 5 119,101-30-186,-293 5 0,365-36 342,-218-32 0,134-8-73,174 31-243,1-2 0,1-2-1,-49-25 1,5-10 2,-134-107-1,134 93-14,20 18 46,-62-63 1,105 91-40,2-1 0,1 0 1,0-1-1,2-1 0,0-1 0,1 0 0,-15-35 0,18 29-19,1 0-1,2-1 0,0 0 1,2 0-1,-3-46 0,7 53-11,2 0 0,0-1 0,1 1-1,1 0 1,1 0 0,1 0 0,1 1-1,11-26 1,-3 17-2,1 1 0,33-46 0,48-49 0,-49 65 0,89-104 0,-107 133 0,1 1 0,1 1 0,38-24 0,220-117 0,-197 119 0,134-73 147,248-95 0,-464 214-126,17-7 66,43-10 1,-62 19-71,0 0 1,0 1-1,0 0 1,0 0 0,1 1-1,-1 0 1,0 1-1,0 0 1,0 0-1,9 3 1,-14-3-23,1 1-1,0-1 1,-1 1 0,0 0 0,1 0-1,-1 0 1,0 0 0,0 1 0,0 0-1,0-1 1,4 7 0,-5-7-54,-1 0 0,1 0 0,-1 0 0,0 1 0,1-1 0,-1 0 0,0 1 0,-1-1 0,1 1 0,0 0 0,-1-1 0,1 1 0,-1-1 0,0 1 0,0 0 0,0-1 0,0 1 0,-1 3 0,1-5-134,-1 0 1,1 0-1,-1 1 1,1-1-1,-1 0 1,0 0-1,1 0 1,-1 0-1,0 0 1,0 0-1,0 0 0,1 0 1,-1-1-1,0 1 1,0 0-1,0 0 1,0-1-1,-1 1 1,1-1-1,0 1 1,0-1-1,0 1 0,0-1 1,-2 1-1,-1-1-202,1 1 0,-1-1 1,1 0-1,-1 1 0,1-1 0,-1-1 0,-6 0 0,-27-11-538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33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139 119 11776,'-17'-31'3818,"17"29"-3753,-1 1-1,1-1 1,0 0 0,0 1-1,0-1 1,0 0-1,0 0 1,0 1-1,0-1 1,0 0 0,1 1-1,-1-1 1,1 0-1,-1 1 1,1-1 0,0 1-1,0-1 1,-1 1-1,1-1 1,0 1-1,0 0 1,1-1 0,-1 1-1,2-2 1,1-2-21,-1 1 17,1 1 1,-1-1-1,1 1 1,-1 0 0,1 0-1,0 0 1,0 0-1,0 1 1,1 0-1,-1 0 1,10-3-1,-11 4-3,0 0 0,0 0 0,0 0-1,0 1 1,1 0 0,-1-1 0,0 1-1,0 0 1,0 1 0,0-1-1,1 0 1,-1 1 0,0 0 0,0 0-1,0 0 1,0 0 0,0 0 0,0 1-1,3 2 1,-5-3-25,1 0 0,-1 0 0,0 0-1,0 0 1,-1 1 0,1-1 0,0 0 0,0 1 0,-1-1 0,1 1-1,-1-1 1,1 1 0,-1-1 0,1 1 0,-1-1 0,0 1 0,0-1-1,0 1 1,0 0 0,0-1 0,0 1 0,0-1 0,0 1-1,-1-1 1,1 1 0,-2 2 0,0 4 48,-1 0 0,-1 0 0,-7 13 0,-22 33 185,-14 25 70,-1 5 132,-18 37 212,59-105-673,0 1 0,0 0 0,2 1 0,0-1 0,-2 25 0,6-35 13,0 1 1,1-1 0,0 1 0,1-1-1,0 0 1,2 11 0,-2-14 12,0 0 0,0-1 0,1 1 0,0 0 0,-1-1 0,1 1 0,0-1 0,1 1 0,-1-1 0,1 0 0,-1 0 1,1 0-1,5 3 0,1 0 62,0 0 1,0 0-1,1-1 1,0-1 0,0 0-1,0 0 1,1-1-1,10 2 1,16 2-101,38 1 0,-16-3-115,142 14 814,-191-19-647,3 2-2,1-1-1,-1-1 0,0 0 0,1-1 0,-1-1 1,15-3-1,-27 5-49,0 0 0,0 0 0,-1 0 0,1-1-1,0 1 1,0 0 0,-1-1 0,1 1 0,0-1 0,-1 1 0,1-1 0,0 1 0,-1-1 0,1 1-1,-1-1 1,1 1 0,-1-1 0,1 0 0,-1 1 0,1-1 0,-1 0 0,0 0 0,1 1 0,-1-1-1,0-1 1,0 1-13,0-1-1,0 1 0,0 0 0,0 0 1,0-1-1,-1 1 0,1 0 0,-1-1 1,1 1-1,-1 0 0,1 0 0,-1 0 1,0 0-1,0-2 0,-5-3-124,1 0 0,-1 0 0,-12-9-1,-224-174-1157,224 175 1267,11 8 49,-1 0-1,0 0 1,0 0-1,0 1 0,-1 0 1,0 0-1,0 1 1,-19-6-1,26 10-12,1 0-1,-1 0 1,0 0 0,1 1 0,-1-1-1,1 0 1,-1 0 0,0 1 0,1-1-1,-1 1 1,1 0 0,-1-1-1,1 1 1,0 0 0,-1 0 0,1 0-1,0 0 1,-1 0 0,1 0 0,0 0-1,0 0 1,0 0 0,0 1 0,0-1-1,0 1 1,0-1 0,1 0-1,-2 3 1,-2 6-1,0-1 0,1 1 0,-3 15-1,5-22 0,-10 58-104,-5 112 0,11-94-589,2-33-114,-23 198-5008,20-206 4900,-2 0-1,-2 0 0,-1-1 1,-20 42-1,9-34 51,-33 46-1,54-89 843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5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69 141 14208,'-4'-4'1693,"-1"0"1,2-1 0,-1 1 0,-5-8 0,9 11-1608,0 1 1,0-1 0,-1 1 0,1 0 0,0-1-1,0 1 1,0-1 0,-1 1 0,1 0 0,0-1-1,-1 1 1,1 0 0,0-1 0,-1 1-1,1 0 1,-1-1 0,1 1 0,0 0 0,-1 0-1,1 0 1,-1-1 0,1 1 0,-1 0 0,1 0-1,-1 0 1,1 0 0,0 0 0,-1 0 0,1 0-1,-1 0 1,1 0 0,-1 0 0,1 0-1,-1 0 1,1 0 0,-1 0 0,1 0 0,-1 1-1,1-1 1,0 0 0,-1 0 0,1 1 0,-1-1-1,1 0 1,0 0 0,-1 1 0,1-1-1,0 0 1,-1 1 0,1-1 0,0 0 0,0 1-1,-1 0 1,-1 1-13,1 1 0,-1-1 1,1 1-1,0 0 0,-1-1 0,1 1 0,-1 4 0,-4 39 60,2-1-1,2 0 0,3 1 1,0 0-1,10 49 0,-9-79-122,1 0 0,1 0 1,0 0-1,1-1 0,1 0 0,0 0 0,13 23 0,-17-34-7,1 0 1,0 0 0,0 0 0,0 0 0,1 0 0,-1-1 0,1 1 0,-1-1-1,1 0 1,0 0 0,1 0 0,-1-1 0,0 1 0,1-1 0,0 0 0,-1-1-1,1 1 1,0-1 0,0 0 0,0 0 0,-1 0 0,1-1 0,0 1-1,0-1 1,0-1 0,0 1 0,0-1 0,6-1 0,-3 1 3,0-2-1,-1 1 1,0-1 0,1 0 0,-1 0 0,0-1 0,-1 0-1,1 0 1,-1 0 0,1-1 0,-1 0 0,-1-1-1,1 1 1,-1-1 0,0 0 0,0 0 0,-1-1 0,1 1-1,-2-1 1,1 0 0,-1 0 0,0-1 0,0 1 0,-1 0-1,0-1 1,0 0 0,-1 1 0,0-1 0,0-9-1,-1-11 57,-1-1 0,-1 1 0,-1 0 0,-2 0 0,-1 1 0,-1-1 0,-1 1 0,-2 1 0,-1 0 0,0 0 0,-2 1 0,-1 0 0,-1 1 0,-26-31 0,35 47-1,-1 1-1,0 0 1,0 1-1,-1-1 1,-8-4-1,14 9-92,0 1-1,0 0 0,0 0 0,0 0 0,0 0 0,0 0 0,0 0 0,0 1 1,-1-1-1,1 1 0,0 0 0,-1-1 0,1 1 0,0 0 0,-1 0 0,1 1 1,0-1-1,0 0 0,-1 1 0,1-1 0,0 1 0,0 0 0,-1 0 0,1 0 0,0 0 1,-3 2-1,-6 6-19,-4 8-5172,15-16 4958,-1 0 0,1 0 0,-1-1 0,1 1 0,-1 0 0,1 0 0,0 0 0,-1 0 0,1 0 0,0 0 0,0 0 0,0 0 0,0 0 0,0 0 0,0 0 0,0 0 0,0 0 0,0-1 0,1 1 0,-1 0 0,0 0 0,1 0 0,-1 0 0,0 0 0,1 0 0,-1 0 0,1-1 0,-1 1 0,1 0 0,0 0 0,-1-1 0,1 1 0,0 0 0,-1-1 0,1 1 0,1 0 0,17 9-1202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5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14720,'21'49'5535,"-6"-21"-4319,-4 22 800,-11-31 32,5 6-864,-5 3-192,5-6-1728,0-3-768,0-5 736,6-9 288,-6-19 320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5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14848,'-31'31'5535,"31"-26"-4319,5 3 864,-5 3 64,0 6-704,6 10-192,-1 18-640,5 29-224,0 17-256,1-2-160,4-7-64,1-13-1088,-6-16-384,0-12-1696,0-8-640,6-38 2048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6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14208,'48'-1'5510,"62"2"633,-99 1-5856,0 0 0,-1 0 0,1 0 1,0 2-1,-1-1 0,0 1 0,11 6 1,-17-8-273,0 0 1,0 1 0,-1-1 0,1 1-1,-1-1 1,1 1 0,-1 0 0,0 1-1,0-1 1,-1 0 0,1 1 0,-1 0 0,1-1-1,-1 1 1,0 0 0,-1 0 0,1 0-1,-1 1 1,1-1 0,0 6 0,-2 9-96,-1-1 0,-1 0 0,0 1 0,-1-1 0,-1 0 0,-9 24 0,7-22 37,-6 22-35,-18 72 226,27-101-11,2 0 0,-1 0 0,2 0 0,-1 1 0,2-1 0,3 23 0,-3-33-96,-1 1 0,1-1 0,0 0 0,1 0 0,-1 0 0,0 0 0,1 0-1,3 5 1,-4-8-37,-1 1-1,1 0 1,0-1-1,-1 1 0,1 0 1,0-1-1,0 1 1,0-1-1,-1 1 0,1-1 1,0 0-1,0 1 1,0-1-1,0 0 0,0 0 1,0 1-1,0-1 1,0 0-1,0 0 1,0 0-1,0 0 0,0 0 1,-1 0-1,1-1 1,0 1-1,0 0 0,0 0 1,0-1-1,0 1 1,0-1-1,0 1 0,0 0 1,-1-1-1,1 0 1,1 0-1,5-5-321,0 1 0,-1-2 0,0 1 0,0-1 0,0 0 0,-1 0 0,7-11 0,16-21-1159,1 11 890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6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0 15872,'0'9'5983,"5"-1"-4671,-15 25 640,5-11-32,-5 14-800,-1 14-224,1 10-640,0-7-160,5 7-64,-6-6-32,1 1 0,0-6-448,-1-4-160,-4-4-1952,0-8-864,-1-6 1760,-5-10 832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7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16639,'23'-20'5430,"-22"20"-5310,0-1 0,-1 0 1,1 1-1,0-1 1,0 1-1,-1 0 1,1-1-1,0 1 0,0-1 1,0 1-1,0 0 1,0 0-1,0 0 1,-1-1-1,1 1 0,0 0 1,0 0-1,1 0 1,5 1 257,-1 1 0,0-1 0,0 1 0,0 0 0,0 0 0,-1 0 0,1 1 0,0 0 0,-1 0 0,0 1 0,8 6 0,7 7 373,26 30-1,-30-29-526,16 17-61,-1 1 1,-2 2-1,-2 1 1,-1 1-1,39 84 1,-48-81-551,20 41-2642,-32-75 1295,0 0 0,1 0 0,11 12 0,4-3-1087,-1-7 1322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7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15232,'14'9'5695,"-4"-1"-4415,0 16 704,-4-15 32,-1 10-928,0 6-288,0 3-640,5-1-192,1 1 0,-1-11-2112,0-7-864,6-10 1504,4-22 832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4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10880,'26'14'4032,"-5"-6"-3136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7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1 291 17023,'25'-9'6336,"6"-4"-4928,-5-10 288,-16 10-192,6-5-800,3-6-128,1 2-352,6 0-96,5-1-64,0 1-128,-5-2 32,-1 7-672,-6-2-256,-3 5-2048,-6 0-928,-5 6 2112,0 3 1056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8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17791,'2'3'1315,"1"1"-1,-1-1 1,0 1-1,-1-1 1,3 6-1,5 35 1875,-5-16-2148,17 110-17,19 86-741,-2-24-1396,-26-114-7699,-7-68 6791,5-8 1215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8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37 140 14464,'-18'56'6690,"12"-35"-5607,2-1 1,-4 28 0,8-37-1020,0-1 0,0 1-1,1 0 1,0-1 0,1 1 0,0 0 0,1-1 0,0 0 0,0 0 0,1 0 0,1 0 0,-1 0 0,2-1 0,7 11 0,-9-14-60,1 0 0,0-1 1,0 1-1,0-1 0,1 0 0,0 0 0,0-1 0,0 0 0,0 0 1,1 0-1,-1-1 0,1 0 0,0 0 0,0-1 0,0 1 0,1-2 1,-1 1-1,0-1 0,1 0 0,-1-1 0,8 0 0,0-1 27,0-1 0,-1 0 0,1-1 0,-1-1 0,0 0 0,0-1 0,25-13 0,-30 13 21,0 0 0,0-1 0,-1 0 0,1 0-1,-1-1 1,-1 0 0,1 0 0,-1-1 0,0 0 0,-1 0 0,0-1 0,5-9 0,-8 12 17,-1 0 1,1-1 0,-1 1-1,0-1 1,-1 0-1,1 1 1,-2-1 0,1 0-1,-1 0 1,1 0-1,-2-8 1,-1 5 23,0 0 0,0 0 0,-1 0 0,0 1-1,-1-1 1,0 1 0,-5-9 0,-1 1 93,-2 0 0,0 1 0,-1 0 0,0 1 0,-1 0 0,-32-25 0,32 29-4,-1 0 1,0 1-1,-1 0 1,-24-10 0,36 18-369,0 0 1,0 1 0,-1 0 0,1-1 0,0 1 0,-1 1 0,1-1-1,0 1 1,-1-1 0,1 1 0,-1 1 0,1-1 0,-1 0 0,1 1-1,0 0 1,-1 0 0,1 1 0,0-1 0,0 1 0,0 0 0,0 0-1,0 0 1,-6 4 0,10-5 50,0-1 0,0 0-1,-1 0 1,1 0 0,0 0-1,0 0 1,-1 0 0,1 0-1,0 0 1,0 1 0,-1-1 0,1 0-1,0 0 1,0 0 0,0 0-1,0 1 1,-1-1 0,1 0-1,0 0 1,0 1 0,0-1 0,0 0-1,0 0 1,0 0 0,-1 1-1,1-1 1,0 0 0,0 0-1,0 1 1,0-1 0,0 0-1,0 1 1,0-1 0,0 0 0,0 0-1,0 1 1,0-1 0,0 0-1,0 0 1,1 1 0,-1-1-1,0 0 1,0 0 0,0 1 0,0-1-1,0 0 1,0 0 0,1 0-1,-1 1 1,0-1 0,0 0-1,0 0 1,1 0 0,-1 0-1,0 1 1,1-1 0,0 0-195,0 1 0,0-1 1,1 0-1,-1 0 0,0 0 1,0 1-1,1-1 0,-1 0 0,0-1 1,0 1-1,2 0 0,17-7-1088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9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15360,'16'63'5695,"-6"-32"-4415,0 38 544,-5-42-64,0 9-960,1 0-192,-1-3-1952,0-11-832,0-5 1088,0-17 512,11-22 448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9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13696,'0'-1'220,"0"1"1,0-1 0,0 0 0,0 0-1,1 0 1,-1 0 0,0 1-1,0-1 1,1 0 0,-1 0 0,1 1-1,-1-1 1,1 0 0,-1 0 0,1 1-1,-1-1 1,1 1 0,0-1 0,-1 0-1,1 1 1,0-1 0,-1 1 0,1 0-1,0-1 1,0 1 0,0-1-1,-1 1 1,3 0 0,24-5 1038,-21 5-584,12-1 867,1 1 0,19 1 0,-10 3-487,49 11 0,-66-12-964,-1 0 1,1 0-1,-1 1 0,1 1 1,-1 0-1,17 11 0,-23-13-84,1 1 0,-1 0-1,0 0 1,0 0 0,0 1 0,-1-1-1,1 1 1,-1 0 0,0 0-1,-1 0 1,1 0 0,-1 0 0,0 1-1,0-1 1,1 7 0,-1 2-51,0 0-1,-1 1 1,-1 0 0,0-1-1,0 1 1,-2-1 0,-4 22 0,-33 100-258,21-82 408,13-24 178,8-17 20,-3-12-296,1-1-1,-1 0 0,0 1 0,1-1 1,-1 0-1,0 0 0,1 0 0,-1 1 1,1-1-1,-1 0 0,0 0 0,1 0 1,-1 0-1,1 0 0,-1 0 0,1 0 1,-1 0-1,0 0 0,1 0 0,-1 0 1,1 0-1,-1 0 0,1 0 0,-1 0 1,0 0-1,1 0 0,-1 0 0,1-1 0,0 1 1,5-3-8,0 0 0,0-1 0,-1 1 0,1-1 0,-1 0 0,10-9 0,27-34 117,-16 16-437,-18 23-494,-1-1 0,-1 0 0,0 0 0,0 0 0,-1-1 0,0 0 0,6-17 0,-5 5 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49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0 105 13824,'8'-4'1034,"1"-1"0,-1 1 1,-1-1-1,1-1 0,-1 1 1,0-1-1,0 0 0,7-9 1,-3 4 1062,20-16 0,-30 26-2050,0 0 1,0 0-1,0 0 0,1 0 1,-1 1-1,0-1 0,0 0 0,1 1 1,-1-1-1,0 1 0,1-1 1,-1 1-1,1-1 0,-1 1 0,1 0 1,-1 0-1,1 0 0,-1 0 0,1 0 1,-1 0-1,1 0 0,-1 1 1,0-1-1,1 0 0,-1 1 0,1-1 1,-1 1-1,0-1 0,1 1 1,-1 0-1,0 0 0,0 0 0,1-1 1,-1 1-1,0 0 0,0 1 0,0-1 1,0 0-1,1 2 0,1 2-16,1 1-1,-1 0 0,0 1 0,-1-1 1,0 0-1,0 1 0,2 8 0,0 10-92,0 0-1,-1 0 0,-2 1 1,0-1-1,-2 0 0,-1 1 1,-8 44-1,5-49-67,1-7 39,1 0 0,0 1 0,1-1-1,0 1 1,2-1 0,0 20 0,1-32 91,0 1 1,0-1-1,0 1 0,0-1 0,0 1 1,0-1-1,1 0 0,-1 0 0,1 0 1,0 1-1,0-1 0,0-1 0,0 1 1,0 0-1,0 0 0,0-1 0,0 1 1,1-1-1,-1 0 0,0 0 0,5 2 1,6 1 23,0 1 0,27 3 1,-27-5-35,4 0 56,0 2 0,-1-1 0,1 2 0,-1 0 0,15 9 0,-23-10 5,0 0 1,-1 0 0,1 1 0,-1-1-1,0 2 1,-1-1 0,0 1-1,0 0 1,0 0 0,-1 1 0,6 9-1,-4-2 48,0 0-1,-1 1 1,0-1-1,-1 1 1,-1 0-1,-1 0 1,0 1-1,1 32 1,-4-37-44,0 1 1,-1 0 0,-1-1 0,0 1-1,-1-1 1,0 0 0,0 0-1,-2 0 1,1 0 0,-2-1 0,1 1-1,-12 14 1,4-8-118,0-2 0,-2 1-1,0-2 1,-1 0 0,0-1 0,-22 15 0,26-21-1143,-1-1 1,0 0-1,-15 5 1,15-8-1684,13-5 2812,-1 1 1,1 0-1,0 0 0,-1 0 1,1 0-1,0 0 1,-1 0-1,1 0 0,0-1 1,-1 1-1,1 0 1,0 0-1,-1-1 0,1 1 1,0 0-1,0 0 0,-1-1 1,1 1-1,0 0 1,0-1-1,0 1 0,-1 0 1,1-1-1,0 1 1,0 0-1,0-1 0,0 1 1,0 0-1,0-1 1,0 0-1,-1-10-943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0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16000,'2'3'1251,"-1"1"1,0 0 0,0-1 0,-1 1 0,1 6-1,-1-2-521,-1-1 0,1 1 0,-4 10 1,-2 17 650,-14 527 203,20-302-2899,0-173-2984,0-2-5329,-1-66 6279,-4-12 1664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1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88 14208,'-4'-13'1508,"2"9"-1003,1 0 0,-1-1 0,1 1-1,0 0 1,0-1 0,0 1 0,1-1 0,0 0-1,0 1 1,0-1 0,0 1 0,1-1 0,1-5-1,-2 9-390,0 1-1,0 0 0,0-1 1,1 1-1,-1-1 1,0 1-1,0 0 0,1-1 1,-1 1-1,0 0 1,1 0-1,-1-1 0,0 1 1,1 0-1,-1 0 0,1-1 1,-1 1-1,0 0 1,1 0-1,-1 0 0,1 0 1,-1 0-1,0 0 0,1 0 1,-1-1-1,1 1 1,-1 0-1,1 0 0,-1 1 1,0-1-1,1 0 1,0 0-1,14 7 1222,-5-1-1039,-1 1-1,0 0 0,0 0 0,-1 1 0,15 18 0,33 52 129,-37-51-235,19 27 171,71 77 0,63 71-116,-144-162-1469,-1 1 0,-2 1 0,26 61 1,-48-96 391,0 0 0,-1-1 0,1 1 0,-2 0 0,3 14 0,-7-15-159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3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14848,'5'14'5535,"6"0"-4319,-6 17 736,-5-12 64,5 11-800,0 17-192,5 8-544,1 3-224,-3 14-160,-3 14-96,6 2 96,-6-16-224,0-14-32,0-17-1696,6-24-768,-6-20 1344,5-19 640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3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0 246 17151,'5'0'6400,"16"-14"-4960,15-8 352,-15 3-192,15-3-1024,3-1-224,2 1-64,0-2 128,-4 7-224,-7 3-320,0 1-160,-5-1-1344,-4 0-512,-6 0 1088,1 1 544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14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14080,'51'32'5279,"-61"-27"-4127,5 4-2624,10 0-1439,21-1-1281,3 2-320,7-1 2464,5 5 1120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3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16000,'16'44'5983,"4"-16"-4671,-4 21 704,-11-12-32,0 40-736,-1 19-160,1-2-544,0-3-192,0-5-224,-5-9-448,0-5-160,0-11-2048,0-17-800,5-13 1696,0-12 832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4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26 293 13952,'-4'1'1445,"-12"4"1852,15-5-3070,1 1 0,0-1 1,-1 0-1,1 0 0,0 0 0,-1 1 0,1-1 0,0 0 1,0 1-1,-1-1 0,1 0 0,0 1 0,0-1 1,-1 0-1,1 1 0,0-1 0,0 0 0,0 1 1,0-1-1,0 1 0,-1-1 0,1 1 0,8-1 2035,13-2-1826,1 0 1,-1-2 0,0 0-1,31-11 1,-23 6-226,168-65 615,-43 12-1007,187-31 1398,-265 74-711,-68 17-502,-1 0 0,0 0-1,0-1 1,0 0 0,0 0 0,7-5 0,-39 8-2740,21 1 2092,0 0 1,0-1 0,0 2-1,0-1 1,0 0-1,1 1 1,-1-1 0,1 1-1,-1 0 1,1 0-1,-1 1 1,1-1-1,-4 5 1,-14 10-536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5:56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1337 4736,'-4'0'71,"2"0"240,0-1 0,0 1 0,0 1 1,0-1-1,0 0 0,0 0 0,0 1 0,-4 0 1,6 0-219,0-1 0,-1 1 0,1-1 0,0 1 0,-1-1 1,1 1-1,0 0 0,-1-1 0,1 1 0,0-1 1,0 1-1,0 0 0,0-1 0,0 1 0,-1-1 0,1 1 1,0 0-1,0-1 0,1 1 0,-1-1 0,0 1 1,0 0-1,0-1 0,0 1 0,0-1 0,1 1 1,-1 0-1,0-1 0,0 1 0,1-1 0,-1 1 0,1-1 1,-1 1-1,1 0 0,3 6 203,0 0 1,1-1-1,0 1 1,0-1-1,0 0 0,1 0 1,0 0-1,0-1 0,0 0 1,1 0-1,0-1 1,10 6-1,6 0-48,0 0 0,41 10 0,-43-13-51,1-1 0,-1-2 0,1 0 0,1-1-1,-1-1 1,0-2 0,0 0 0,1-1 0,-1-1 0,39-9-1,-17-3 301,80-36-1,37-33-43,-107 55-227,-2-3 1,87-68 0,-122 85-180,-1-1 0,-1 0 1,0-1-1,-1-1 0,-1 0 1,-1-1-1,0 0 0,-1-1 1,-1-1-1,-1 1 0,10-32 1,-6 1 8,-1 0 0,-3-2 0,-3 1 0,-1-1 0,-3-62 0,-3 91-31,-1 0 0,-1 0 0,-2 0 0,0 1 1,-15-42-1,13 48-34,-1 0 0,0 1 0,-1 0-1,0 1 1,-1-1 0,-1 2 0,0 0 0,-21-19 0,0 6-31,-1 0-1,-60-34 1,-83-26-175,153 76 88,0 1-1,0 1 1,-1 1 0,0 1-1,0 1 1,-1 1 0,1 2-1,-1 0 1,0 1 0,1 2-1,-1 1 1,0 0 0,1 2-1,0 1 1,-30 9 0,22-1-393,1 0 0,0 2 0,1 1 0,1 1 0,0 2 0,2 1 1,-38 34-1,25-15-898,2 1 1,2 2-1,-54 82 1,11 5 377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09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1125 5643 7552,'-64'-26'1080,"10"5"20,-80-45 0,110 53-1257,1-2 0,0 0 0,1-2 0,-32-30 1,16 10 516,-1 1 0,-2 2 0,-46-28 0,-10 5 708,-42-29-44,118 71-829,1-1 0,0-1 0,1 0-1,-24-30 1,27 25-54,0 0 0,2-1 0,0-1 0,-20-51 0,20 37-28,2 0 0,-13-75 0,16 40-61,4-1 1,2 1-1,9-95 1,3 75 71,4 0 1,44-159 0,95-168 738,-129 364-704,105-236 683,-95 227-594,2 2-1,63-83 1,214-226 509,-231 286-627,127-103 1,126-57-13,-84 86-102,-71 39-4,166-105 2,178-60-14,-192 109 0,-249 131 1,134-72 9,78-24 139,345-114 1,-351 161-121,338-65 0,-440 125-62,1 7-1,335-4 0,-316 37 64,-1 10 0,244 49 1,-328-37-23,227 84 1,86 76 0,12 41-66,-309-147 24,129 101 1,-122-65 74,-5 6 1,-6 5 0,127 159-1,-68-37 129,-133-153-79,-3 2 0,44 111 0,-47-78 114,45 176 0,-41-68 213,44 415-1,-84-445-240,-8 1 0,-26 277 0,4-345-40,-6-1 1,-54 197 0,-31-25 79,-20-2 12,-13 14 17,-17-15-57,23-94-80,72-120-71,-1 3-8,-70 111 8,-47 27-17,-11-21 37,122-144-23,3-1 4,-113 125 105,-16-17 59,-39-11 95,-129 52 194,-6-30-53,366-190-440,-197 96 116,-3-7-1,-255 75 1,148-82-108,-339 46 0,-324-43 104,356-87 266,427-10-180,-240-46-1,315 32-86,-193-69 0,-85-72 24,271 112-90,-192-93 24,232 104-70,-129-92 0,45 3-35,114 90 24,-47-38-6,-235-218 10,257 213 24,-118-176 0,-32-112-64,-5-56-42,39-17 68,139 294 25,7-3 1,7-1-1,-21-194 1,43 204-14,7 0 0,7-1-1,28-244 1,71-104-58,36 19 24,-108 388 43,124-377-29,-116 378 17,4 2-1,3 1 0,60-89 1,-4 40-879,121-131 0,-209 254 767,18-20-1021,1 0 0,1 2 0,1 1 0,2 1 0,1 2 0,62-35 0,153-66-5600,-116 54 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11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167 863 8448,'-7'-1'320,"0"0"1,-1-1 0,1 0 0,0 0 0,0 0-1,0-1 1,1 0 0,-1-1 0,1 1-1,-1-1 1,1 0 0,0-1 0,-10-9-1,3 0-316,6 8 75,1-2 1,-1 1-1,1-1 1,-8-13-1,12 18-21,1 0-1,-1 0 0,1-1 1,0 1-1,0 0 0,1-1 1,-1 1-1,1-1 0,0 1 1,-1-1-1,1 1 0,1-1 1,-1 1-1,1-1 1,-1 1-1,3-7 0,3-7 100,1 0-1,1 0 0,1 1 0,0 0 1,1 1-1,22-27 0,2 4 380,49-42-1,-48 50-316,2 2 0,2 1-1,0 2 1,1 1 0,2 3-1,0 1 1,72-23 0,41-4-146,55-19 163,-134 43 38,1 2 0,1 4-1,0 3 1,1 4 0,151 0 0,-194 11-246,-1 2 1,1 1 0,-1 2 0,68 21 0,-36-4 35,96 49 0,-141-62-51,-1 2-1,0 0 1,-1 1 0,0 1 0,-1 1 0,0 1-1,-2 1 1,0 0 0,19 26 0,-14-11 13,-2 1 0,19 39 0,24 74 114,-38-76 50,25 103 1,0 76 37,-6-30-245,54 244 177,-28-129 267,-21-85-1,32 135 17,-2-13-104,-27-112-70,24 232-14,-46-262 189,19 435 275,-41-487-627,2 112-62,6 116 62,-2-11 22,2 12 258,-15-365-299,3 19-450,-4-59 324,0-1 0,1 1 1,-1-1-1,0 0 1,0 1-1,0-1 1,0 1-1,0-1 0,0 1 1,0-1-1,0 1 1,0-1-1,0 1 1,0-1-1,0 1 1,0-1-1,0 1 0,0-1 1,0 1-1,0-1 1,-1 1-1,1-1 1,0 1-1,0-1 0,-1 0 1,1 1-1,0-1 1,-1 1-1,1-1 1,0 0-1,-1 1 0,1-1 1,-1 0-1,1 0 1,0 1-1,-1-1 1,1 0-1,-1 0 1,1 0-1,-1 1 0,1-1 1,-1 0-1,1 0 1,-1 0-1,1 0 1,-1 0-1,-2 0-395,0-1 0,0 0 1,0 1-1,0-1 0,0-1 0,0 1 0,-4-3 0,-18-11-3143,-42-34-1,44 31 2546,-35-38 1,-66-86 584,-38-42 1125,114 134-125,-81-65-1,60 66-97,-115-61 0,58 39-48,102 56-258,1 0 0,1-2 0,-26-24 0,40 34-146,1 0 0,1 0 1,-1-1-1,1 0 0,1 0 0,-1-1 0,2 1 1,-1-1-1,1 0 0,0 0 0,1-1 0,-4-15 1,6 21-8,1 0 0,0 0 0,-1 0 0,2-1 0,-1 1 0,0 0-1,2-5 1,-2 7 22,1 1 0,-1 0 0,0 0 0,1 0 0,-1 1 0,1-1 0,-1 0 0,1 0 0,-1 0 0,1 0 0,0 0 0,0 1 0,-1-1 0,1 0 0,0 0 0,0 1 0,0-1 0,0 1 0,0-1 0,0 1 0,0-1 0,0 1 0,0 0 0,0-1 0,0 1 0,0 0 0,0 0 0,0-1-1,0 1 1,0 0 0,0 0 0,0 1 0,0-1 0,2 0 0,7 2 94,-1 0-1,0 1 1,0 0-1,0 1 1,0 0-1,13 7 1,51 38 597,-57-37-542,20 14 210,0 2-1,-2 1 1,-1 2 0,53 66-1,-9 6 239,-22-28-224,83 89 0,150 90 1681,-265-236-1691,0 0-1,0-2 0,2 0 0,0-2 0,28 12 1,-45-23-272,0 0 0,0-1 0,0 0 1,0 0-1,0 0 0,0-1 1,1-1-1,-1 1 0,0-1 1,1-1-1,-1 1 0,0-1 1,0-1-1,1 0 0,-1 0 0,0 0 1,-1-1-1,1-1 0,0 1 1,-1-1-1,0 0 0,11-8 1,-5 0-51,0 0 1,-1 0 0,0-1 0,16-23 0,13-25-134,-3-1 0,35-78 0,46-149-1803,-30 26-381,4-48 886,13-11 692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12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2504 14848,'-30'-12'1605,"1"-1"0,-28-18 0,54 29-1521,1 1 1,0-1-1,-1 0 0,1-1 0,0 1 0,0 0 0,0 0 0,0-1 0,1 1 0,-1-1 0,1 0 0,0 1 0,-1-1 0,1 0 0,0 0 0,1 0 0,-1 0 0,0 0 1,1 0-1,-1-6 0,-2-20-231,0-1 1,2 0 0,1 0 0,2 0-1,1 0 1,7-33 0,2 22-52,1 1 1,2 0 0,2 1-1,2 0 1,36-54-1,-3 17 52,96-106-1,2 24-210,-32 45-118,171-126 1,111-17-116,21 32 87,43 8 154,16 44 207,-251 110 195,3 11 1,325-31-1,-25 59 485,-376 28-258,220 38 0,332 125 40,-356-53-298,-20 41-1,-184-77 8,-3 7-1,213 168 0,-192-111 124,257 287 0,-163-93 5,-30 13-26,103 200-28,-40 21-40,-53-1 604,-156-361-310,-14-38-47,289 745 1145,-221-469-1162,-23 3-85,49 396-560,-161-819 157,6 24-1030,-3 0-1,-1 78 0,-5-123 795,-1 0 0,1 0 0,-1 0-1,-1 0 1,1 0 0,-1 0-1,0 0 1,-5 10 0,6-13 182,-1-1 1,0 0 0,0 0-1,0 0 1,0 0-1,0 0 1,0 0-1,0 0 1,-1-1 0,1 1-1,-1-1 1,1 1-1,-1-1 1,0 0 0,1 0-1,-1-1 1,0 1-1,0 0 1,0-1-1,-3 1 1,-5-1-31,0 1 0,1-2 1,-1 1-1,-13-4 0,4 0 1340,-30-11 0,-80-43 5419,93 41-5917,8 3 297,-97-42 1991,124 55-2834,0 0 0,0 0 0,0 1 0,0-1 0,0 0 0,0 1 0,-1 0 0,1-1 0,0 1 0,0 0 0,0 0-1,0 0 1,-1 0 0,1 0 0,0 1 0,0-1 0,0 1 0,0-1 0,-4 3 0,5-3-12,1 1 1,-1-1 0,1 1-1,-1-1 1,1 1-1,0 0 1,-1-1-1,1 1 1,0 0 0,-1-1-1,1 1 1,0 0-1,0-1 1,0 1-1,0 0 1,0-1 0,0 1-1,0 0 1,0 0-1,0-1 1,0 2-1,0 1 10,1 0 1,0-1-1,0 1 0,0 0 0,0 0 0,0-1 0,4 5 0,2 3 7,1-1 1,0-1 0,1 1 0,-1-1 0,2 0-1,-1-1 1,1 0 0,0-1 0,1 0 0,20 8-1,-11-5 4,0-2-1,1 0 1,0-1-1,0-1 1,0-1-1,1-1 1,26 1-1,-21-4-46,-1-2 1,1 0-1,-1-2 1,0 0-1,48-16 0,-17-2-331,97-50 0,80-68-986,-119 57-792,181-168-1,70-140-824,-130 92 2102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13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2891 14464,'-98'-109'5294,"70"75"-4654,-28-44 1,54 75-708,0-1 1,0 0-1,0 0 0,1 1 0,-1-1 0,1 0 0,0 0 0,0-1 0,0 1 1,1 0-1,0 0 0,-1 0 0,1 0 0,1-7 0,1 1-131,1-1 0,0 1 0,1 0-1,5-11 1,-3 6 48,70-148-720,-58 131 782,2 1 1,1 1-1,28-32 0,73-58-346,-117 115 415,152-141-632,-156 145 644,188-167-828,146-68-506,21 23 270,-296 178 939,164-93-450,478-196 1,-172 141 738,18 13 450,-525 163-582,583-168 266,23 31-288,-243 80 119,421-16 1,-506 71 31,0 12 1,300 43 0,196 87-296,-15 87-257,-529-125 155,-4 11-1,326 193 0,-399-192 120,-5 8 0,-6 7 1,268 257-1,-288-225 73,136 186 0,106 234 25,-54 72 78,-61 27 56,-37-23 14,-11-64-207,-8-110-80,-160-368 111,115 167 1,92 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2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592 103 6784,'-3'-1'190,"1"1"1,0-1 0,-1 1-1,1-1 1,0 0 0,0 0-1,0 0 1,0 0-1,0-1 1,0 1 0,0-1-1,0 1 1,0-1 0,0 1-1,-1-3 1,-1-2-157,0-1 1,0 1-1,-4-11 1,5 10 40,-1 1 0,1-1-1,-1 1 1,-5-6 0,9 11-59,-1 1 0,1-1 0,-1 0 0,1 1 0,-1-1 0,1 1 0,-1-1 0,0 1 0,1-1 0,-1 1 0,0-1 0,1 1 0,-1 0 0,0-1 0,0 1 0,1 0-1,-1 0 1,0-1 0,0 1 0,0 0 0,1 0 0,-1 0 0,0 0 0,0 0 0,0 0 0,0 0 0,1 0 0,-1 1 0,0-1 0,0 0 0,0 0 0,1 1 0,-1-1 0,0 0 0,1 1-1,-1-1 1,-1 1 0,-2 3 41,1-1 0,-1 1-1,1 0 1,0 0 0,-4 6-1,3-4-58,-241 401 0,125-194 36,90-164-1,-27 49-130,56-97 91,1 1 0,-1-1 0,0 1 0,1-1 0,-1 1 1,1-1-1,0 1 0,-1 0 0,1-1 0,0 3 0,0-3 10,0-1 1,0 1-1,0-1 1,0 0-1,0 1 0,1-1 1,-1 1-1,0-1 1,0 1-1,0-1 1,1 1-1,-1-1 1,0 0-1,1 1 1,-1-1-1,0 1 1,1-1-1,-1 0 0,0 0 1,1 1-1,-1-1 1,2 1-1,1 0 35,0-1-1,0 1 1,1-1 0,-1 1-1,1-1 1,-1 0-1,0 0 1,5-1-1,207-16 608,-117 13-633,290-27 304,-345 24-382,-2-1 0,1-2 1,-1-2-1,-1-2 1,0-2-1,-1-1 1,37-23-1,-68 36-13,-1-1-1,1 0 1,-1 0-1,0-1 1,0 0 0,-1 0-1,0 0 1,0-1-1,7-10 1,-9 10 41,-2 1-1,1-1 1,2-11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2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 9216,'-26'0'3520,"5"5"-2752,6 22-288,10-10-256,-1 16-224,6 17 0,0 31-160,-5 68-32,-5 38 96,-11 76 32,-23 22 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4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5 960 9600,'-2'-14'941,"0"1"0,1-1 0,1-22 0,3 14-555,0-1 0,9-36 0,-6 40-324,0 0 0,1 1-1,1 0 1,1 0-1,1 0 1,0 1 0,1 1-1,1 0 1,0 0 0,1 1-1,1 1 1,20-17 0,11-3 27,1 2 0,1 2 0,54-24 0,133-51 111,8 21-104,-184 65-99,92-29 86,3 6-1,2 7 1,169-15 0,-236 43 36,0 4 1,1 4 0,-1 3 0,-1 5 0,135 30 0,537 173 350,-692-187-276,-1 2 1,-1 3-1,99 63 1,-116-60-229,-1 2 0,-1 2 0,-3 1 0,72 83 0,-97-99 45,-1 1 0,0 0 0,-2 1 1,-1 1-1,-1 1 0,-1 0 0,-1 0 0,-1 1 1,7 35-1,-6-16 206,-3 0 1,-2 1-1,-2 0 0,-2 53 1,-3-77-152,-1 1 1,-1-1-1,-1 0 1,-1 0-1,-1-1 1,-1 0-1,-1 0 1,-1 0-1,-1-1 1,-17 28-1,-3-9-1,-1 0-1,-46 43 1,32-36-13,18-18-35,-19 22 80,-1-3 1,-80 62-1,40-51 193,-4-4 0,-115 53-1,152-84-166,-1-2-1,-1-2 1,-109 22-1,74-27-33,-161 7-1,140-21-24,0-6 0,1-4 0,-135-29 0,167 20-4,2-4-1,0-3 1,2-3 0,-75-40-1,-271-171 139,315 176-190,-94-59 11,155 91-15,1-2-1,-48-47 0,45 33-3,2-2 0,2-2 0,3-2 0,1-2 0,-38-75 0,66 108-9,1-2 1,1 1-1,1-1 0,1 0 0,1-1 0,1 0 1,2 0-1,0 0 0,2 0 0,0 0 0,2 0 0,4-29 1,-1 32-2,1-1 1,0 1 0,2 0-1,0 1 1,2 0 0,0 0-1,1 1 1,1 0 0,1 0-1,1 1 1,1 1 0,0 1-1,26-25 1,119-87-9,-137 113 9,31-23-149,3 3 1,0 2-1,3 3 0,0 3 0,2 2 0,0 2 0,2 4 0,1 2 1,88-13-1,-49 20-2669,192 4 1,-153 10 2042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4:52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1327 9216,'-3'1'504,"0"1"1,-1 0 0,1 0 0,0 0 0,0 0-1,0 0 1,-2 3 0,-4 3 678,9-8-1086,-1 1 1,0-1 0,1 1-1,-1-1 1,0 1-1,1-1 1,-1 1-1,1-1 1,-1 1-1,1-1 1,-1 1 0,1 0-1,-1-1 1,1 1-1,0 0 1,-1 0-1,1-1 1,0 1 0,0 0-1,-1 0 1,1-1-1,0 1 1,0 0-1,0 0 1,0 0-1,0-1 1,0 1 0,0 0-1,0 0 1,1 0-1,-1-1 1,0 1-1,0 0 1,1 0-1,-1-1 1,0 1 0,1 0-1,-1-1 1,1 1-1,0 1 1,1 0-28,0 1 1,0 0 0,1-1-1,-1 0 1,1 1 0,-1-1-1,1 0 1,0-1 0,0 1-1,0 0 1,0-1 0,4 2-1,40 12 337,-42-14-356,147 30 850,45 13-170,14 14-445,175 55 148,-63-26-273,9-29 35,-176-38-157,1-6 0,312-14 0,-391-5 9,-1-4 0,0-3 0,-1-4 0,0-3 0,-2-3 0,76-34 0,226-131 336,-338 165-317,0-3-1,42-34 0,-59 40 8,0-1-1,-1-1 0,-1-1 0,24-34 1,-18 17 41,0-1 1,-3-1 0,-2-2 0,19-52 0,-32 72-40,0 0 1,-1-1-1,-2 0 1,0 0-1,-2 0 1,0-1-1,-2 1 1,0 0-1,-8-46 1,3 49-26,-1 1 1,-1-1 0,-1 1 0,-1 0-1,0 1 1,-24-36 0,-1 9 23,-53-58 0,63 78-67,0 1 1,-2 0 0,-1 2-1,-1 1 1,-1 1 0,0 2-1,-49-24 1,1 10-27,-1 3 0,-1 3 1,-125-24-1,53 25 99,-160-6 0,114 23-36,-201 18 0,-18 26-82,293-17 24,-166 45-1,144-21-8,3 6-1,2 7 1,3 6 0,-138 83-1,237-121 4,1 2 0,-45 38 0,64-47 8,1 1 0,0 0 0,2 2 0,0 0 0,-23 38 1,25-33 13,2 0 1,0 1-1,2 0 1,0 0-1,2 1 1,1 1-1,1-1 1,1 1 0,2 0-1,0-1 1,2 1-1,1 0 1,1 0-1,1 0 1,2-1-1,0 1 1,10 26 0,-9-37-8,1 1 0,1-1 0,0-1 0,1 1 0,0-2 0,1 1 0,1-1 0,1-1 0,0 0 0,17 15 0,5 0-623,2-2 0,71 41-1,-75-49 95,0-2 0,1-1-1,1-2 1,0-1 0,54 12-1,62-3-135,-149-21 666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5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87 798 11904,'-71'-98'5450,"69"95"-5408,0 0-1,0 0 1,1-1 0,-1 1-1,1 0 1,0-1-1,0 1 1,0-1 0,0 1-1,1-1 1,-1 1-1,1-1 1,0 0 0,0 1-1,0-1 1,0 0-1,1 1 1,0-1 0,-1 1-1,1-1 1,1 1-1,-1 0 1,0-1-1,3-3 1,6-10-246,1-1 0,1 2 0,20-24 0,49-43 59,-60 63 125,6-6 32,1 2 0,0 1 0,2 1 1,1 2-1,0 0 0,67-28 0,0 10 20,2 4 0,173-34 0,220-2 272,-237 48-389,511 23-1,-641 11 561,161 35-1,-197-25-280,-1 3 0,120 53 0,63 50 25,-195-90-155,91 48 43,-123-60-62,65 50 0,-55-30-18,-3 3-1,-2 2 1,-2 2 0,-2 2-1,-3 2 1,-3 2 0,36 69-1,-53-83 14,-2 2 0,-2 0 0,-3 2-1,-1-1 1,-3 2 0,-2 0 0,-1 0-1,-4 1 1,-1 0 0,-5 76 0,-1-98 3,-1-1 1,-2 0 0,-1 0 0,-1 0-1,-1 0 1,-2-1 0,-1-1 0,0 0-1,-24 37 1,-2-6 53,-2-2 0,-3-1 0,-2-2 0,-64 58 0,75-81-64,-1-1-1,-2-1 0,-60 34 1,-124 48 13,101-60 31,-2-6-1,-167 38 1,134-49 109,-1-7 1,-291 9 0,-116-58 991,461 13-937,0-4 0,-116-34 1,162 32-202,1-1 0,1-4 1,0-1-1,2-3 0,-66-43 1,53 23-46,-115-106 0,143 116-5,2-1 1,1-3-1,2 0 0,-31-54 0,23 21 26,3-1 0,4-2 0,3-1 0,-33-137 0,49 157-220,3-1 0,3 0 0,2-1 0,3 0 0,2 1 0,3-1 0,14-80 0,-12 115-324,1 2 0,0-1 1,16-33-1,-16 43-40,1 0 1,1 0 0,0 1-1,0 0 1,1 1-1,1 0 1,11-10 0,-2 5-333,1 0 0,0 2 0,1 0 0,1 2 1,0 0-1,37-13 0,61-15-501,-116 39 1357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6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152 112 14336,'-3'-3'218,"-8"-12"1682,-22-24-1,28 34-1635,0 1 0,0-1 0,-1 1 0,0 0 1,1 1-1,-1-1 0,-1 1 0,-7-3 0,-31-11-440,49 24-1637,2 1 1754,-1 0 0,0 1 0,-1-1 0,0 1 0,0 0 0,3 15 0,3 8 45,31 103 51,5 62-53,4 73-21,-5 84-32,44 803 204,-60 3 1058,-22 178 161,-2-955-1210,7 82-1387,3 219-2074,-18-502 1995,-17-39 613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7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1 304 11904,'43'-16'1345,"0"1"0,1 2 1,58-8-1,-98 20-1320,431-66 211,394-11-545,20 36 229,-391 28 74,1853-3-175,-1290 15 117,44-6 95,353-2 39,2628 38 1114,-1420 57-298,-2053-60-646,199 35-44,-17 55-51,-315-15 15,-48 9 21,-37 3-117,-261-75-57,-2 5-1,-2 3 1,-2 4-1,106 78 0,-114-69 6,-2 3-1,-3 3 0,-3 4 1,-3 3-1,-4 2 0,-2 4 1,58 94-1,-57-64 133,-5 3-1,53 138 1,59 248 294,136 779 154,-215-737-506,21 426-77,-99-651-531,-28 339 0,-27-239-998,-103 334-7349,34-410 5861,-24-34 1404,133-303 1603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38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10 12928,'-18'0'1300,"-11"0"2048,29 0-3314,0 0 0,0 0 1,0 0-1,0 0 1,0 0-1,0 0 0,0 0 1,0 0-1,0-1 1,0 1-1,0 0 0,0 0 1,0 0-1,0 0 1,0 0-1,0 0 1,0 0-1,0 0 0,0 0 1,0 0-1,0 0 1,0 0-1,0 0 0,0 0 1,0 0-1,0 0 1,0 0-1,0 0 0,0 0 1,0 0-1,0 0 1,0-1-1,0 1 1,0 0-1,0 0 0,0 0 1,-1 0-1,19-3 469,-5 1-444,0 0 0,0 1 0,20 2 0,-12 0-60,559 52-271,-342-18 192,47 13 32,768 127 256,194-12-187,1086 5-64,417-105 1419,2215-102-858,-1636 35 212,-2408 37-594,-1 63-101,-338 11-468,-2 19-183,-534-116 572,567 131-394,-25 11 183,-587-151 254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46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6 8832,'-46'-5'3328,"36"32"-2592,10 14-256,10-24-288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49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5707 8449 10624,'-36'16'1770,"14"-5"-218,-34 11 0,9-8-828,14-4-369,-40 17 1,-207 89-410,208-90 8,-2-4 0,0-3 0,-1-4-1,-110 9 1,35-16 66,-196-14-1,213-5-58,0-6-1,-133-35 1,-250-107 301,399 115-122,-273-109 152,328 123-318,-84-55-1,-47-50-23,115 79 20,-167-126-169,170 121 107,-77-84-1,-125-150 2,82 88 153,20-14-54,58 39-139,-135-284 0,175 309 89,-101-224-81,93 167 285,9-3 0,-68-315-1,53-100-77,83 483-74,6 1-1,21-189 0,-9 258-12,4 0 0,3 1 0,3 1 0,53-127-1,5 29-104,8 4 0,173-256-1,-166 300 95,4 3 0,196-190-1,-111 160 3,10 18-21,-8 5-7,-97 65 12,118-83 14,194-61-146,-321 173 122,249-109-193,-13 7 153,-118 50 33,5 9 1,388-99 0,-99 87 44,-336 71-32,1 7 0,1 7 0,161 14 0,-242-2 40,-1 5 0,0 2 1,-1 4-1,0 2 0,-1 4 1,99 45-1,426 207 110,-291-145-229,-202-89 88,-48-16 33,-2 1 0,0 4 0,-2 1-1,-1 3 1,70 58 0,-95-69-4,299 235 15,-110-120-21,6 5 0,107 100 0,-227-157 0,99 108 0,-158-146 33,57 85-1,21 60 99,-22-35-98,34 70 31,-105-172-71,-2 2 0,19 68 0,18 131 155,-52-197-61,-3 0 1,0 86-1,-9-73 50,-3 0-1,-2 0 1,-4-1-1,-26 89 1,-119 277 273,-41-9-132,88-228-278,-2-37-6,82-123 6,-69 101 8,-153 207-64,80-137-117,104-131 85,-205 256-904,-60 62-2682,-61 47-1212,-60 38 1628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50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6528,'62'50'2464,"-52"-17"-1920,10 11-160,-6-30-192,7 5-1536,61-10 736,-15-9 224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1:26:52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9 14208,'-16'-9'5279,"-15"18"-4127,-10 18-288,26-4-416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1CAB7-9D98-4B76-A03A-3A90D485C42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1143000"/>
            <a:ext cx="503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B086-C356-4E3E-A17D-FB1FD6EC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文件名字不允许重复，如果重复，自动在名字后面加其它数字，比如</a:t>
            </a:r>
            <a:r>
              <a:rPr lang="en-US" altLang="zh-CN" dirty="0"/>
              <a:t>SOM1_1, SOM1_2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TODO: </a:t>
            </a:r>
            <a:r>
              <a:rPr lang="zh-CN" altLang="en-US"/>
              <a:t>显示用户上传的时间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B086-C356-4E3E-A17D-FB1FD6EC2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后端要保存好</a:t>
            </a:r>
            <a:r>
              <a:rPr lang="en-US" altLang="zh-CN" dirty="0"/>
              <a:t>metadata</a:t>
            </a:r>
            <a:r>
              <a:rPr lang="zh-CN" altLang="en-US" dirty="0"/>
              <a:t>的信息， 当用户第一次输入</a:t>
            </a:r>
            <a:r>
              <a:rPr lang="en-US" altLang="zh-CN" dirty="0"/>
              <a:t>metadata</a:t>
            </a:r>
            <a:r>
              <a:rPr lang="zh-CN" altLang="en-US" dirty="0"/>
              <a:t>，保存以后，在进入这个界面，系统应该获取各个已保存的信息供用户进行修改。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B086-C356-4E3E-A17D-FB1FD6EC20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B086-C356-4E3E-A17D-FB1FD6EC2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B086-C356-4E3E-A17D-FB1FD6EC20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237457"/>
            <a:ext cx="9258300" cy="2632440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971414"/>
            <a:ext cx="9258300" cy="1825554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402567"/>
            <a:ext cx="2661761" cy="64078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402567"/>
            <a:ext cx="7830979" cy="6407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85066"/>
            <a:ext cx="10647045" cy="3145275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5060096"/>
            <a:ext cx="10647045" cy="1654026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012836"/>
            <a:ext cx="5246370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012836"/>
            <a:ext cx="5246370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02568"/>
            <a:ext cx="10647045" cy="14614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853560"/>
            <a:ext cx="5222259" cy="908401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761961"/>
            <a:ext cx="5222259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853560"/>
            <a:ext cx="5247978" cy="908401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761961"/>
            <a:ext cx="5247978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4084"/>
            <a:ext cx="3981390" cy="1764295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88682"/>
            <a:ext cx="6249353" cy="5373398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68379"/>
            <a:ext cx="3981390" cy="4202453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4084"/>
            <a:ext cx="3981390" cy="1764295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88682"/>
            <a:ext cx="6249353" cy="5373398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68379"/>
            <a:ext cx="3981390" cy="4202453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02568"/>
            <a:ext cx="1064704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012836"/>
            <a:ext cx="10647045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7008171"/>
            <a:ext cx="27774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616F-E1C4-4208-81BC-2945C41660B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7008171"/>
            <a:ext cx="416623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7008171"/>
            <a:ext cx="27774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svg"/><Relationship Id="rId3" Type="http://schemas.openxmlformats.org/officeDocument/2006/relationships/image" Target="../media/image104.sv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image" Target="../media/image106.svg"/><Relationship Id="rId10" Type="http://schemas.openxmlformats.org/officeDocument/2006/relationships/image" Target="../media/image110.svg"/><Relationship Id="rId4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13" Type="http://schemas.openxmlformats.org/officeDocument/2006/relationships/image" Target="../media/image114.svg"/><Relationship Id="rId3" Type="http://schemas.openxmlformats.org/officeDocument/2006/relationships/image" Target="../media/image111.png"/><Relationship Id="rId7" Type="http://schemas.openxmlformats.org/officeDocument/2006/relationships/image" Target="../media/image105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svg"/><Relationship Id="rId11" Type="http://schemas.openxmlformats.org/officeDocument/2006/relationships/image" Target="../media/image108.svg"/><Relationship Id="rId5" Type="http://schemas.openxmlformats.org/officeDocument/2006/relationships/image" Target="../media/image103.png"/><Relationship Id="rId15" Type="http://schemas.openxmlformats.org/officeDocument/2006/relationships/image" Target="../media/image110.svg"/><Relationship Id="rId10" Type="http://schemas.openxmlformats.org/officeDocument/2006/relationships/image" Target="../media/image107.png"/><Relationship Id="rId4" Type="http://schemas.openxmlformats.org/officeDocument/2006/relationships/image" Target="../media/image112.svg"/><Relationship Id="rId9" Type="http://schemas.openxmlformats.org/officeDocument/2006/relationships/slide" Target="slide11.xml"/><Relationship Id="rId14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svg"/><Relationship Id="rId11" Type="http://schemas.openxmlformats.org/officeDocument/2006/relationships/image" Target="../media/image110.sv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104.svg"/><Relationship Id="rId9" Type="http://schemas.openxmlformats.org/officeDocument/2006/relationships/image" Target="../media/image10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svg"/><Relationship Id="rId11" Type="http://schemas.openxmlformats.org/officeDocument/2006/relationships/image" Target="../media/image110.sv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104.svg"/><Relationship Id="rId9" Type="http://schemas.openxmlformats.org/officeDocument/2006/relationships/image" Target="../media/image10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svg"/><Relationship Id="rId3" Type="http://schemas.openxmlformats.org/officeDocument/2006/relationships/image" Target="../media/image104.sv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image" Target="../media/image116.svg"/><Relationship Id="rId4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13" Type="http://schemas.openxmlformats.org/officeDocument/2006/relationships/slide" Target="slide14.xml"/><Relationship Id="rId3" Type="http://schemas.openxmlformats.org/officeDocument/2006/relationships/image" Target="../media/image119.svg"/><Relationship Id="rId7" Type="http://schemas.openxmlformats.org/officeDocument/2006/relationships/image" Target="../media/image120.png"/><Relationship Id="rId12" Type="http://schemas.openxmlformats.org/officeDocument/2006/relationships/image" Target="../media/image110.sv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109.png"/><Relationship Id="rId5" Type="http://schemas.openxmlformats.org/officeDocument/2006/relationships/image" Target="../media/image106.svg"/><Relationship Id="rId15" Type="http://schemas.openxmlformats.org/officeDocument/2006/relationships/image" Target="../media/image123.svg"/><Relationship Id="rId10" Type="http://schemas.openxmlformats.org/officeDocument/2006/relationships/image" Target="../media/image112.svg"/><Relationship Id="rId4" Type="http://schemas.openxmlformats.org/officeDocument/2006/relationships/image" Target="../media/image105.png"/><Relationship Id="rId9" Type="http://schemas.openxmlformats.org/officeDocument/2006/relationships/image" Target="../media/image111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3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4.png"/><Relationship Id="rId5" Type="http://schemas.openxmlformats.org/officeDocument/2006/relationships/image" Target="../media/image119.svg"/><Relationship Id="rId10" Type="http://schemas.openxmlformats.org/officeDocument/2006/relationships/image" Target="../media/image108.svg"/><Relationship Id="rId4" Type="http://schemas.openxmlformats.org/officeDocument/2006/relationships/image" Target="../media/image118.png"/><Relationship Id="rId9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5.png"/><Relationship Id="rId63" Type="http://schemas.openxmlformats.org/officeDocument/2006/relationships/customXml" Target="../ink/ink31.xml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159" Type="http://schemas.openxmlformats.org/officeDocument/2006/relationships/customXml" Target="../ink/ink79.xml"/><Relationship Id="rId170" Type="http://schemas.openxmlformats.org/officeDocument/2006/relationships/image" Target="../media/image89.png"/><Relationship Id="rId191" Type="http://schemas.openxmlformats.org/officeDocument/2006/relationships/customXml" Target="../ink/ink95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0.png"/><Relationship Id="rId53" Type="http://schemas.openxmlformats.org/officeDocument/2006/relationships/customXml" Target="../ink/ink26.xml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4.png"/><Relationship Id="rId181" Type="http://schemas.openxmlformats.org/officeDocument/2006/relationships/customXml" Target="../ink/ink90.xml"/><Relationship Id="rId22" Type="http://schemas.openxmlformats.org/officeDocument/2006/relationships/image" Target="../media/image15.png"/><Relationship Id="rId43" Type="http://schemas.openxmlformats.org/officeDocument/2006/relationships/customXml" Target="../ink/ink21.xml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9.png"/><Relationship Id="rId171" Type="http://schemas.openxmlformats.org/officeDocument/2006/relationships/customXml" Target="../ink/ink85.xml"/><Relationship Id="rId192" Type="http://schemas.openxmlformats.org/officeDocument/2006/relationships/image" Target="../media/image100.png"/><Relationship Id="rId12" Type="http://schemas.openxmlformats.org/officeDocument/2006/relationships/image" Target="../media/image10.png"/><Relationship Id="rId33" Type="http://schemas.openxmlformats.org/officeDocument/2006/relationships/customXml" Target="../ink/ink16.xml"/><Relationship Id="rId108" Type="http://schemas.openxmlformats.org/officeDocument/2006/relationships/image" Target="../media/image58.png"/><Relationship Id="rId129" Type="http://schemas.openxmlformats.org/officeDocument/2006/relationships/customXml" Target="../ink/ink64.xml"/><Relationship Id="rId54" Type="http://schemas.openxmlformats.org/officeDocument/2006/relationships/image" Target="../media/image31.png"/><Relationship Id="rId75" Type="http://schemas.openxmlformats.org/officeDocument/2006/relationships/customXml" Target="../ink/ink37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61" Type="http://schemas.openxmlformats.org/officeDocument/2006/relationships/customXml" Target="../ink/ink80.xml"/><Relationship Id="rId182" Type="http://schemas.openxmlformats.org/officeDocument/2006/relationships/image" Target="../media/image95.png"/><Relationship Id="rId6" Type="http://schemas.openxmlformats.org/officeDocument/2006/relationships/image" Target="../media/image7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6.png"/><Relationship Id="rId65" Type="http://schemas.openxmlformats.org/officeDocument/2006/relationships/customXml" Target="../ink/ink32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51" Type="http://schemas.openxmlformats.org/officeDocument/2006/relationships/customXml" Target="../ink/ink75.xml"/><Relationship Id="rId172" Type="http://schemas.openxmlformats.org/officeDocument/2006/relationships/image" Target="../media/image90.png"/><Relationship Id="rId193" Type="http://schemas.openxmlformats.org/officeDocument/2006/relationships/customXml" Target="../ink/ink96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6" Type="http://schemas.openxmlformats.org/officeDocument/2006/relationships/image" Target="../media/image42.png"/><Relationship Id="rId97" Type="http://schemas.openxmlformats.org/officeDocument/2006/relationships/customXml" Target="../ink/ink48.xml"/><Relationship Id="rId104" Type="http://schemas.openxmlformats.org/officeDocument/2006/relationships/image" Target="../media/image56.png"/><Relationship Id="rId120" Type="http://schemas.openxmlformats.org/officeDocument/2006/relationships/image" Target="../media/image64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7.png"/><Relationship Id="rId167" Type="http://schemas.openxmlformats.org/officeDocument/2006/relationships/customXml" Target="../ink/ink83.xml"/><Relationship Id="rId188" Type="http://schemas.openxmlformats.org/officeDocument/2006/relationships/image" Target="../media/image9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0.png"/><Relationship Id="rId162" Type="http://schemas.openxmlformats.org/officeDocument/2006/relationships/image" Target="../media/image85.png"/><Relationship Id="rId183" Type="http://schemas.openxmlformats.org/officeDocument/2006/relationships/customXml" Target="../ink/ink91.xml"/><Relationship Id="rId2" Type="http://schemas.openxmlformats.org/officeDocument/2006/relationships/image" Target="../media/image5.png"/><Relationship Id="rId29" Type="http://schemas.openxmlformats.org/officeDocument/2006/relationships/customXml" Target="../ink/ink14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Relationship Id="rId87" Type="http://schemas.openxmlformats.org/officeDocument/2006/relationships/customXml" Target="../ink/ink43.xml"/><Relationship Id="rId110" Type="http://schemas.openxmlformats.org/officeDocument/2006/relationships/image" Target="../media/image59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2.png"/><Relationship Id="rId157" Type="http://schemas.openxmlformats.org/officeDocument/2006/relationships/customXml" Target="../ink/ink78.xml"/><Relationship Id="rId178" Type="http://schemas.openxmlformats.org/officeDocument/2006/relationships/image" Target="../media/image93.png"/><Relationship Id="rId61" Type="http://schemas.openxmlformats.org/officeDocument/2006/relationships/customXml" Target="../ink/ink30.xml"/><Relationship Id="rId82" Type="http://schemas.openxmlformats.org/officeDocument/2006/relationships/image" Target="../media/image45.png"/><Relationship Id="rId152" Type="http://schemas.openxmlformats.org/officeDocument/2006/relationships/image" Target="../media/image80.png"/><Relationship Id="rId173" Type="http://schemas.openxmlformats.org/officeDocument/2006/relationships/customXml" Target="../ink/ink86.xml"/><Relationship Id="rId194" Type="http://schemas.openxmlformats.org/officeDocument/2006/relationships/image" Target="../media/image101.png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56" Type="http://schemas.openxmlformats.org/officeDocument/2006/relationships/image" Target="../media/image32.png"/><Relationship Id="rId77" Type="http://schemas.openxmlformats.org/officeDocument/2006/relationships/customXml" Target="../ink/ink38.xml"/><Relationship Id="rId100" Type="http://schemas.openxmlformats.org/officeDocument/2006/relationships/image" Target="../media/image54.png"/><Relationship Id="rId105" Type="http://schemas.openxmlformats.org/officeDocument/2006/relationships/customXml" Target="../ink/ink52.xml"/><Relationship Id="rId126" Type="http://schemas.openxmlformats.org/officeDocument/2006/relationships/image" Target="../media/image67.png"/><Relationship Id="rId147" Type="http://schemas.openxmlformats.org/officeDocument/2006/relationships/customXml" Target="../ink/ink73.xml"/><Relationship Id="rId168" Type="http://schemas.openxmlformats.org/officeDocument/2006/relationships/image" Target="../media/image88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93" Type="http://schemas.openxmlformats.org/officeDocument/2006/relationships/customXml" Target="../ink/ink46.xml"/><Relationship Id="rId98" Type="http://schemas.openxmlformats.org/officeDocument/2006/relationships/image" Target="../media/image53.png"/><Relationship Id="rId121" Type="http://schemas.openxmlformats.org/officeDocument/2006/relationships/customXml" Target="../ink/ink60.xml"/><Relationship Id="rId142" Type="http://schemas.openxmlformats.org/officeDocument/2006/relationships/image" Target="../media/image75.png"/><Relationship Id="rId163" Type="http://schemas.openxmlformats.org/officeDocument/2006/relationships/customXml" Target="../ink/ink81.xml"/><Relationship Id="rId184" Type="http://schemas.openxmlformats.org/officeDocument/2006/relationships/image" Target="../media/image96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7.png"/><Relationship Id="rId67" Type="http://schemas.openxmlformats.org/officeDocument/2006/relationships/customXml" Target="../ink/ink33.xml"/><Relationship Id="rId116" Type="http://schemas.openxmlformats.org/officeDocument/2006/relationships/image" Target="../media/image62.png"/><Relationship Id="rId137" Type="http://schemas.openxmlformats.org/officeDocument/2006/relationships/customXml" Target="../ink/ink68.xml"/><Relationship Id="rId158" Type="http://schemas.openxmlformats.org/officeDocument/2006/relationships/image" Target="../media/image83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62" Type="http://schemas.openxmlformats.org/officeDocument/2006/relationships/image" Target="../media/image35.png"/><Relationship Id="rId83" Type="http://schemas.openxmlformats.org/officeDocument/2006/relationships/customXml" Target="../ink/ink41.xml"/><Relationship Id="rId88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70.png"/><Relationship Id="rId153" Type="http://schemas.openxmlformats.org/officeDocument/2006/relationships/customXml" Target="../ink/ink76.xml"/><Relationship Id="rId174" Type="http://schemas.openxmlformats.org/officeDocument/2006/relationships/image" Target="../media/image91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190" Type="http://schemas.openxmlformats.org/officeDocument/2006/relationships/image" Target="../media/image99.png"/><Relationship Id="rId15" Type="http://schemas.openxmlformats.org/officeDocument/2006/relationships/customXml" Target="../ink/ink7.xml"/><Relationship Id="rId36" Type="http://schemas.openxmlformats.org/officeDocument/2006/relationships/image" Target="../media/image22.png"/><Relationship Id="rId57" Type="http://schemas.openxmlformats.org/officeDocument/2006/relationships/customXml" Target="../ink/ink28.xml"/><Relationship Id="rId106" Type="http://schemas.openxmlformats.org/officeDocument/2006/relationships/image" Target="../media/image57.png"/><Relationship Id="rId127" Type="http://schemas.openxmlformats.org/officeDocument/2006/relationships/customXml" Target="../ink/ink63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customXml" Target="../ink/ink36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5.png"/><Relationship Id="rId143" Type="http://schemas.openxmlformats.org/officeDocument/2006/relationships/customXml" Target="../ink/ink71.xml"/><Relationship Id="rId148" Type="http://schemas.openxmlformats.org/officeDocument/2006/relationships/image" Target="../media/image78.png"/><Relationship Id="rId164" Type="http://schemas.openxmlformats.org/officeDocument/2006/relationships/image" Target="../media/image86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80" Type="http://schemas.openxmlformats.org/officeDocument/2006/relationships/image" Target="../media/image94.png"/><Relationship Id="rId26" Type="http://schemas.openxmlformats.org/officeDocument/2006/relationships/image" Target="../media/image17.png"/><Relationship Id="rId47" Type="http://schemas.openxmlformats.org/officeDocument/2006/relationships/customXml" Target="../ink/ink23.xml"/><Relationship Id="rId68" Type="http://schemas.openxmlformats.org/officeDocument/2006/relationships/image" Target="../media/image38.png"/><Relationship Id="rId89" Type="http://schemas.openxmlformats.org/officeDocument/2006/relationships/customXml" Target="../ink/ink44.xml"/><Relationship Id="rId112" Type="http://schemas.openxmlformats.org/officeDocument/2006/relationships/image" Target="../media/image60.png"/><Relationship Id="rId133" Type="http://schemas.openxmlformats.org/officeDocument/2006/relationships/customXml" Target="../ink/ink66.xml"/><Relationship Id="rId154" Type="http://schemas.openxmlformats.org/officeDocument/2006/relationships/image" Target="../media/image81.png"/><Relationship Id="rId175" Type="http://schemas.openxmlformats.org/officeDocument/2006/relationships/customXml" Target="../ink/ink87.xml"/><Relationship Id="rId196" Type="http://schemas.openxmlformats.org/officeDocument/2006/relationships/image" Target="../media/image102.png"/><Relationship Id="rId16" Type="http://schemas.openxmlformats.org/officeDocument/2006/relationships/image" Target="../media/image12.png"/><Relationship Id="rId37" Type="http://schemas.openxmlformats.org/officeDocument/2006/relationships/customXml" Target="../ink/ink18.xml"/><Relationship Id="rId58" Type="http://schemas.openxmlformats.org/officeDocument/2006/relationships/image" Target="../media/image33.png"/><Relationship Id="rId79" Type="http://schemas.openxmlformats.org/officeDocument/2006/relationships/customXml" Target="../ink/ink39.xml"/><Relationship Id="rId102" Type="http://schemas.openxmlformats.org/officeDocument/2006/relationships/image" Target="../media/image55.png"/><Relationship Id="rId123" Type="http://schemas.openxmlformats.org/officeDocument/2006/relationships/customXml" Target="../ink/ink61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Relationship Id="rId165" Type="http://schemas.openxmlformats.org/officeDocument/2006/relationships/customXml" Target="../ink/ink82.xml"/><Relationship Id="rId186" Type="http://schemas.openxmlformats.org/officeDocument/2006/relationships/image" Target="../media/image97.png"/><Relationship Id="rId27" Type="http://schemas.openxmlformats.org/officeDocument/2006/relationships/customXml" Target="../ink/ink13.xml"/><Relationship Id="rId48" Type="http://schemas.openxmlformats.org/officeDocument/2006/relationships/image" Target="../media/image28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1.png"/><Relationship Id="rId80" Type="http://schemas.openxmlformats.org/officeDocument/2006/relationships/image" Target="../media/image44.png"/><Relationship Id="rId155" Type="http://schemas.openxmlformats.org/officeDocument/2006/relationships/customXml" Target="../ink/ink77.xml"/><Relationship Id="rId176" Type="http://schemas.openxmlformats.org/officeDocument/2006/relationships/image" Target="../media/image92.png"/><Relationship Id="rId17" Type="http://schemas.openxmlformats.org/officeDocument/2006/relationships/customXml" Target="../ink/ink8.xml"/><Relationship Id="rId38" Type="http://schemas.openxmlformats.org/officeDocument/2006/relationships/image" Target="../media/image23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6.png"/><Relationship Id="rId70" Type="http://schemas.openxmlformats.org/officeDocument/2006/relationships/image" Target="../media/image39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7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8.png"/><Relationship Id="rId49" Type="http://schemas.openxmlformats.org/officeDocument/2006/relationships/customXml" Target="../ink/ink24.xml"/><Relationship Id="rId114" Type="http://schemas.openxmlformats.org/officeDocument/2006/relationships/image" Target="../media/image61.png"/><Relationship Id="rId60" Type="http://schemas.openxmlformats.org/officeDocument/2006/relationships/image" Target="../media/image34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2.png"/><Relationship Id="rId177" Type="http://schemas.openxmlformats.org/officeDocument/2006/relationships/customXml" Target="../ink/ink88.xml"/><Relationship Id="rId18" Type="http://schemas.openxmlformats.org/officeDocument/2006/relationships/image" Target="../media/image13.png"/><Relationship Id="rId3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qhxxeeTbu0&amp;list=PLzMcBGfZo4-n4vJJybUVV3Un_NFS5EOgX&amp;index=1" TargetMode="External"/><Relationship Id="rId2" Type="http://schemas.openxmlformats.org/officeDocument/2006/relationships/hyperlink" Target="https://www.runoob.com/python/python-operators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08C5D9-4E6E-4268-B6A5-4E19BA60622D}"/>
              </a:ext>
            </a:extLst>
          </p:cNvPr>
          <p:cNvSpPr/>
          <p:nvPr/>
        </p:nvSpPr>
        <p:spPr>
          <a:xfrm>
            <a:off x="234462" y="4743231"/>
            <a:ext cx="11824676" cy="2524369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0A2EDB-615A-44A0-86FA-A3BECCB7A107}"/>
              </a:ext>
            </a:extLst>
          </p:cNvPr>
          <p:cNvSpPr/>
          <p:nvPr/>
        </p:nvSpPr>
        <p:spPr>
          <a:xfrm>
            <a:off x="234462" y="1547446"/>
            <a:ext cx="11824676" cy="2524369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FD0B632-A4EB-4A45-81CF-64EB8D96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2" y="260408"/>
            <a:ext cx="1013765" cy="708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F69131-C53E-43F1-8F73-F2FE0C437A88}"/>
              </a:ext>
            </a:extLst>
          </p:cNvPr>
          <p:cNvSpPr txBox="1"/>
          <p:nvPr/>
        </p:nvSpPr>
        <p:spPr>
          <a:xfrm>
            <a:off x="742462" y="1038955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Frond-end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05C31-4C4B-401B-9814-1EBE1E1F96BA}"/>
              </a:ext>
            </a:extLst>
          </p:cNvPr>
          <p:cNvSpPr txBox="1"/>
          <p:nvPr/>
        </p:nvSpPr>
        <p:spPr>
          <a:xfrm>
            <a:off x="5558692" y="1088748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A71FB-0F12-4123-B379-A2E113ED51B5}"/>
              </a:ext>
            </a:extLst>
          </p:cNvPr>
          <p:cNvSpPr txBox="1"/>
          <p:nvPr/>
        </p:nvSpPr>
        <p:spPr>
          <a:xfrm>
            <a:off x="9341809" y="968616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6D95C0E-5134-4AB9-92F8-E842432C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0" y="260408"/>
            <a:ext cx="798652" cy="803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530AA-96A3-429E-B974-5B0FCBB8E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27" y="235447"/>
            <a:ext cx="1921379" cy="587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184D9E-0D02-4F82-BC43-6033DB02D5B2}"/>
              </a:ext>
            </a:extLst>
          </p:cNvPr>
          <p:cNvSpPr txBox="1"/>
          <p:nvPr/>
        </p:nvSpPr>
        <p:spPr>
          <a:xfrm>
            <a:off x="2323864" y="999393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Request/Post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4E2143-03C8-492A-9C8D-A7739B79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28" y="132030"/>
            <a:ext cx="1453281" cy="691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F2CB65-C7B8-44F4-80C1-98F84ADA9B67}"/>
              </a:ext>
            </a:extLst>
          </p:cNvPr>
          <p:cNvSpPr txBox="1"/>
          <p:nvPr/>
        </p:nvSpPr>
        <p:spPr>
          <a:xfrm>
            <a:off x="726897" y="2098227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6C568-C255-410B-BCFF-EC97E047625D}"/>
              </a:ext>
            </a:extLst>
          </p:cNvPr>
          <p:cNvCxnSpPr>
            <a:cxnSpLocks/>
          </p:cNvCxnSpPr>
          <p:nvPr/>
        </p:nvCxnSpPr>
        <p:spPr>
          <a:xfrm>
            <a:off x="2493108" y="2328984"/>
            <a:ext cx="2305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35E6B2-3353-430B-AB05-95D2AF1A5641}"/>
              </a:ext>
            </a:extLst>
          </p:cNvPr>
          <p:cNvSpPr txBox="1"/>
          <p:nvPr/>
        </p:nvSpPr>
        <p:spPr>
          <a:xfrm>
            <a:off x="2934487" y="4775555"/>
            <a:ext cx="173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7E2277-A7BF-43E0-8F35-515677CCDE3F}"/>
              </a:ext>
            </a:extLst>
          </p:cNvPr>
          <p:cNvSpPr txBox="1"/>
          <p:nvPr/>
        </p:nvSpPr>
        <p:spPr>
          <a:xfrm>
            <a:off x="5244122" y="1990430"/>
            <a:ext cx="266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if the user’s name exists in the Database already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3A4B9-7065-482F-962A-92390AFDB3B7}"/>
              </a:ext>
            </a:extLst>
          </p:cNvPr>
          <p:cNvSpPr txBox="1"/>
          <p:nvPr/>
        </p:nvSpPr>
        <p:spPr>
          <a:xfrm>
            <a:off x="5439508" y="2755725"/>
            <a:ext cx="1852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Yes: </a:t>
            </a:r>
            <a:r>
              <a:rPr lang="zh-CN" altLang="en-US" sz="1600" dirty="0"/>
              <a:t>反馈给前端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C58B05-283E-4164-8F9B-9AB248DA09B1}"/>
              </a:ext>
            </a:extLst>
          </p:cNvPr>
          <p:cNvCxnSpPr/>
          <p:nvPr/>
        </p:nvCxnSpPr>
        <p:spPr>
          <a:xfrm flipH="1">
            <a:off x="2493108" y="2977662"/>
            <a:ext cx="28057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AD5C54-D88A-48F9-AA14-924447565CA0}"/>
              </a:ext>
            </a:extLst>
          </p:cNvPr>
          <p:cNvSpPr txBox="1"/>
          <p:nvPr/>
        </p:nvSpPr>
        <p:spPr>
          <a:xfrm>
            <a:off x="449385" y="2574351"/>
            <a:ext cx="1738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出现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alarm: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has been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registered !!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02449-A6CC-4949-9EB9-672D84EE3607}"/>
              </a:ext>
            </a:extLst>
          </p:cNvPr>
          <p:cNvSpPr txBox="1"/>
          <p:nvPr/>
        </p:nvSpPr>
        <p:spPr>
          <a:xfrm>
            <a:off x="5439508" y="3094279"/>
            <a:ext cx="21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No: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把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Email, password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传给数据库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3A2463-1F0F-488B-9730-7E9DC0B2659A}"/>
              </a:ext>
            </a:extLst>
          </p:cNvPr>
          <p:cNvCxnSpPr>
            <a:cxnSpLocks/>
          </p:cNvCxnSpPr>
          <p:nvPr/>
        </p:nvCxnSpPr>
        <p:spPr>
          <a:xfrm>
            <a:off x="7596554" y="3379336"/>
            <a:ext cx="20007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81E29C-DB51-4CDB-AEDB-0C6F8EA83DBE}"/>
              </a:ext>
            </a:extLst>
          </p:cNvPr>
          <p:cNvSpPr txBox="1"/>
          <p:nvPr/>
        </p:nvSpPr>
        <p:spPr>
          <a:xfrm>
            <a:off x="9597292" y="2906265"/>
            <a:ext cx="21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数据库存入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Email, password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0B6B1-485D-4BAF-B0E4-23A3FDED3208}"/>
              </a:ext>
            </a:extLst>
          </p:cNvPr>
          <p:cNvSpPr txBox="1"/>
          <p:nvPr/>
        </p:nvSpPr>
        <p:spPr>
          <a:xfrm>
            <a:off x="423986" y="5324294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E80E8F-AEE6-45CB-B50D-29A2A764BC68}"/>
              </a:ext>
            </a:extLst>
          </p:cNvPr>
          <p:cNvCxnSpPr>
            <a:cxnSpLocks/>
          </p:cNvCxnSpPr>
          <p:nvPr/>
        </p:nvCxnSpPr>
        <p:spPr>
          <a:xfrm>
            <a:off x="2577124" y="5481606"/>
            <a:ext cx="2305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A70D8-2D1D-4FCE-97B6-91991BB39EB0}"/>
              </a:ext>
            </a:extLst>
          </p:cNvPr>
          <p:cNvSpPr txBox="1"/>
          <p:nvPr/>
        </p:nvSpPr>
        <p:spPr>
          <a:xfrm>
            <a:off x="2889131" y="1652793"/>
            <a:ext cx="173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85C52-750C-4259-BB6E-B283124FEF30}"/>
              </a:ext>
            </a:extLst>
          </p:cNvPr>
          <p:cNvSpPr txBox="1"/>
          <p:nvPr/>
        </p:nvSpPr>
        <p:spPr>
          <a:xfrm>
            <a:off x="5183554" y="5098720"/>
            <a:ext cx="266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if the password and the mail matches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5C7E68-F6A7-4990-9383-0A31DE1E4A7A}"/>
              </a:ext>
            </a:extLst>
          </p:cNvPr>
          <p:cNvSpPr txBox="1"/>
          <p:nvPr/>
        </p:nvSpPr>
        <p:spPr>
          <a:xfrm>
            <a:off x="5183554" y="6512796"/>
            <a:ext cx="215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No: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反馈给前端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2B22F-2D90-4F4E-84F8-8106B2716A97}"/>
              </a:ext>
            </a:extLst>
          </p:cNvPr>
          <p:cNvSpPr txBox="1"/>
          <p:nvPr/>
        </p:nvSpPr>
        <p:spPr>
          <a:xfrm>
            <a:off x="5174526" y="5903125"/>
            <a:ext cx="185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Yes: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反馈给前端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A6C102-E07E-4D7F-8DFE-DBD73B64ABAF}"/>
              </a:ext>
            </a:extLst>
          </p:cNvPr>
          <p:cNvCxnSpPr>
            <a:cxnSpLocks/>
          </p:cNvCxnSpPr>
          <p:nvPr/>
        </p:nvCxnSpPr>
        <p:spPr>
          <a:xfrm flipH="1">
            <a:off x="7899401" y="5324294"/>
            <a:ext cx="15474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800BE5-0716-4385-8AA3-5D36EDBA8397}"/>
              </a:ext>
            </a:extLst>
          </p:cNvPr>
          <p:cNvSpPr txBox="1"/>
          <p:nvPr/>
        </p:nvSpPr>
        <p:spPr>
          <a:xfrm>
            <a:off x="9566502" y="4985740"/>
            <a:ext cx="21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从数据库取出相应的数据库存入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Email, password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227167-02DB-4284-8995-98861A02D69B}"/>
              </a:ext>
            </a:extLst>
          </p:cNvPr>
          <p:cNvCxnSpPr/>
          <p:nvPr/>
        </p:nvCxnSpPr>
        <p:spPr>
          <a:xfrm flipH="1">
            <a:off x="2543907" y="6072402"/>
            <a:ext cx="228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F63443-64D2-4FA7-A72B-D3C48305EA11}"/>
              </a:ext>
            </a:extLst>
          </p:cNvPr>
          <p:cNvCxnSpPr/>
          <p:nvPr/>
        </p:nvCxnSpPr>
        <p:spPr>
          <a:xfrm flipH="1">
            <a:off x="2493108" y="3429485"/>
            <a:ext cx="28057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E83F3C-FBC8-4104-81B1-191DE384E152}"/>
              </a:ext>
            </a:extLst>
          </p:cNvPr>
          <p:cNvSpPr txBox="1"/>
          <p:nvPr/>
        </p:nvSpPr>
        <p:spPr>
          <a:xfrm>
            <a:off x="3087076" y="3520150"/>
            <a:ext cx="215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ign up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成功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9983B3-8FD2-4CBA-AC3E-DDE0A215AB5E}"/>
              </a:ext>
            </a:extLst>
          </p:cNvPr>
          <p:cNvSpPr txBox="1"/>
          <p:nvPr/>
        </p:nvSpPr>
        <p:spPr>
          <a:xfrm>
            <a:off x="483274" y="3437783"/>
            <a:ext cx="215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跳转至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界面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F4DD2A-1BE3-4E9F-908E-DDE3D7F2EF1F}"/>
              </a:ext>
            </a:extLst>
          </p:cNvPr>
          <p:cNvCxnSpPr>
            <a:cxnSpLocks/>
          </p:cNvCxnSpPr>
          <p:nvPr/>
        </p:nvCxnSpPr>
        <p:spPr>
          <a:xfrm>
            <a:off x="5541108" y="2399323"/>
            <a:ext cx="0" cy="4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CC8C70-56FD-4C50-A2B1-306C058BD639}"/>
              </a:ext>
            </a:extLst>
          </p:cNvPr>
          <p:cNvSpPr txBox="1"/>
          <p:nvPr/>
        </p:nvSpPr>
        <p:spPr>
          <a:xfrm>
            <a:off x="423986" y="5832785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SOM Database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的主界面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D84B83-1675-486D-A9F1-1F055552F92D}"/>
              </a:ext>
            </a:extLst>
          </p:cNvPr>
          <p:cNvCxnSpPr/>
          <p:nvPr/>
        </p:nvCxnSpPr>
        <p:spPr>
          <a:xfrm flipH="1">
            <a:off x="2577124" y="6666684"/>
            <a:ext cx="228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BAC5CC-5154-4FE9-927E-8D9637092E80}"/>
              </a:ext>
            </a:extLst>
          </p:cNvPr>
          <p:cNvSpPr txBox="1"/>
          <p:nvPr/>
        </p:nvSpPr>
        <p:spPr>
          <a:xfrm>
            <a:off x="263770" y="6451241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Alarm: You may input incorrect username or password!!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3BFD86-E6D0-4A53-AC79-9AC5EEC35CC6}"/>
              </a:ext>
            </a:extLst>
          </p:cNvPr>
          <p:cNvSpPr/>
          <p:nvPr/>
        </p:nvSpPr>
        <p:spPr>
          <a:xfrm>
            <a:off x="8495838" y="3171856"/>
            <a:ext cx="1855784" cy="9119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25559" y="631311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9423730" y="631311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222A1B-1838-4526-9BE9-AB5220770972}"/>
              </a:ext>
            </a:extLst>
          </p:cNvPr>
          <p:cNvSpPr txBox="1"/>
          <p:nvPr/>
        </p:nvSpPr>
        <p:spPr>
          <a:xfrm>
            <a:off x="4037628" y="723603"/>
            <a:ext cx="25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Flower;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限制一个字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9AE4-9601-4D0E-A690-8879E1B34BB9}"/>
              </a:ext>
            </a:extLst>
          </p:cNvPr>
          <p:cNvSpPr/>
          <p:nvPr/>
        </p:nvSpPr>
        <p:spPr>
          <a:xfrm>
            <a:off x="2534194" y="1662821"/>
            <a:ext cx="9641059" cy="470779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BA5F73-92B6-42E5-951F-F494835FA07C}"/>
              </a:ext>
            </a:extLst>
          </p:cNvPr>
          <p:cNvSpPr txBox="1"/>
          <p:nvPr/>
        </p:nvSpPr>
        <p:spPr>
          <a:xfrm>
            <a:off x="5087804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8DB14-D327-4EF6-AE62-411A85E15522}"/>
              </a:ext>
            </a:extLst>
          </p:cNvPr>
          <p:cNvSpPr txBox="1"/>
          <p:nvPr/>
        </p:nvSpPr>
        <p:spPr>
          <a:xfrm>
            <a:off x="7412782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D21259-2ED2-4FF1-87BE-BDCB403B6521}"/>
              </a:ext>
            </a:extLst>
          </p:cNvPr>
          <p:cNvSpPr txBox="1"/>
          <p:nvPr/>
        </p:nvSpPr>
        <p:spPr>
          <a:xfrm>
            <a:off x="2630965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B7BBD-FE99-4D14-A0BF-E07EA1ED8BCE}"/>
              </a:ext>
            </a:extLst>
          </p:cNvPr>
          <p:cNvGrpSpPr/>
          <p:nvPr/>
        </p:nvGrpSpPr>
        <p:grpSpPr>
          <a:xfrm>
            <a:off x="241189" y="2670663"/>
            <a:ext cx="2066418" cy="2005992"/>
            <a:chOff x="177155" y="2272078"/>
            <a:chExt cx="2066418" cy="20059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55ED38-4F75-49B5-8E50-D96D27F56D38}"/>
                </a:ext>
              </a:extLst>
            </p:cNvPr>
            <p:cNvGrpSpPr/>
            <p:nvPr/>
          </p:nvGrpSpPr>
          <p:grpSpPr>
            <a:xfrm>
              <a:off x="219531" y="3877742"/>
              <a:ext cx="1969746" cy="400328"/>
              <a:chOff x="250174" y="3324611"/>
              <a:chExt cx="1969746" cy="400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1AB25-0A40-452F-88AD-CF77E8E0A654}"/>
                  </a:ext>
                </a:extLst>
              </p:cNvPr>
              <p:cNvSpPr txBox="1"/>
              <p:nvPr/>
            </p:nvSpPr>
            <p:spPr>
              <a:xfrm>
                <a:off x="396804" y="3378439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18" name="Graphic 17" descr="Statistics">
                <a:extLst>
                  <a:ext uri="{FF2B5EF4-FFF2-40B4-BE49-F238E27FC236}">
                    <a16:creationId xmlns:a16="http://schemas.microsoft.com/office/drawing/2014/main" id="{F0994A5C-8218-4D2D-A370-97A7DB427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0174" y="3324611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hlinkClick r:id="rId6" action="ppaction://hlinksldjump"/>
              <a:extLst>
                <a:ext uri="{FF2B5EF4-FFF2-40B4-BE49-F238E27FC236}">
                  <a16:creationId xmlns:a16="http://schemas.microsoft.com/office/drawing/2014/main" id="{28139D10-26C9-4E6A-B432-4EDA6F2B67A8}"/>
                </a:ext>
              </a:extLst>
            </p:cNvPr>
            <p:cNvSpPr txBox="1"/>
            <p:nvPr/>
          </p:nvSpPr>
          <p:spPr>
            <a:xfrm>
              <a:off x="306704" y="3207422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17" name="Graphic 16" descr="Web design">
              <a:extLst>
                <a:ext uri="{FF2B5EF4-FFF2-40B4-BE49-F238E27FC236}">
                  <a16:creationId xmlns:a16="http://schemas.microsoft.com/office/drawing/2014/main" id="{B3714E7F-1ABF-4CC7-A9BC-1184D9C7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9531" y="3153594"/>
              <a:ext cx="430459" cy="430459"/>
            </a:xfrm>
            <a:prstGeom prst="rect">
              <a:avLst/>
            </a:prstGeom>
          </p:spPr>
        </p:pic>
      </p:grpSp>
      <p:pic>
        <p:nvPicPr>
          <p:cNvPr id="47" name="Graphic 46" descr="Add">
            <a:extLst>
              <a:ext uri="{FF2B5EF4-FFF2-40B4-BE49-F238E27FC236}">
                <a16:creationId xmlns:a16="http://schemas.microsoft.com/office/drawing/2014/main" id="{B48B8A50-2E59-42FF-9FF3-53C5CBA68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3285" y="2272078"/>
            <a:ext cx="320430" cy="3204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5729903-19E1-4F2B-AC5D-B317722AE24B}"/>
              </a:ext>
            </a:extLst>
          </p:cNvPr>
          <p:cNvSpPr txBox="1"/>
          <p:nvPr/>
        </p:nvSpPr>
        <p:spPr>
          <a:xfrm>
            <a:off x="8495837" y="3258490"/>
            <a:ext cx="185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this, add a new record for the uploaded dataset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93C40C-4759-4878-8C55-B59C207CA9FB}"/>
              </a:ext>
            </a:extLst>
          </p:cNvPr>
          <p:cNvCxnSpPr>
            <a:cxnSpLocks/>
          </p:cNvCxnSpPr>
          <p:nvPr/>
        </p:nvCxnSpPr>
        <p:spPr>
          <a:xfrm flipH="1">
            <a:off x="9322130" y="2627612"/>
            <a:ext cx="499770" cy="49271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0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D91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25559" y="631311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9423730" y="631311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222A1B-1838-4526-9BE9-AB5220770972}"/>
              </a:ext>
            </a:extLst>
          </p:cNvPr>
          <p:cNvSpPr txBox="1"/>
          <p:nvPr/>
        </p:nvSpPr>
        <p:spPr>
          <a:xfrm>
            <a:off x="4084521" y="760090"/>
            <a:ext cx="25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Flower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9AE4-9601-4D0E-A690-8879E1B34BB9}"/>
              </a:ext>
            </a:extLst>
          </p:cNvPr>
          <p:cNvSpPr/>
          <p:nvPr/>
        </p:nvSpPr>
        <p:spPr>
          <a:xfrm>
            <a:off x="2534194" y="1662821"/>
            <a:ext cx="9641059" cy="47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BA5F73-92B6-42E5-951F-F494835FA07C}"/>
              </a:ext>
            </a:extLst>
          </p:cNvPr>
          <p:cNvSpPr txBox="1"/>
          <p:nvPr/>
        </p:nvSpPr>
        <p:spPr>
          <a:xfrm>
            <a:off x="2879113" y="1721552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3A6075-13CF-4F92-9F30-7ACA9257DF88}"/>
              </a:ext>
            </a:extLst>
          </p:cNvPr>
          <p:cNvSpPr/>
          <p:nvPr/>
        </p:nvSpPr>
        <p:spPr>
          <a:xfrm>
            <a:off x="2534194" y="2674776"/>
            <a:ext cx="9625002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659072-BC16-4F45-9A23-F7F2505419DD}"/>
              </a:ext>
            </a:extLst>
          </p:cNvPr>
          <p:cNvSpPr/>
          <p:nvPr/>
        </p:nvSpPr>
        <p:spPr>
          <a:xfrm>
            <a:off x="2550249" y="3702945"/>
            <a:ext cx="9625003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D95F6-0B3A-4D8F-A047-5F12C86CF646}"/>
              </a:ext>
            </a:extLst>
          </p:cNvPr>
          <p:cNvSpPr/>
          <p:nvPr/>
        </p:nvSpPr>
        <p:spPr>
          <a:xfrm>
            <a:off x="2550249" y="4749175"/>
            <a:ext cx="9625004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2BED7-BDF2-40CC-BA74-5BDDE8ED30F0}"/>
              </a:ext>
            </a:extLst>
          </p:cNvPr>
          <p:cNvSpPr txBox="1"/>
          <p:nvPr/>
        </p:nvSpPr>
        <p:spPr>
          <a:xfrm>
            <a:off x="2879117" y="217572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pic>
        <p:nvPicPr>
          <p:cNvPr id="38" name="Graphic 37" descr="Garbage">
            <a:extLst>
              <a:ext uri="{FF2B5EF4-FFF2-40B4-BE49-F238E27FC236}">
                <a16:creationId xmlns:a16="http://schemas.microsoft.com/office/drawing/2014/main" id="{90DEB040-DA6F-493C-BA43-972D3EA26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3500" y="2267099"/>
            <a:ext cx="327448" cy="3274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EB5B43-3233-4D68-9617-3BF69BEEA833}"/>
              </a:ext>
            </a:extLst>
          </p:cNvPr>
          <p:cNvSpPr txBox="1"/>
          <p:nvPr/>
        </p:nvSpPr>
        <p:spPr>
          <a:xfrm>
            <a:off x="2984333" y="2739097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46EA9F-BCDA-4BA7-BAF0-9C7411DDA8B0}"/>
              </a:ext>
            </a:extLst>
          </p:cNvPr>
          <p:cNvSpPr txBox="1"/>
          <p:nvPr/>
        </p:nvSpPr>
        <p:spPr>
          <a:xfrm>
            <a:off x="4894633" y="2750585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</a:p>
        </p:txBody>
      </p:sp>
      <p:pic>
        <p:nvPicPr>
          <p:cNvPr id="44" name="Graphic 43" descr="Garbage">
            <a:extLst>
              <a:ext uri="{FF2B5EF4-FFF2-40B4-BE49-F238E27FC236}">
                <a16:creationId xmlns:a16="http://schemas.microsoft.com/office/drawing/2014/main" id="{5AE4EBF3-5642-49D1-86D4-A82168A53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5751" y="2756306"/>
            <a:ext cx="327448" cy="32744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B7BBD-FE99-4D14-A0BF-E07EA1ED8BCE}"/>
              </a:ext>
            </a:extLst>
          </p:cNvPr>
          <p:cNvGrpSpPr/>
          <p:nvPr/>
        </p:nvGrpSpPr>
        <p:grpSpPr>
          <a:xfrm>
            <a:off x="217967" y="2615341"/>
            <a:ext cx="2066418" cy="1951572"/>
            <a:chOff x="177155" y="2272078"/>
            <a:chExt cx="2066418" cy="19515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9531" y="2418682"/>
              <a:ext cx="325655" cy="32565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55ED38-4F75-49B5-8E50-D96D27F56D38}"/>
                </a:ext>
              </a:extLst>
            </p:cNvPr>
            <p:cNvGrpSpPr/>
            <p:nvPr/>
          </p:nvGrpSpPr>
          <p:grpSpPr>
            <a:xfrm>
              <a:off x="219531" y="3823322"/>
              <a:ext cx="1993399" cy="400328"/>
              <a:chOff x="250174" y="3270191"/>
              <a:chExt cx="1993399" cy="400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1AB25-0A40-452F-88AD-CF77E8E0A654}"/>
                  </a:ext>
                </a:extLst>
              </p:cNvPr>
              <p:cNvSpPr txBox="1"/>
              <p:nvPr/>
            </p:nvSpPr>
            <p:spPr>
              <a:xfrm>
                <a:off x="420457" y="3342666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18" name="Graphic 17" descr="Statistics">
                <a:extLst>
                  <a:ext uri="{FF2B5EF4-FFF2-40B4-BE49-F238E27FC236}">
                    <a16:creationId xmlns:a16="http://schemas.microsoft.com/office/drawing/2014/main" id="{F0994A5C-8218-4D2D-A370-97A7DB427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0174" y="3270191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hlinkClick r:id="rId9" action="ppaction://hlinksldjump"/>
              <a:extLst>
                <a:ext uri="{FF2B5EF4-FFF2-40B4-BE49-F238E27FC236}">
                  <a16:creationId xmlns:a16="http://schemas.microsoft.com/office/drawing/2014/main" id="{28139D10-26C9-4E6A-B432-4EDA6F2B67A8}"/>
                </a:ext>
              </a:extLst>
            </p:cNvPr>
            <p:cNvSpPr txBox="1"/>
            <p:nvPr/>
          </p:nvSpPr>
          <p:spPr>
            <a:xfrm>
              <a:off x="358255" y="320380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17" name="Graphic 16" descr="Web design">
              <a:extLst>
                <a:ext uri="{FF2B5EF4-FFF2-40B4-BE49-F238E27FC236}">
                  <a16:creationId xmlns:a16="http://schemas.microsoft.com/office/drawing/2014/main" id="{B3714E7F-1ABF-4CC7-A9BC-1184D9C7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9531" y="3153594"/>
              <a:ext cx="430459" cy="430459"/>
            </a:xfrm>
            <a:prstGeom prst="rect">
              <a:avLst/>
            </a:prstGeom>
          </p:spPr>
        </p:pic>
      </p:grpSp>
      <p:pic>
        <p:nvPicPr>
          <p:cNvPr id="37" name="Graphic 36" descr="Clipboard">
            <a:extLst>
              <a:ext uri="{FF2B5EF4-FFF2-40B4-BE49-F238E27FC236}">
                <a16:creationId xmlns:a16="http://schemas.microsoft.com/office/drawing/2014/main" id="{8F6A62EC-3CAF-4B05-B303-C0C0AB2AB7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54053" y="2262367"/>
            <a:ext cx="327449" cy="327449"/>
          </a:xfrm>
          <a:prstGeom prst="rect">
            <a:avLst/>
          </a:prstGeom>
        </p:spPr>
      </p:pic>
      <p:pic>
        <p:nvPicPr>
          <p:cNvPr id="48" name="Graphic 47" descr="Clipboard">
            <a:extLst>
              <a:ext uri="{FF2B5EF4-FFF2-40B4-BE49-F238E27FC236}">
                <a16:creationId xmlns:a16="http://schemas.microsoft.com/office/drawing/2014/main" id="{9C8DB542-8AA8-42EF-B4B1-AF3961C03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54052" y="2774227"/>
            <a:ext cx="327449" cy="32744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6F3BE1-1BED-42E1-953F-FC5C5DD5FC3B}"/>
              </a:ext>
            </a:extLst>
          </p:cNvPr>
          <p:cNvCxnSpPr/>
          <p:nvPr/>
        </p:nvCxnSpPr>
        <p:spPr>
          <a:xfrm flipH="1">
            <a:off x="10243199" y="2944938"/>
            <a:ext cx="374577" cy="42388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1EA5E07-1653-405A-B3E7-76E76596CE9B}"/>
              </a:ext>
            </a:extLst>
          </p:cNvPr>
          <p:cNvSpPr/>
          <p:nvPr/>
        </p:nvSpPr>
        <p:spPr>
          <a:xfrm>
            <a:off x="8995608" y="3435972"/>
            <a:ext cx="1855784" cy="9119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1330C0-6476-460A-9B19-1B82285DB950}"/>
              </a:ext>
            </a:extLst>
          </p:cNvPr>
          <p:cNvSpPr txBox="1"/>
          <p:nvPr/>
        </p:nvSpPr>
        <p:spPr>
          <a:xfrm>
            <a:off x="9159331" y="3522605"/>
            <a:ext cx="185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this, add metadata for the dataset</a:t>
            </a:r>
          </a:p>
        </p:txBody>
      </p:sp>
      <p:pic>
        <p:nvPicPr>
          <p:cNvPr id="45" name="Graphic 44" descr="Add">
            <a:extLst>
              <a:ext uri="{FF2B5EF4-FFF2-40B4-BE49-F238E27FC236}">
                <a16:creationId xmlns:a16="http://schemas.microsoft.com/office/drawing/2014/main" id="{76C69ABB-0A0A-45F2-BC60-D365E58639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25742" y="2276480"/>
            <a:ext cx="320430" cy="320430"/>
          </a:xfrm>
          <a:prstGeom prst="rect">
            <a:avLst/>
          </a:prstGeom>
        </p:spPr>
      </p:pic>
      <p:pic>
        <p:nvPicPr>
          <p:cNvPr id="47" name="Graphic 46" descr="Add">
            <a:extLst>
              <a:ext uri="{FF2B5EF4-FFF2-40B4-BE49-F238E27FC236}">
                <a16:creationId xmlns:a16="http://schemas.microsoft.com/office/drawing/2014/main" id="{CDFF6D37-87C9-4CEB-8CA3-DFF0C81E80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25742" y="2789433"/>
            <a:ext cx="320430" cy="3204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173B2FB-F233-42C9-BBC5-7E12315F2390}"/>
              </a:ext>
            </a:extLst>
          </p:cNvPr>
          <p:cNvSpPr txBox="1"/>
          <p:nvPr/>
        </p:nvSpPr>
        <p:spPr>
          <a:xfrm>
            <a:off x="4894629" y="1710741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7DFA70-9160-490F-B3C5-2CDB15357743}"/>
              </a:ext>
            </a:extLst>
          </p:cNvPr>
          <p:cNvSpPr txBox="1"/>
          <p:nvPr/>
        </p:nvSpPr>
        <p:spPr>
          <a:xfrm>
            <a:off x="4894633" y="2179209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EDA53C-6639-4E86-8429-9E8157F6295E}"/>
              </a:ext>
            </a:extLst>
          </p:cNvPr>
          <p:cNvSpPr/>
          <p:nvPr/>
        </p:nvSpPr>
        <p:spPr>
          <a:xfrm>
            <a:off x="5830026" y="796411"/>
            <a:ext cx="1855784" cy="9119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2DDA73-7F6D-428A-A168-A9DCA8ACD0C2}"/>
              </a:ext>
            </a:extLst>
          </p:cNvPr>
          <p:cNvSpPr txBox="1"/>
          <p:nvPr/>
        </p:nvSpPr>
        <p:spPr>
          <a:xfrm>
            <a:off x="6006632" y="891704"/>
            <a:ext cx="185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this to check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details of the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90AD1-9DEB-4D78-BCF5-BACA8C7D4C9E}"/>
              </a:ext>
            </a:extLst>
          </p:cNvPr>
          <p:cNvCxnSpPr>
            <a:cxnSpLocks/>
          </p:cNvCxnSpPr>
          <p:nvPr/>
        </p:nvCxnSpPr>
        <p:spPr>
          <a:xfrm flipH="1">
            <a:off x="6250188" y="1635775"/>
            <a:ext cx="610731" cy="86806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B7BBD-FE99-4D14-A0BF-E07EA1ED8BCE}"/>
              </a:ext>
            </a:extLst>
          </p:cNvPr>
          <p:cNvGrpSpPr/>
          <p:nvPr/>
        </p:nvGrpSpPr>
        <p:grpSpPr>
          <a:xfrm>
            <a:off x="215871" y="2633276"/>
            <a:ext cx="2066418" cy="1993847"/>
            <a:chOff x="177155" y="2272078"/>
            <a:chExt cx="2066418" cy="19938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55ED38-4F75-49B5-8E50-D96D27F56D38}"/>
                </a:ext>
              </a:extLst>
            </p:cNvPr>
            <p:cNvGrpSpPr/>
            <p:nvPr/>
          </p:nvGrpSpPr>
          <p:grpSpPr>
            <a:xfrm>
              <a:off x="207726" y="3865597"/>
              <a:ext cx="1981832" cy="400328"/>
              <a:chOff x="238369" y="3312466"/>
              <a:chExt cx="1981832" cy="400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1AB25-0A40-452F-88AD-CF77E8E0A654}"/>
                  </a:ext>
                </a:extLst>
              </p:cNvPr>
              <p:cNvSpPr txBox="1"/>
              <p:nvPr/>
            </p:nvSpPr>
            <p:spPr>
              <a:xfrm>
                <a:off x="397085" y="3327014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18" name="Graphic 17" descr="Statistics">
                <a:extLst>
                  <a:ext uri="{FF2B5EF4-FFF2-40B4-BE49-F238E27FC236}">
                    <a16:creationId xmlns:a16="http://schemas.microsoft.com/office/drawing/2014/main" id="{F0994A5C-8218-4D2D-A370-97A7DB427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8369" y="3312466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hlinkClick r:id="rId7" action="ppaction://hlinksldjump"/>
              <a:extLst>
                <a:ext uri="{FF2B5EF4-FFF2-40B4-BE49-F238E27FC236}">
                  <a16:creationId xmlns:a16="http://schemas.microsoft.com/office/drawing/2014/main" id="{28139D10-26C9-4E6A-B432-4EDA6F2B67A8}"/>
                </a:ext>
              </a:extLst>
            </p:cNvPr>
            <p:cNvSpPr txBox="1"/>
            <p:nvPr/>
          </p:nvSpPr>
          <p:spPr>
            <a:xfrm>
              <a:off x="358255" y="320380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17" name="Graphic 16" descr="Web design">
              <a:extLst>
                <a:ext uri="{FF2B5EF4-FFF2-40B4-BE49-F238E27FC236}">
                  <a16:creationId xmlns:a16="http://schemas.microsoft.com/office/drawing/2014/main" id="{B3714E7F-1ABF-4CC7-A9BC-1184D9C7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9531" y="3153594"/>
              <a:ext cx="430459" cy="4304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C3A8A8-AA79-4B6D-94C3-4EEF91344343}"/>
              </a:ext>
            </a:extLst>
          </p:cNvPr>
          <p:cNvSpPr txBox="1"/>
          <p:nvPr/>
        </p:nvSpPr>
        <p:spPr>
          <a:xfrm>
            <a:off x="2981180" y="501053"/>
            <a:ext cx="485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 – 01 Iris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C3579-917A-4BA7-84C8-D4F6CF494942}"/>
              </a:ext>
            </a:extLst>
          </p:cNvPr>
          <p:cNvSpPr txBox="1"/>
          <p:nvPr/>
        </p:nvSpPr>
        <p:spPr>
          <a:xfrm>
            <a:off x="2888441" y="3061976"/>
            <a:ext cx="26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FD058-00E5-4EE6-B252-0CA49F04FFB4}"/>
              </a:ext>
            </a:extLst>
          </p:cNvPr>
          <p:cNvSpPr/>
          <p:nvPr/>
        </p:nvSpPr>
        <p:spPr>
          <a:xfrm>
            <a:off x="2981180" y="1383322"/>
            <a:ext cx="7882160" cy="975927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1B025-DA4F-4329-ABFD-D56578752DF1}"/>
              </a:ext>
            </a:extLst>
          </p:cNvPr>
          <p:cNvSpPr txBox="1"/>
          <p:nvPr/>
        </p:nvSpPr>
        <p:spPr>
          <a:xfrm>
            <a:off x="2888440" y="1018758"/>
            <a:ext cx="26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description: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8AD242B-DFD4-4D78-8EBD-54252D21A002}"/>
              </a:ext>
            </a:extLst>
          </p:cNvPr>
          <p:cNvSpPr/>
          <p:nvPr/>
        </p:nvSpPr>
        <p:spPr>
          <a:xfrm>
            <a:off x="3868617" y="3049874"/>
            <a:ext cx="699472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0F6D49-55F6-436D-9462-DC29A9EF03F0}"/>
              </a:ext>
            </a:extLst>
          </p:cNvPr>
          <p:cNvSpPr txBox="1"/>
          <p:nvPr/>
        </p:nvSpPr>
        <p:spPr>
          <a:xfrm>
            <a:off x="2888440" y="3911548"/>
            <a:ext cx="23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Instances: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A4C69-F072-4BDA-B42D-51BDC90A888A}"/>
              </a:ext>
            </a:extLst>
          </p:cNvPr>
          <p:cNvSpPr txBox="1"/>
          <p:nvPr/>
        </p:nvSpPr>
        <p:spPr>
          <a:xfrm>
            <a:off x="6204031" y="3937918"/>
            <a:ext cx="23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Attributes: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DF12A6-7E9A-47B5-96A2-F74389874984}"/>
              </a:ext>
            </a:extLst>
          </p:cNvPr>
          <p:cNvSpPr txBox="1"/>
          <p:nvPr/>
        </p:nvSpPr>
        <p:spPr>
          <a:xfrm>
            <a:off x="2888440" y="5279313"/>
            <a:ext cx="23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Information:</a:t>
            </a:r>
            <a:endParaRPr lang="en-US" sz="1600" dirty="0">
              <a:solidFill>
                <a:srgbClr val="378C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10C3C3-48B7-4D44-8266-6874925C4A44}"/>
              </a:ext>
            </a:extLst>
          </p:cNvPr>
          <p:cNvSpPr/>
          <p:nvPr/>
        </p:nvSpPr>
        <p:spPr>
          <a:xfrm>
            <a:off x="5110531" y="3891964"/>
            <a:ext cx="71901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3E2290-0000-4D51-8BE2-4FB8FC123A14}"/>
              </a:ext>
            </a:extLst>
          </p:cNvPr>
          <p:cNvSpPr/>
          <p:nvPr/>
        </p:nvSpPr>
        <p:spPr>
          <a:xfrm>
            <a:off x="8301151" y="3919417"/>
            <a:ext cx="71901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69DE1-26A0-4588-9B46-140A92AAC9B4}"/>
              </a:ext>
            </a:extLst>
          </p:cNvPr>
          <p:cNvSpPr/>
          <p:nvPr/>
        </p:nvSpPr>
        <p:spPr>
          <a:xfrm>
            <a:off x="2888440" y="5837949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1: 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E76998F-C35D-4E81-8271-35696A744188}"/>
              </a:ext>
            </a:extLst>
          </p:cNvPr>
          <p:cNvSpPr/>
          <p:nvPr/>
        </p:nvSpPr>
        <p:spPr>
          <a:xfrm>
            <a:off x="4338609" y="5790545"/>
            <a:ext cx="2124707" cy="40258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B5E31E2-1102-4A11-AB0D-A5BFA610160E}"/>
              </a:ext>
            </a:extLst>
          </p:cNvPr>
          <p:cNvSpPr/>
          <p:nvPr/>
        </p:nvSpPr>
        <p:spPr>
          <a:xfrm>
            <a:off x="6723737" y="5790544"/>
            <a:ext cx="3326848" cy="40258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FC0DFA-1999-4580-A503-51E249FD4C47}"/>
              </a:ext>
            </a:extLst>
          </p:cNvPr>
          <p:cNvSpPr/>
          <p:nvPr/>
        </p:nvSpPr>
        <p:spPr>
          <a:xfrm>
            <a:off x="4352150" y="583794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name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BCF342-70ED-4F19-9161-5704A281A6A0}"/>
              </a:ext>
            </a:extLst>
          </p:cNvPr>
          <p:cNvSpPr/>
          <p:nvPr/>
        </p:nvSpPr>
        <p:spPr>
          <a:xfrm>
            <a:off x="6999332" y="583794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Graphic 18" descr="Add">
            <a:extLst>
              <a:ext uri="{FF2B5EF4-FFF2-40B4-BE49-F238E27FC236}">
                <a16:creationId xmlns:a16="http://schemas.microsoft.com/office/drawing/2014/main" id="{B396019C-FE38-4D2E-94C1-7724974C5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6180" y="5812817"/>
            <a:ext cx="320430" cy="32043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C87A96-BABB-4200-AC25-FB5C3FE91F6E}"/>
              </a:ext>
            </a:extLst>
          </p:cNvPr>
          <p:cNvSpPr/>
          <p:nvPr/>
        </p:nvSpPr>
        <p:spPr>
          <a:xfrm>
            <a:off x="10948661" y="5943558"/>
            <a:ext cx="274320" cy="45719"/>
          </a:xfrm>
          <a:prstGeom prst="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0F3A56-E61D-4C37-9CD7-7AAB290364C1}"/>
              </a:ext>
            </a:extLst>
          </p:cNvPr>
          <p:cNvCxnSpPr>
            <a:cxnSpLocks/>
          </p:cNvCxnSpPr>
          <p:nvPr/>
        </p:nvCxnSpPr>
        <p:spPr>
          <a:xfrm flipH="1">
            <a:off x="10171748" y="6081241"/>
            <a:ext cx="227547" cy="29207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4826499-1E8A-4E3C-A85D-39AF3063B50F}"/>
              </a:ext>
            </a:extLst>
          </p:cNvPr>
          <p:cNvSpPr/>
          <p:nvPr/>
        </p:nvSpPr>
        <p:spPr>
          <a:xfrm>
            <a:off x="8790826" y="6470211"/>
            <a:ext cx="1855784" cy="9119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5717D1-AB0A-4D93-A0B9-B4831A238579}"/>
              </a:ext>
            </a:extLst>
          </p:cNvPr>
          <p:cNvSpPr txBox="1"/>
          <p:nvPr/>
        </p:nvSpPr>
        <p:spPr>
          <a:xfrm>
            <a:off x="8887574" y="6632633"/>
            <a:ext cx="185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Add one more attribute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11C414-5712-4F15-A818-5C876FA0634D}"/>
              </a:ext>
            </a:extLst>
          </p:cNvPr>
          <p:cNvSpPr txBox="1"/>
          <p:nvPr/>
        </p:nvSpPr>
        <p:spPr>
          <a:xfrm>
            <a:off x="2888439" y="4564592"/>
            <a:ext cx="376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dataset contains labels: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58DA5AF-D2D4-4682-AC85-EF3AD333E147}"/>
              </a:ext>
            </a:extLst>
          </p:cNvPr>
          <p:cNvSpPr/>
          <p:nvPr/>
        </p:nvSpPr>
        <p:spPr>
          <a:xfrm>
            <a:off x="6478506" y="4497282"/>
            <a:ext cx="1047710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E15D25-8E6F-40CB-A7AE-220BE3A82EC9}"/>
              </a:ext>
            </a:extLst>
          </p:cNvPr>
          <p:cNvSpPr/>
          <p:nvPr/>
        </p:nvSpPr>
        <p:spPr>
          <a:xfrm>
            <a:off x="6599228" y="4556014"/>
            <a:ext cx="477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BB36A800-93C0-4B6F-9B2B-E71C23579851}"/>
              </a:ext>
            </a:extLst>
          </p:cNvPr>
          <p:cNvSpPr/>
          <p:nvPr/>
        </p:nvSpPr>
        <p:spPr>
          <a:xfrm flipV="1">
            <a:off x="7199000" y="4668045"/>
            <a:ext cx="242728" cy="13164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72D2DFA-F1F6-4CE2-878C-9C7226823226}"/>
              </a:ext>
            </a:extLst>
          </p:cNvPr>
          <p:cNvGrpSpPr/>
          <p:nvPr/>
        </p:nvGrpSpPr>
        <p:grpSpPr>
          <a:xfrm>
            <a:off x="10294874" y="468992"/>
            <a:ext cx="1005840" cy="457200"/>
            <a:chOff x="10294874" y="468992"/>
            <a:chExt cx="1005840" cy="45720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C1CDBD3-E56B-4EC9-B5C3-A869EF39B7C9}"/>
                </a:ext>
              </a:extLst>
            </p:cNvPr>
            <p:cNvSpPr/>
            <p:nvPr/>
          </p:nvSpPr>
          <p:spPr>
            <a:xfrm>
              <a:off x="10294874" y="468992"/>
              <a:ext cx="1005840" cy="457200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2B6F30-3559-459D-9E49-A521CEED4938}"/>
                </a:ext>
              </a:extLst>
            </p:cNvPr>
            <p:cNvSpPr txBox="1"/>
            <p:nvPr/>
          </p:nvSpPr>
          <p:spPr>
            <a:xfrm>
              <a:off x="10391724" y="520021"/>
              <a:ext cx="81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A5D54A-7D1F-4A98-A9FD-9804B4786DFB}"/>
              </a:ext>
            </a:extLst>
          </p:cNvPr>
          <p:cNvSpPr/>
          <p:nvPr/>
        </p:nvSpPr>
        <p:spPr>
          <a:xfrm>
            <a:off x="4002123" y="2530012"/>
            <a:ext cx="690315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CC9FB-1A19-48AB-AAFA-DDCED8CAC938}"/>
              </a:ext>
            </a:extLst>
          </p:cNvPr>
          <p:cNvSpPr txBox="1"/>
          <p:nvPr/>
        </p:nvSpPr>
        <p:spPr>
          <a:xfrm>
            <a:off x="2930377" y="2531974"/>
            <a:ext cx="26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Keywords: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8FA9F1-DFBB-4FB2-B04E-46E759437FCA}"/>
              </a:ext>
            </a:extLst>
          </p:cNvPr>
          <p:cNvSpPr/>
          <p:nvPr/>
        </p:nvSpPr>
        <p:spPr>
          <a:xfrm>
            <a:off x="4087948" y="2555554"/>
            <a:ext cx="810751" cy="3237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3D483B-FA5D-45AC-9929-B154DEFA4F5E}"/>
              </a:ext>
            </a:extLst>
          </p:cNvPr>
          <p:cNvSpPr txBox="1"/>
          <p:nvPr/>
        </p:nvSpPr>
        <p:spPr>
          <a:xfrm>
            <a:off x="4152100" y="2554413"/>
            <a:ext cx="71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AE4D66-FE9D-4367-BEED-9452148781BE}"/>
              </a:ext>
            </a:extLst>
          </p:cNvPr>
          <p:cNvSpPr/>
          <p:nvPr/>
        </p:nvSpPr>
        <p:spPr>
          <a:xfrm>
            <a:off x="4986031" y="2567067"/>
            <a:ext cx="810751" cy="3237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8C674F-8405-4841-84B8-55B061BE759C}"/>
              </a:ext>
            </a:extLst>
          </p:cNvPr>
          <p:cNvSpPr txBox="1"/>
          <p:nvPr/>
        </p:nvSpPr>
        <p:spPr>
          <a:xfrm>
            <a:off x="4895743" y="2555713"/>
            <a:ext cx="103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flower</a:t>
            </a:r>
          </a:p>
        </p:txBody>
      </p:sp>
    </p:spTree>
    <p:extLst>
      <p:ext uri="{BB962C8B-B14F-4D97-AF65-F5344CB8AC3E}">
        <p14:creationId xmlns:p14="http://schemas.microsoft.com/office/powerpoint/2010/main" val="334273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A423957-9342-4E89-A603-FEBFCED99963}"/>
              </a:ext>
            </a:extLst>
          </p:cNvPr>
          <p:cNvSpPr/>
          <p:nvPr/>
        </p:nvSpPr>
        <p:spPr>
          <a:xfrm>
            <a:off x="3960187" y="2608654"/>
            <a:ext cx="690315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B7BBD-FE99-4D14-A0BF-E07EA1ED8BCE}"/>
              </a:ext>
            </a:extLst>
          </p:cNvPr>
          <p:cNvGrpSpPr/>
          <p:nvPr/>
        </p:nvGrpSpPr>
        <p:grpSpPr>
          <a:xfrm>
            <a:off x="232618" y="2649188"/>
            <a:ext cx="2066418" cy="1974177"/>
            <a:chOff x="177155" y="2272078"/>
            <a:chExt cx="2066418" cy="19741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55ED38-4F75-49B5-8E50-D96D27F56D38}"/>
                </a:ext>
              </a:extLst>
            </p:cNvPr>
            <p:cNvGrpSpPr/>
            <p:nvPr/>
          </p:nvGrpSpPr>
          <p:grpSpPr>
            <a:xfrm>
              <a:off x="234596" y="3845927"/>
              <a:ext cx="1954681" cy="400328"/>
              <a:chOff x="265239" y="3292796"/>
              <a:chExt cx="1954681" cy="400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1AB25-0A40-452F-88AD-CF77E8E0A654}"/>
                  </a:ext>
                </a:extLst>
              </p:cNvPr>
              <p:cNvSpPr txBox="1"/>
              <p:nvPr/>
            </p:nvSpPr>
            <p:spPr>
              <a:xfrm>
                <a:off x="396804" y="3324611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18" name="Graphic 17" descr="Statistics">
                <a:extLst>
                  <a:ext uri="{FF2B5EF4-FFF2-40B4-BE49-F238E27FC236}">
                    <a16:creationId xmlns:a16="http://schemas.microsoft.com/office/drawing/2014/main" id="{F0994A5C-8218-4D2D-A370-97A7DB427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5239" y="3292796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hlinkClick r:id="rId7" action="ppaction://hlinksldjump"/>
              <a:extLst>
                <a:ext uri="{FF2B5EF4-FFF2-40B4-BE49-F238E27FC236}">
                  <a16:creationId xmlns:a16="http://schemas.microsoft.com/office/drawing/2014/main" id="{28139D10-26C9-4E6A-B432-4EDA6F2B67A8}"/>
                </a:ext>
              </a:extLst>
            </p:cNvPr>
            <p:cNvSpPr txBox="1"/>
            <p:nvPr/>
          </p:nvSpPr>
          <p:spPr>
            <a:xfrm>
              <a:off x="358255" y="320380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17" name="Graphic 16" descr="Web design">
              <a:extLst>
                <a:ext uri="{FF2B5EF4-FFF2-40B4-BE49-F238E27FC236}">
                  <a16:creationId xmlns:a16="http://schemas.microsoft.com/office/drawing/2014/main" id="{B3714E7F-1ABF-4CC7-A9BC-1184D9C7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9531" y="3153594"/>
              <a:ext cx="430459" cy="4304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C3A8A8-AA79-4B6D-94C3-4EEF91344343}"/>
              </a:ext>
            </a:extLst>
          </p:cNvPr>
          <p:cNvSpPr txBox="1"/>
          <p:nvPr/>
        </p:nvSpPr>
        <p:spPr>
          <a:xfrm>
            <a:off x="2839594" y="504632"/>
            <a:ext cx="485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 – 01 Iris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C3579-917A-4BA7-84C8-D4F6CF494942}"/>
              </a:ext>
            </a:extLst>
          </p:cNvPr>
          <p:cNvSpPr txBox="1"/>
          <p:nvPr/>
        </p:nvSpPr>
        <p:spPr>
          <a:xfrm>
            <a:off x="2888441" y="3218286"/>
            <a:ext cx="26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FD058-00E5-4EE6-B252-0CA49F04FFB4}"/>
              </a:ext>
            </a:extLst>
          </p:cNvPr>
          <p:cNvSpPr/>
          <p:nvPr/>
        </p:nvSpPr>
        <p:spPr>
          <a:xfrm>
            <a:off x="2981182" y="1414607"/>
            <a:ext cx="7882160" cy="975927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1B025-DA4F-4329-ABFD-D56578752DF1}"/>
              </a:ext>
            </a:extLst>
          </p:cNvPr>
          <p:cNvSpPr txBox="1"/>
          <p:nvPr/>
        </p:nvSpPr>
        <p:spPr>
          <a:xfrm>
            <a:off x="2888442" y="1050043"/>
            <a:ext cx="26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description: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8AD242B-DFD4-4D78-8EBD-54252D21A002}"/>
              </a:ext>
            </a:extLst>
          </p:cNvPr>
          <p:cNvSpPr/>
          <p:nvPr/>
        </p:nvSpPr>
        <p:spPr>
          <a:xfrm>
            <a:off x="3868617" y="3206184"/>
            <a:ext cx="699472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0F6D49-55F6-436D-9462-DC29A9EF03F0}"/>
              </a:ext>
            </a:extLst>
          </p:cNvPr>
          <p:cNvSpPr txBox="1"/>
          <p:nvPr/>
        </p:nvSpPr>
        <p:spPr>
          <a:xfrm>
            <a:off x="2888440" y="4067858"/>
            <a:ext cx="23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Instances: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A4C69-F072-4BDA-B42D-51BDC90A888A}"/>
              </a:ext>
            </a:extLst>
          </p:cNvPr>
          <p:cNvSpPr txBox="1"/>
          <p:nvPr/>
        </p:nvSpPr>
        <p:spPr>
          <a:xfrm>
            <a:off x="6999332" y="4066774"/>
            <a:ext cx="23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Attributes: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DF12A6-7E9A-47B5-96A2-F74389874984}"/>
              </a:ext>
            </a:extLst>
          </p:cNvPr>
          <p:cNvSpPr txBox="1"/>
          <p:nvPr/>
        </p:nvSpPr>
        <p:spPr>
          <a:xfrm>
            <a:off x="2888440" y="4818210"/>
            <a:ext cx="23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Information:</a:t>
            </a:r>
            <a:endParaRPr lang="en-US" sz="1600" dirty="0">
              <a:solidFill>
                <a:srgbClr val="378C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10C3C3-48B7-4D44-8266-6874925C4A44}"/>
              </a:ext>
            </a:extLst>
          </p:cNvPr>
          <p:cNvSpPr/>
          <p:nvPr/>
        </p:nvSpPr>
        <p:spPr>
          <a:xfrm>
            <a:off x="5110531" y="4048274"/>
            <a:ext cx="71901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3E2290-0000-4D51-8BE2-4FB8FC123A14}"/>
              </a:ext>
            </a:extLst>
          </p:cNvPr>
          <p:cNvSpPr/>
          <p:nvPr/>
        </p:nvSpPr>
        <p:spPr>
          <a:xfrm>
            <a:off x="9096452" y="4048273"/>
            <a:ext cx="719015" cy="395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69DE1-26A0-4588-9B46-140A92AAC9B4}"/>
              </a:ext>
            </a:extLst>
          </p:cNvPr>
          <p:cNvSpPr/>
          <p:nvPr/>
        </p:nvSpPr>
        <p:spPr>
          <a:xfrm>
            <a:off x="2888440" y="5376846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1: 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E76998F-C35D-4E81-8271-35696A744188}"/>
              </a:ext>
            </a:extLst>
          </p:cNvPr>
          <p:cNvSpPr/>
          <p:nvPr/>
        </p:nvSpPr>
        <p:spPr>
          <a:xfrm>
            <a:off x="4338609" y="5329442"/>
            <a:ext cx="2124707" cy="40258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B5E31E2-1102-4A11-AB0D-A5BFA610160E}"/>
              </a:ext>
            </a:extLst>
          </p:cNvPr>
          <p:cNvSpPr/>
          <p:nvPr/>
        </p:nvSpPr>
        <p:spPr>
          <a:xfrm>
            <a:off x="6723737" y="5329441"/>
            <a:ext cx="3326848" cy="40258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FC0DFA-1999-4580-A503-51E249FD4C47}"/>
              </a:ext>
            </a:extLst>
          </p:cNvPr>
          <p:cNvSpPr/>
          <p:nvPr/>
        </p:nvSpPr>
        <p:spPr>
          <a:xfrm>
            <a:off x="4352150" y="5376846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name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BCF342-70ED-4F19-9161-5704A281A6A0}"/>
              </a:ext>
            </a:extLst>
          </p:cNvPr>
          <p:cNvSpPr/>
          <p:nvPr/>
        </p:nvSpPr>
        <p:spPr>
          <a:xfrm>
            <a:off x="6999332" y="5376843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Graphic 18" descr="Add">
            <a:extLst>
              <a:ext uri="{FF2B5EF4-FFF2-40B4-BE49-F238E27FC236}">
                <a16:creationId xmlns:a16="http://schemas.microsoft.com/office/drawing/2014/main" id="{B396019C-FE38-4D2E-94C1-7724974C5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01715" y="5288656"/>
            <a:ext cx="320430" cy="32043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C87A96-BABB-4200-AC25-FB5C3FE91F6E}"/>
              </a:ext>
            </a:extLst>
          </p:cNvPr>
          <p:cNvSpPr/>
          <p:nvPr/>
        </p:nvSpPr>
        <p:spPr>
          <a:xfrm>
            <a:off x="11025266" y="5446314"/>
            <a:ext cx="274320" cy="45719"/>
          </a:xfrm>
          <a:prstGeom prst="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E4260-8CCB-4624-BEB3-8FD82808A247}"/>
              </a:ext>
            </a:extLst>
          </p:cNvPr>
          <p:cNvSpPr/>
          <p:nvPr/>
        </p:nvSpPr>
        <p:spPr>
          <a:xfrm>
            <a:off x="2888440" y="5921598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2: </a:t>
            </a:r>
            <a:endParaRPr lang="en-US" sz="14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BE2597-76A5-4118-ADAF-A45848F350A9}"/>
              </a:ext>
            </a:extLst>
          </p:cNvPr>
          <p:cNvSpPr/>
          <p:nvPr/>
        </p:nvSpPr>
        <p:spPr>
          <a:xfrm>
            <a:off x="4338609" y="5874194"/>
            <a:ext cx="2124707" cy="40258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89B456-B1EC-481E-AFC7-733796587CB1}"/>
              </a:ext>
            </a:extLst>
          </p:cNvPr>
          <p:cNvSpPr/>
          <p:nvPr/>
        </p:nvSpPr>
        <p:spPr>
          <a:xfrm>
            <a:off x="6723737" y="5874193"/>
            <a:ext cx="3326848" cy="40258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1DA9CF-ABF5-48BC-B72B-BEE9688BB5A7}"/>
              </a:ext>
            </a:extLst>
          </p:cNvPr>
          <p:cNvSpPr/>
          <p:nvPr/>
        </p:nvSpPr>
        <p:spPr>
          <a:xfrm>
            <a:off x="4352150" y="5921598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name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6C43C8-B1FB-4CCE-8DA1-1EEBB68189A1}"/>
              </a:ext>
            </a:extLst>
          </p:cNvPr>
          <p:cNvSpPr/>
          <p:nvPr/>
        </p:nvSpPr>
        <p:spPr>
          <a:xfrm>
            <a:off x="6999332" y="5921595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" name="Graphic 37" descr="Add">
            <a:extLst>
              <a:ext uri="{FF2B5EF4-FFF2-40B4-BE49-F238E27FC236}">
                <a16:creationId xmlns:a16="http://schemas.microsoft.com/office/drawing/2014/main" id="{8E954683-3FE4-473E-87D1-C92530975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01714" y="5962371"/>
            <a:ext cx="320431" cy="32043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B91251C-8645-45A4-9186-03126EC4A9DE}"/>
              </a:ext>
            </a:extLst>
          </p:cNvPr>
          <p:cNvSpPr/>
          <p:nvPr/>
        </p:nvSpPr>
        <p:spPr>
          <a:xfrm>
            <a:off x="11025266" y="6127439"/>
            <a:ext cx="274320" cy="45719"/>
          </a:xfrm>
          <a:prstGeom prst="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2B06A-277C-4BFC-9619-EAEEC3E7C6C5}"/>
              </a:ext>
            </a:extLst>
          </p:cNvPr>
          <p:cNvGrpSpPr/>
          <p:nvPr/>
        </p:nvGrpSpPr>
        <p:grpSpPr>
          <a:xfrm>
            <a:off x="10294874" y="468992"/>
            <a:ext cx="1005840" cy="457200"/>
            <a:chOff x="10294874" y="468992"/>
            <a:chExt cx="1005840" cy="4572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BD5735F-E937-4447-A0E4-09982DD8B36D}"/>
                </a:ext>
              </a:extLst>
            </p:cNvPr>
            <p:cNvSpPr/>
            <p:nvPr/>
          </p:nvSpPr>
          <p:spPr>
            <a:xfrm>
              <a:off x="10294874" y="468992"/>
              <a:ext cx="1005840" cy="457200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CCC1BB-0C84-436A-8C9C-A320F3BBDE52}"/>
                </a:ext>
              </a:extLst>
            </p:cNvPr>
            <p:cNvSpPr txBox="1"/>
            <p:nvPr/>
          </p:nvSpPr>
          <p:spPr>
            <a:xfrm>
              <a:off x="10391724" y="520021"/>
              <a:ext cx="81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02937DB-4EE8-4B99-B47F-4F2B29F1F8E1}"/>
              </a:ext>
            </a:extLst>
          </p:cNvPr>
          <p:cNvSpPr txBox="1"/>
          <p:nvPr/>
        </p:nvSpPr>
        <p:spPr>
          <a:xfrm>
            <a:off x="2888441" y="2610616"/>
            <a:ext cx="26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2D402D-A9D9-45FC-90A8-6D4F2B474060}"/>
              </a:ext>
            </a:extLst>
          </p:cNvPr>
          <p:cNvSpPr/>
          <p:nvPr/>
        </p:nvSpPr>
        <p:spPr>
          <a:xfrm>
            <a:off x="4046012" y="2634196"/>
            <a:ext cx="810751" cy="3237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8457F-A5F7-45B5-8904-64F948972570}"/>
              </a:ext>
            </a:extLst>
          </p:cNvPr>
          <p:cNvSpPr txBox="1"/>
          <p:nvPr/>
        </p:nvSpPr>
        <p:spPr>
          <a:xfrm>
            <a:off x="4110164" y="2633055"/>
            <a:ext cx="71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88FB4F-2856-455A-9DDE-0A8EE1C2BFC7}"/>
              </a:ext>
            </a:extLst>
          </p:cNvPr>
          <p:cNvSpPr/>
          <p:nvPr/>
        </p:nvSpPr>
        <p:spPr>
          <a:xfrm>
            <a:off x="4944095" y="2645709"/>
            <a:ext cx="810751" cy="3237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F7830B-784D-463E-A4C1-2945A87D6C6A}"/>
              </a:ext>
            </a:extLst>
          </p:cNvPr>
          <p:cNvSpPr txBox="1"/>
          <p:nvPr/>
        </p:nvSpPr>
        <p:spPr>
          <a:xfrm>
            <a:off x="4853807" y="2634355"/>
            <a:ext cx="103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flower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7A5026-C6ED-4A7A-A95C-2677EF59796C}"/>
              </a:ext>
            </a:extLst>
          </p:cNvPr>
          <p:cNvCxnSpPr>
            <a:cxnSpLocks/>
          </p:cNvCxnSpPr>
          <p:nvPr/>
        </p:nvCxnSpPr>
        <p:spPr>
          <a:xfrm flipV="1">
            <a:off x="5977473" y="2272078"/>
            <a:ext cx="425471" cy="54192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682331-F3BC-4F57-851F-32DBD72D41B5}"/>
              </a:ext>
            </a:extLst>
          </p:cNvPr>
          <p:cNvSpPr/>
          <p:nvPr/>
        </p:nvSpPr>
        <p:spPr>
          <a:xfrm>
            <a:off x="6402944" y="1486902"/>
            <a:ext cx="2477240" cy="101269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7092DB-E436-4B38-B22B-3FCC519ECB59}"/>
              </a:ext>
            </a:extLst>
          </p:cNvPr>
          <p:cNvSpPr txBox="1"/>
          <p:nvPr/>
        </p:nvSpPr>
        <p:spPr>
          <a:xfrm>
            <a:off x="6633120" y="1628485"/>
            <a:ext cx="2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user needs to add some keywords here for future data querying </a:t>
            </a:r>
          </a:p>
        </p:txBody>
      </p:sp>
    </p:spTree>
    <p:extLst>
      <p:ext uri="{BB962C8B-B14F-4D97-AF65-F5344CB8AC3E}">
        <p14:creationId xmlns:p14="http://schemas.microsoft.com/office/powerpoint/2010/main" val="229340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AF080D4-5D90-4EDB-8687-8915A69A0A87}"/>
              </a:ext>
            </a:extLst>
          </p:cNvPr>
          <p:cNvSpPr/>
          <p:nvPr/>
        </p:nvSpPr>
        <p:spPr>
          <a:xfrm>
            <a:off x="2845147" y="564802"/>
            <a:ext cx="6858000" cy="17480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DD3-40C6-479D-99E0-653864E37E05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7305B9-F4FD-45C1-ABC4-82CD5C1465CC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11ED67-DC5B-4870-A747-72A592C82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97103"/>
              </p:ext>
            </p:extLst>
          </p:nvPr>
        </p:nvGraphicFramePr>
        <p:xfrm>
          <a:off x="2845147" y="2403165"/>
          <a:ext cx="8634611" cy="4880062"/>
        </p:xfrm>
        <a:graphic>
          <a:graphicData uri="http://schemas.openxmlformats.org/drawingml/2006/table">
            <a:tbl>
              <a:tblPr/>
              <a:tblGrid>
                <a:gridCol w="1706842">
                  <a:extLst>
                    <a:ext uri="{9D8B030D-6E8A-4147-A177-3AD203B41FA5}">
                      <a16:colId xmlns:a16="http://schemas.microsoft.com/office/drawing/2014/main" val="207208698"/>
                    </a:ext>
                  </a:extLst>
                </a:gridCol>
                <a:gridCol w="1932747">
                  <a:extLst>
                    <a:ext uri="{9D8B030D-6E8A-4147-A177-3AD203B41FA5}">
                      <a16:colId xmlns:a16="http://schemas.microsoft.com/office/drawing/2014/main" val="4155693231"/>
                    </a:ext>
                  </a:extLst>
                </a:gridCol>
                <a:gridCol w="1782144">
                  <a:extLst>
                    <a:ext uri="{9D8B030D-6E8A-4147-A177-3AD203B41FA5}">
                      <a16:colId xmlns:a16="http://schemas.microsoft.com/office/drawing/2014/main" val="1439609968"/>
                    </a:ext>
                  </a:extLst>
                </a:gridCol>
                <a:gridCol w="1932747">
                  <a:extLst>
                    <a:ext uri="{9D8B030D-6E8A-4147-A177-3AD203B41FA5}">
                      <a16:colId xmlns:a16="http://schemas.microsoft.com/office/drawing/2014/main" val="1660188511"/>
                    </a:ext>
                  </a:extLst>
                </a:gridCol>
                <a:gridCol w="1280131">
                  <a:extLst>
                    <a:ext uri="{9D8B030D-6E8A-4147-A177-3AD203B41FA5}">
                      <a16:colId xmlns:a16="http://schemas.microsoft.com/office/drawing/2014/main" val="662724901"/>
                    </a:ext>
                  </a:extLst>
                </a:gridCol>
              </a:tblGrid>
              <a:tr h="392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78C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 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78C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 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78C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 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78C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 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78C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370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7039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091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64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9744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424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351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352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07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2642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499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665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156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3126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039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880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7457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229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914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685C647-B977-4215-B275-0F7DDCEE7D95}"/>
              </a:ext>
            </a:extLst>
          </p:cNvPr>
          <p:cNvSpPr/>
          <p:nvPr/>
        </p:nvSpPr>
        <p:spPr>
          <a:xfrm>
            <a:off x="11730892" y="2403165"/>
            <a:ext cx="193051" cy="4880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627639-1CCC-44C3-B699-0AE955446D1B}"/>
              </a:ext>
            </a:extLst>
          </p:cNvPr>
          <p:cNvSpPr/>
          <p:nvPr/>
        </p:nvSpPr>
        <p:spPr>
          <a:xfrm>
            <a:off x="11730892" y="2532185"/>
            <a:ext cx="193051" cy="9534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DFF05F-BE82-44C7-B06E-22CF03F328B3}"/>
              </a:ext>
            </a:extLst>
          </p:cNvPr>
          <p:cNvSpPr/>
          <p:nvPr/>
        </p:nvSpPr>
        <p:spPr>
          <a:xfrm>
            <a:off x="2933361" y="684401"/>
            <a:ext cx="4260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Title: Iris Plants Database	</a:t>
            </a:r>
          </a:p>
          <a:p>
            <a:r>
              <a:rPr lang="en-US" sz="1200" dirty="0"/>
              <a:t>	Updated Sept 21 by C.Blake - Added discrepency information2. </a:t>
            </a:r>
          </a:p>
          <a:p>
            <a:endParaRPr lang="en-US" sz="1200" dirty="0"/>
          </a:p>
          <a:p>
            <a:r>
              <a:rPr lang="en-US" sz="1200" dirty="0"/>
              <a:t>Sources:     </a:t>
            </a:r>
          </a:p>
          <a:p>
            <a:pPr marL="342900" indent="-342900">
              <a:buAutoNum type="arabicPeriod"/>
            </a:pPr>
            <a:r>
              <a:rPr lang="en-US" sz="1200" dirty="0"/>
              <a:t>(a) Creator: R.A. Fisher     </a:t>
            </a:r>
          </a:p>
          <a:p>
            <a:pPr marL="342900" indent="-342900">
              <a:buAutoNum type="arabicPeriod"/>
            </a:pPr>
            <a:r>
              <a:rPr lang="en-US" sz="1200" dirty="0"/>
              <a:t>(b) Donor: Michael Marshall (MARSHALL%PLU@io.arc.nasa.gov)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CB0367-F920-45A2-AEE6-95873BC7B493}"/>
              </a:ext>
            </a:extLst>
          </p:cNvPr>
          <p:cNvSpPr/>
          <p:nvPr/>
        </p:nvSpPr>
        <p:spPr>
          <a:xfrm>
            <a:off x="9555719" y="603711"/>
            <a:ext cx="178686" cy="17310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739C4B-00D8-4BAE-8074-EF396532AC15}"/>
              </a:ext>
            </a:extLst>
          </p:cNvPr>
          <p:cNvSpPr/>
          <p:nvPr/>
        </p:nvSpPr>
        <p:spPr>
          <a:xfrm>
            <a:off x="2845153" y="231689"/>
            <a:ext cx="6889252" cy="402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73333-A2EA-4E96-AD1C-065F8871ABD5}"/>
              </a:ext>
            </a:extLst>
          </p:cNvPr>
          <p:cNvSpPr txBox="1"/>
          <p:nvPr/>
        </p:nvSpPr>
        <p:spPr>
          <a:xfrm>
            <a:off x="2876411" y="271725"/>
            <a:ext cx="3384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 - Iris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F6262F-46BE-40A0-A674-44565F492129}"/>
              </a:ext>
            </a:extLst>
          </p:cNvPr>
          <p:cNvGrpSpPr/>
          <p:nvPr/>
        </p:nvGrpSpPr>
        <p:grpSpPr>
          <a:xfrm>
            <a:off x="113832" y="2523833"/>
            <a:ext cx="2066418" cy="2005992"/>
            <a:chOff x="177155" y="2272078"/>
            <a:chExt cx="2066418" cy="2005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B4EACC-00BC-4413-8A49-8DF54A68053D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CA0364-E5E4-4DF2-B905-FE62F9B39F41}"/>
                </a:ext>
              </a:extLst>
            </p:cNvPr>
            <p:cNvSpPr txBox="1"/>
            <p:nvPr/>
          </p:nvSpPr>
          <p:spPr>
            <a:xfrm>
              <a:off x="346650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26" name="Graphic 25" descr="Database">
              <a:extLst>
                <a:ext uri="{FF2B5EF4-FFF2-40B4-BE49-F238E27FC236}">
                  <a16:creationId xmlns:a16="http://schemas.microsoft.com/office/drawing/2014/main" id="{A58A8CAE-AC94-4300-9809-1A646053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22DE2-361F-4438-A34A-019E7F1F92F9}"/>
                </a:ext>
              </a:extLst>
            </p:cNvPr>
            <p:cNvGrpSpPr/>
            <p:nvPr/>
          </p:nvGrpSpPr>
          <p:grpSpPr>
            <a:xfrm>
              <a:off x="207726" y="3877742"/>
              <a:ext cx="1986128" cy="400328"/>
              <a:chOff x="238369" y="3324611"/>
              <a:chExt cx="1986128" cy="4003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34E6E7-5A28-4A4B-BC14-DB9E4CE85097}"/>
                  </a:ext>
                </a:extLst>
              </p:cNvPr>
              <p:cNvSpPr txBox="1"/>
              <p:nvPr/>
            </p:nvSpPr>
            <p:spPr>
              <a:xfrm>
                <a:off x="401381" y="3332185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32" name="Graphic 31" descr="Statistics">
                <a:extLst>
                  <a:ext uri="{FF2B5EF4-FFF2-40B4-BE49-F238E27FC236}">
                    <a16:creationId xmlns:a16="http://schemas.microsoft.com/office/drawing/2014/main" id="{42AEBD17-CFEA-4507-ABF3-F5FFEA7B3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8369" y="3324611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hlinkClick r:id="rId6" action="ppaction://hlinksldjump"/>
              <a:extLst>
                <a:ext uri="{FF2B5EF4-FFF2-40B4-BE49-F238E27FC236}">
                  <a16:creationId xmlns:a16="http://schemas.microsoft.com/office/drawing/2014/main" id="{53579923-1199-40B3-9213-ED04AD41D282}"/>
                </a:ext>
              </a:extLst>
            </p:cNvPr>
            <p:cNvSpPr txBox="1"/>
            <p:nvPr/>
          </p:nvSpPr>
          <p:spPr>
            <a:xfrm>
              <a:off x="346650" y="320380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30" name="Graphic 29" descr="Web design">
              <a:extLst>
                <a:ext uri="{FF2B5EF4-FFF2-40B4-BE49-F238E27FC236}">
                  <a16:creationId xmlns:a16="http://schemas.microsoft.com/office/drawing/2014/main" id="{EECB7B56-3E2F-4B7B-9ADF-455A7FF23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9531" y="3153594"/>
              <a:ext cx="430459" cy="430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A87132F-79FA-43D1-AD0E-8C9DFF57AEA5}"/>
              </a:ext>
            </a:extLst>
          </p:cNvPr>
          <p:cNvSpPr/>
          <p:nvPr/>
        </p:nvSpPr>
        <p:spPr>
          <a:xfrm>
            <a:off x="9555718" y="887349"/>
            <a:ext cx="193051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8ED6DA8-636D-4545-974E-355E5B953C3A}"/>
              </a:ext>
            </a:extLst>
          </p:cNvPr>
          <p:cNvSpPr/>
          <p:nvPr/>
        </p:nvSpPr>
        <p:spPr>
          <a:xfrm>
            <a:off x="177154" y="3218215"/>
            <a:ext cx="2066418" cy="587827"/>
          </a:xfrm>
          <a:prstGeom prst="rect">
            <a:avLst/>
          </a:prstGeom>
          <a:solidFill>
            <a:srgbClr val="F0F7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B7BBD-FE99-4D14-A0BF-E07EA1ED8BCE}"/>
              </a:ext>
            </a:extLst>
          </p:cNvPr>
          <p:cNvGrpSpPr/>
          <p:nvPr/>
        </p:nvGrpSpPr>
        <p:grpSpPr>
          <a:xfrm>
            <a:off x="248134" y="2620926"/>
            <a:ext cx="2013010" cy="1857809"/>
            <a:chOff x="217996" y="2403165"/>
            <a:chExt cx="2013010" cy="18578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55ED38-4F75-49B5-8E50-D96D27F56D38}"/>
                </a:ext>
              </a:extLst>
            </p:cNvPr>
            <p:cNvGrpSpPr/>
            <p:nvPr/>
          </p:nvGrpSpPr>
          <p:grpSpPr>
            <a:xfrm>
              <a:off x="217996" y="3860646"/>
              <a:ext cx="2013010" cy="400328"/>
              <a:chOff x="248639" y="3307515"/>
              <a:chExt cx="2013010" cy="400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1AB25-0A40-452F-88AD-CF77E8E0A654}"/>
                  </a:ext>
                </a:extLst>
              </p:cNvPr>
              <p:cNvSpPr txBox="1"/>
              <p:nvPr/>
            </p:nvSpPr>
            <p:spPr>
              <a:xfrm>
                <a:off x="438533" y="3362737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18" name="Graphic 17" descr="Statistics">
                <a:extLst>
                  <a:ext uri="{FF2B5EF4-FFF2-40B4-BE49-F238E27FC236}">
                    <a16:creationId xmlns:a16="http://schemas.microsoft.com/office/drawing/2014/main" id="{F0994A5C-8218-4D2D-A370-97A7DB427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8639" y="3307515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hlinkClick r:id="rId6" action="ppaction://hlinksldjump"/>
              <a:extLst>
                <a:ext uri="{FF2B5EF4-FFF2-40B4-BE49-F238E27FC236}">
                  <a16:creationId xmlns:a16="http://schemas.microsoft.com/office/drawing/2014/main" id="{28139D10-26C9-4E6A-B432-4EDA6F2B67A8}"/>
                </a:ext>
              </a:extLst>
            </p:cNvPr>
            <p:cNvSpPr txBox="1"/>
            <p:nvPr/>
          </p:nvSpPr>
          <p:spPr>
            <a:xfrm>
              <a:off x="366161" y="3140637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17" name="Graphic 16" descr="Web design">
              <a:extLst>
                <a:ext uri="{FF2B5EF4-FFF2-40B4-BE49-F238E27FC236}">
                  <a16:creationId xmlns:a16="http://schemas.microsoft.com/office/drawing/2014/main" id="{B3714E7F-1ABF-4CC7-A9BC-1184D9C7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9531" y="3098122"/>
              <a:ext cx="430459" cy="430459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A9F99E4-61E2-4CC1-8C58-740345B18439}"/>
              </a:ext>
            </a:extLst>
          </p:cNvPr>
          <p:cNvSpPr/>
          <p:nvPr/>
        </p:nvSpPr>
        <p:spPr>
          <a:xfrm>
            <a:off x="3290276" y="2982825"/>
            <a:ext cx="7987323" cy="47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B9572-48A4-4354-A803-43077C48C962}"/>
              </a:ext>
            </a:extLst>
          </p:cNvPr>
          <p:cNvSpPr txBox="1"/>
          <p:nvPr/>
        </p:nvSpPr>
        <p:spPr>
          <a:xfrm>
            <a:off x="3384387" y="3046062"/>
            <a:ext cx="214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38134-AD0F-4FF9-B982-76567EB1714F}"/>
              </a:ext>
            </a:extLst>
          </p:cNvPr>
          <p:cNvSpPr txBox="1"/>
          <p:nvPr/>
        </p:nvSpPr>
        <p:spPr>
          <a:xfrm>
            <a:off x="6177948" y="3062027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600" dirty="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ize(KB)</a:t>
            </a:r>
            <a:endParaRPr lang="en-US" sz="1600" dirty="0">
              <a:solidFill>
                <a:srgbClr val="4595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96DB36-9EC5-4A3E-913E-652E25A2C708}"/>
              </a:ext>
            </a:extLst>
          </p:cNvPr>
          <p:cNvSpPr/>
          <p:nvPr/>
        </p:nvSpPr>
        <p:spPr>
          <a:xfrm>
            <a:off x="3290275" y="3994780"/>
            <a:ext cx="7987319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245737-CF66-4333-99BE-4BD7D8D3C3F6}"/>
              </a:ext>
            </a:extLst>
          </p:cNvPr>
          <p:cNvSpPr txBox="1"/>
          <p:nvPr/>
        </p:nvSpPr>
        <p:spPr>
          <a:xfrm>
            <a:off x="3852974" y="3516197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520DA2-2837-4C68-A371-0B6261D22BDF}"/>
              </a:ext>
            </a:extLst>
          </p:cNvPr>
          <p:cNvSpPr txBox="1"/>
          <p:nvPr/>
        </p:nvSpPr>
        <p:spPr>
          <a:xfrm>
            <a:off x="6177952" y="3530495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pic>
        <p:nvPicPr>
          <p:cNvPr id="53" name="Graphic 52" descr="Garbage">
            <a:extLst>
              <a:ext uri="{FF2B5EF4-FFF2-40B4-BE49-F238E27FC236}">
                <a16:creationId xmlns:a16="http://schemas.microsoft.com/office/drawing/2014/main" id="{498B03A7-5598-49A6-8AAF-55E5C51128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6635" y="3581073"/>
            <a:ext cx="327448" cy="32744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A2A065-D8E2-466B-8FEB-07C4F74B8EAB}"/>
              </a:ext>
            </a:extLst>
          </p:cNvPr>
          <p:cNvSpPr txBox="1"/>
          <p:nvPr/>
        </p:nvSpPr>
        <p:spPr>
          <a:xfrm>
            <a:off x="4027332" y="4070757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18747-7059-4F22-B84A-4AA695E46804}"/>
              </a:ext>
            </a:extLst>
          </p:cNvPr>
          <p:cNvSpPr txBox="1"/>
          <p:nvPr/>
        </p:nvSpPr>
        <p:spPr>
          <a:xfrm>
            <a:off x="6177948" y="4101218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59" name="Graphic 58" descr="Garbage">
            <a:extLst>
              <a:ext uri="{FF2B5EF4-FFF2-40B4-BE49-F238E27FC236}">
                <a16:creationId xmlns:a16="http://schemas.microsoft.com/office/drawing/2014/main" id="{0076BD24-7042-48D9-8F71-9B082F13F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798" y="4052961"/>
            <a:ext cx="327448" cy="327448"/>
          </a:xfrm>
          <a:prstGeom prst="rect">
            <a:avLst/>
          </a:prstGeom>
        </p:spPr>
      </p:pic>
      <p:pic>
        <p:nvPicPr>
          <p:cNvPr id="63" name="Graphic 62" descr="Add">
            <a:extLst>
              <a:ext uri="{FF2B5EF4-FFF2-40B4-BE49-F238E27FC236}">
                <a16:creationId xmlns:a16="http://schemas.microsoft.com/office/drawing/2014/main" id="{E2074ADE-3CE6-4267-B8E2-D65BF3C4E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18877" y="3590454"/>
            <a:ext cx="320430" cy="320430"/>
          </a:xfrm>
          <a:prstGeom prst="rect">
            <a:avLst/>
          </a:prstGeom>
        </p:spPr>
      </p:pic>
      <p:pic>
        <p:nvPicPr>
          <p:cNvPr id="64" name="Graphic 63" descr="Add">
            <a:extLst>
              <a:ext uri="{FF2B5EF4-FFF2-40B4-BE49-F238E27FC236}">
                <a16:creationId xmlns:a16="http://schemas.microsoft.com/office/drawing/2014/main" id="{5DE4474B-8750-4D32-9AAC-B8B44F50DC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25789" y="4086088"/>
            <a:ext cx="320430" cy="320430"/>
          </a:xfrm>
          <a:prstGeom prst="rect">
            <a:avLst/>
          </a:prstGeom>
        </p:spPr>
      </p:pic>
      <p:pic>
        <p:nvPicPr>
          <p:cNvPr id="65" name="Graphic 64" descr="Statistics">
            <a:hlinkClick r:id="rId13" action="ppaction://hlinksldjump"/>
            <a:extLst>
              <a:ext uri="{FF2B5EF4-FFF2-40B4-BE49-F238E27FC236}">
                <a16:creationId xmlns:a16="http://schemas.microsoft.com/office/drawing/2014/main" id="{480AC2CB-BB35-4B27-946E-6141DA44B4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21411" y="3516197"/>
            <a:ext cx="457200" cy="457200"/>
          </a:xfrm>
          <a:prstGeom prst="rect">
            <a:avLst/>
          </a:prstGeom>
        </p:spPr>
      </p:pic>
      <p:pic>
        <p:nvPicPr>
          <p:cNvPr id="66" name="Graphic 65" descr="Statistics">
            <a:extLst>
              <a:ext uri="{FF2B5EF4-FFF2-40B4-BE49-F238E27FC236}">
                <a16:creationId xmlns:a16="http://schemas.microsoft.com/office/drawing/2014/main" id="{03A73482-A33F-4A86-841D-A21AAA6181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34913" y="4003474"/>
            <a:ext cx="457200" cy="457200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DD413A8-223F-4C9E-8F27-660BA4488E8E}"/>
              </a:ext>
            </a:extLst>
          </p:cNvPr>
          <p:cNvSpPr/>
          <p:nvPr/>
        </p:nvSpPr>
        <p:spPr>
          <a:xfrm>
            <a:off x="3725559" y="631311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18E910-EF53-4FD3-9BC3-334C3F846455}"/>
              </a:ext>
            </a:extLst>
          </p:cNvPr>
          <p:cNvGrpSpPr/>
          <p:nvPr/>
        </p:nvGrpSpPr>
        <p:grpSpPr>
          <a:xfrm>
            <a:off x="9423730" y="631311"/>
            <a:ext cx="1134208" cy="553916"/>
            <a:chOff x="9319846" y="668215"/>
            <a:chExt cx="1134208" cy="553916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CB6AE48-EEB9-4030-A925-17E6FE35E296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649484-E1A7-4E67-A1A7-10749F0624E5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9E653EA-5829-4B87-9DDC-28909F91621B}"/>
              </a:ext>
            </a:extLst>
          </p:cNvPr>
          <p:cNvSpPr txBox="1"/>
          <p:nvPr/>
        </p:nvSpPr>
        <p:spPr>
          <a:xfrm>
            <a:off x="4084521" y="760090"/>
            <a:ext cx="25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SOM1</a:t>
            </a:r>
          </a:p>
        </p:txBody>
      </p:sp>
    </p:spTree>
    <p:extLst>
      <p:ext uri="{BB962C8B-B14F-4D97-AF65-F5344CB8AC3E}">
        <p14:creationId xmlns:p14="http://schemas.microsoft.com/office/powerpoint/2010/main" val="138948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8ED6DA8-636D-4545-974E-355E5B953C3A}"/>
              </a:ext>
            </a:extLst>
          </p:cNvPr>
          <p:cNvSpPr/>
          <p:nvPr/>
        </p:nvSpPr>
        <p:spPr>
          <a:xfrm>
            <a:off x="143692" y="4119504"/>
            <a:ext cx="2066418" cy="587827"/>
          </a:xfrm>
          <a:prstGeom prst="rect">
            <a:avLst/>
          </a:prstGeom>
          <a:solidFill>
            <a:srgbClr val="F0F7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B7BBD-FE99-4D14-A0BF-E07EA1ED8BCE}"/>
              </a:ext>
            </a:extLst>
          </p:cNvPr>
          <p:cNvGrpSpPr/>
          <p:nvPr/>
        </p:nvGrpSpPr>
        <p:grpSpPr>
          <a:xfrm>
            <a:off x="219531" y="2667969"/>
            <a:ext cx="2014893" cy="1900217"/>
            <a:chOff x="219531" y="2403165"/>
            <a:chExt cx="2014893" cy="19002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55ED38-4F75-49B5-8E50-D96D27F56D38}"/>
                </a:ext>
              </a:extLst>
            </p:cNvPr>
            <p:cNvGrpSpPr/>
            <p:nvPr/>
          </p:nvGrpSpPr>
          <p:grpSpPr>
            <a:xfrm>
              <a:off x="233980" y="3903054"/>
              <a:ext cx="2000444" cy="400328"/>
              <a:chOff x="264623" y="3349923"/>
              <a:chExt cx="2000444" cy="400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1AB25-0A40-452F-88AD-CF77E8E0A654}"/>
                  </a:ext>
                </a:extLst>
              </p:cNvPr>
              <p:cNvSpPr txBox="1"/>
              <p:nvPr/>
            </p:nvSpPr>
            <p:spPr>
              <a:xfrm>
                <a:off x="441951" y="3419815"/>
                <a:ext cx="182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378CC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Visualisation</a:t>
                </a:r>
              </a:p>
            </p:txBody>
          </p:sp>
          <p:pic>
            <p:nvPicPr>
              <p:cNvPr id="18" name="Graphic 17" descr="Statistics">
                <a:extLst>
                  <a:ext uri="{FF2B5EF4-FFF2-40B4-BE49-F238E27FC236}">
                    <a16:creationId xmlns:a16="http://schemas.microsoft.com/office/drawing/2014/main" id="{F0994A5C-8218-4D2D-A370-97A7DB427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4623" y="3349923"/>
                <a:ext cx="400328" cy="40032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hlinkClick r:id="rId8" action="ppaction://hlinksldjump"/>
              <a:extLst>
                <a:ext uri="{FF2B5EF4-FFF2-40B4-BE49-F238E27FC236}">
                  <a16:creationId xmlns:a16="http://schemas.microsoft.com/office/drawing/2014/main" id="{28139D10-26C9-4E6A-B432-4EDA6F2B67A8}"/>
                </a:ext>
              </a:extLst>
            </p:cNvPr>
            <p:cNvSpPr txBox="1"/>
            <p:nvPr/>
          </p:nvSpPr>
          <p:spPr>
            <a:xfrm>
              <a:off x="366161" y="3140637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models</a:t>
              </a:r>
            </a:p>
          </p:txBody>
        </p:sp>
        <p:pic>
          <p:nvPicPr>
            <p:cNvPr id="17" name="Graphic 16" descr="Web design">
              <a:extLst>
                <a:ext uri="{FF2B5EF4-FFF2-40B4-BE49-F238E27FC236}">
                  <a16:creationId xmlns:a16="http://schemas.microsoft.com/office/drawing/2014/main" id="{B3714E7F-1ABF-4CC7-A9BC-1184D9C7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9531" y="3098122"/>
              <a:ext cx="430459" cy="43045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F706EF-B95E-4593-8E2E-294CE7E3D093}"/>
              </a:ext>
            </a:extLst>
          </p:cNvPr>
          <p:cNvSpPr txBox="1"/>
          <p:nvPr/>
        </p:nvSpPr>
        <p:spPr>
          <a:xfrm>
            <a:off x="3602892" y="524065"/>
            <a:ext cx="109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odel:</a:t>
            </a:r>
            <a:endParaRPr lang="en-US" dirty="0">
              <a:solidFill>
                <a:srgbClr val="378C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59750-98E2-43FF-8771-AC9A824A106B}"/>
              </a:ext>
            </a:extLst>
          </p:cNvPr>
          <p:cNvSpPr txBox="1"/>
          <p:nvPr/>
        </p:nvSpPr>
        <p:spPr>
          <a:xfrm>
            <a:off x="3602892" y="999170"/>
            <a:ext cx="109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altLang="zh-CN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378C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D9667-6AD3-4AAA-855A-5E4D7C1C80C7}"/>
              </a:ext>
            </a:extLst>
          </p:cNvPr>
          <p:cNvSpPr/>
          <p:nvPr/>
        </p:nvSpPr>
        <p:spPr>
          <a:xfrm>
            <a:off x="4698090" y="549954"/>
            <a:ext cx="443132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6D92A1-2F05-4668-B40D-842B3FB3FB6D}"/>
              </a:ext>
            </a:extLst>
          </p:cNvPr>
          <p:cNvSpPr/>
          <p:nvPr/>
        </p:nvSpPr>
        <p:spPr>
          <a:xfrm>
            <a:off x="4698090" y="1031896"/>
            <a:ext cx="443132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0DB3F-9C7E-4510-A3C2-817C2C5318AB}"/>
              </a:ext>
            </a:extLst>
          </p:cNvPr>
          <p:cNvSpPr txBox="1"/>
          <p:nvPr/>
        </p:nvSpPr>
        <p:spPr>
          <a:xfrm>
            <a:off x="4837722" y="580732"/>
            <a:ext cx="381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input your model's name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A444-75DC-4735-9C3A-D262596129F7}"/>
              </a:ext>
            </a:extLst>
          </p:cNvPr>
          <p:cNvSpPr txBox="1"/>
          <p:nvPr/>
        </p:nvSpPr>
        <p:spPr>
          <a:xfrm>
            <a:off x="4837721" y="1029948"/>
            <a:ext cx="381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input your dataset's name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B1815A-829A-4DC1-95E7-F12BCA6267F0}"/>
              </a:ext>
            </a:extLst>
          </p:cNvPr>
          <p:cNvSpPr/>
          <p:nvPr/>
        </p:nvSpPr>
        <p:spPr>
          <a:xfrm>
            <a:off x="9578982" y="549954"/>
            <a:ext cx="1619795" cy="878337"/>
          </a:xfrm>
          <a:prstGeom prst="round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59B29-A351-4571-ACB8-E5288CB50923}"/>
              </a:ext>
            </a:extLst>
          </p:cNvPr>
          <p:cNvSpPr txBox="1"/>
          <p:nvPr/>
        </p:nvSpPr>
        <p:spPr>
          <a:xfrm>
            <a:off x="9718319" y="8099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U-M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atrix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B4B1F-5CE3-47EB-99B1-4290213A38E8}"/>
              </a:ext>
            </a:extLst>
          </p:cNvPr>
          <p:cNvSpPr/>
          <p:nvPr/>
        </p:nvSpPr>
        <p:spPr>
          <a:xfrm>
            <a:off x="3809662" y="2538536"/>
            <a:ext cx="218830" cy="4206240"/>
          </a:xfrm>
          <a:prstGeom prst="rect">
            <a:avLst/>
          </a:prstGeom>
          <a:gradFill>
            <a:gsLst>
              <a:gs pos="0">
                <a:srgbClr val="378CC6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_274375">
            <a:extLst>
              <a:ext uri="{FF2B5EF4-FFF2-40B4-BE49-F238E27FC236}">
                <a16:creationId xmlns:a16="http://schemas.microsoft.com/office/drawing/2014/main" id="{4FCCD283-4568-4832-A9E7-D8CB6A67470B}"/>
              </a:ext>
            </a:extLst>
          </p:cNvPr>
          <p:cNvSpPr/>
          <p:nvPr/>
        </p:nvSpPr>
        <p:spPr>
          <a:xfrm>
            <a:off x="4763824" y="2889548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hexagon_274320">
            <a:extLst>
              <a:ext uri="{FF2B5EF4-FFF2-40B4-BE49-F238E27FC236}">
                <a16:creationId xmlns:a16="http://schemas.microsoft.com/office/drawing/2014/main" id="{AF389E14-A342-4BB3-9C85-B69725244668}"/>
              </a:ext>
            </a:extLst>
          </p:cNvPr>
          <p:cNvSpPr/>
          <p:nvPr/>
        </p:nvSpPr>
        <p:spPr>
          <a:xfrm>
            <a:off x="6165929" y="4441850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_274375">
            <a:extLst>
              <a:ext uri="{FF2B5EF4-FFF2-40B4-BE49-F238E27FC236}">
                <a16:creationId xmlns:a16="http://schemas.microsoft.com/office/drawing/2014/main" id="{9373D697-C0D7-43BD-B19F-9D69A618430A}"/>
              </a:ext>
            </a:extLst>
          </p:cNvPr>
          <p:cNvSpPr/>
          <p:nvPr/>
        </p:nvSpPr>
        <p:spPr>
          <a:xfrm>
            <a:off x="7016476" y="2884616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hexagon_274375">
            <a:extLst>
              <a:ext uri="{FF2B5EF4-FFF2-40B4-BE49-F238E27FC236}">
                <a16:creationId xmlns:a16="http://schemas.microsoft.com/office/drawing/2014/main" id="{56C1BD06-1E1D-4B13-AFDC-B25D84207269}"/>
              </a:ext>
            </a:extLst>
          </p:cNvPr>
          <p:cNvSpPr/>
          <p:nvPr/>
        </p:nvSpPr>
        <p:spPr>
          <a:xfrm>
            <a:off x="5890150" y="2884616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hexagon_274375">
            <a:extLst>
              <a:ext uri="{FF2B5EF4-FFF2-40B4-BE49-F238E27FC236}">
                <a16:creationId xmlns:a16="http://schemas.microsoft.com/office/drawing/2014/main" id="{05A47BFB-E260-4114-B49F-004AC1E8B6C4}"/>
              </a:ext>
            </a:extLst>
          </p:cNvPr>
          <p:cNvSpPr/>
          <p:nvPr/>
        </p:nvSpPr>
        <p:spPr>
          <a:xfrm>
            <a:off x="8123484" y="2884616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hexagon_274375">
            <a:extLst>
              <a:ext uri="{FF2B5EF4-FFF2-40B4-BE49-F238E27FC236}">
                <a16:creationId xmlns:a16="http://schemas.microsoft.com/office/drawing/2014/main" id="{90408BF2-6C1B-4ADD-BF4D-CD86621D92AB}"/>
              </a:ext>
            </a:extLst>
          </p:cNvPr>
          <p:cNvSpPr/>
          <p:nvPr/>
        </p:nvSpPr>
        <p:spPr>
          <a:xfrm flipV="1">
            <a:off x="5306010" y="3372714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hexagon_274375">
            <a:extLst>
              <a:ext uri="{FF2B5EF4-FFF2-40B4-BE49-F238E27FC236}">
                <a16:creationId xmlns:a16="http://schemas.microsoft.com/office/drawing/2014/main" id="{CDEE747D-CAFE-4293-8F9D-F23D76693856}"/>
              </a:ext>
            </a:extLst>
          </p:cNvPr>
          <p:cNvSpPr/>
          <p:nvPr/>
        </p:nvSpPr>
        <p:spPr>
          <a:xfrm flipV="1">
            <a:off x="6434859" y="3405441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hexagon_274375">
            <a:extLst>
              <a:ext uri="{FF2B5EF4-FFF2-40B4-BE49-F238E27FC236}">
                <a16:creationId xmlns:a16="http://schemas.microsoft.com/office/drawing/2014/main" id="{9478EF20-378F-406C-BCE2-2FA19F5C90A3}"/>
              </a:ext>
            </a:extLst>
          </p:cNvPr>
          <p:cNvSpPr/>
          <p:nvPr/>
        </p:nvSpPr>
        <p:spPr>
          <a:xfrm flipV="1">
            <a:off x="8666699" y="3418188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50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hexagon_274375">
            <a:extLst>
              <a:ext uri="{FF2B5EF4-FFF2-40B4-BE49-F238E27FC236}">
                <a16:creationId xmlns:a16="http://schemas.microsoft.com/office/drawing/2014/main" id="{5F6A9E28-D951-4168-8FE7-0C4FA70CACA8}"/>
              </a:ext>
            </a:extLst>
          </p:cNvPr>
          <p:cNvSpPr/>
          <p:nvPr/>
        </p:nvSpPr>
        <p:spPr>
          <a:xfrm flipV="1">
            <a:off x="7545919" y="3418188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hexagon_274375">
            <a:extLst>
              <a:ext uri="{FF2B5EF4-FFF2-40B4-BE49-F238E27FC236}">
                <a16:creationId xmlns:a16="http://schemas.microsoft.com/office/drawing/2014/main" id="{D6E7FD19-3D1D-47C9-ACA5-844CCE8F7EC7}"/>
              </a:ext>
            </a:extLst>
          </p:cNvPr>
          <p:cNvSpPr/>
          <p:nvPr/>
        </p:nvSpPr>
        <p:spPr>
          <a:xfrm flipV="1">
            <a:off x="4503447" y="3928065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hexagon_274375">
            <a:extLst>
              <a:ext uri="{FF2B5EF4-FFF2-40B4-BE49-F238E27FC236}">
                <a16:creationId xmlns:a16="http://schemas.microsoft.com/office/drawing/2014/main" id="{5D305B6A-5116-47F7-80DC-F1A378A92B70}"/>
              </a:ext>
            </a:extLst>
          </p:cNvPr>
          <p:cNvSpPr/>
          <p:nvPr/>
        </p:nvSpPr>
        <p:spPr>
          <a:xfrm flipV="1">
            <a:off x="5304031" y="4446781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hexagon_274375">
            <a:extLst>
              <a:ext uri="{FF2B5EF4-FFF2-40B4-BE49-F238E27FC236}">
                <a16:creationId xmlns:a16="http://schemas.microsoft.com/office/drawing/2014/main" id="{3C089FC6-4F6F-4671-AC94-DFC75FD1C36E}"/>
              </a:ext>
            </a:extLst>
          </p:cNvPr>
          <p:cNvSpPr/>
          <p:nvPr/>
        </p:nvSpPr>
        <p:spPr>
          <a:xfrm flipV="1">
            <a:off x="6425139" y="4463437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89C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hexagon_274375">
            <a:extLst>
              <a:ext uri="{FF2B5EF4-FFF2-40B4-BE49-F238E27FC236}">
                <a16:creationId xmlns:a16="http://schemas.microsoft.com/office/drawing/2014/main" id="{CED1E8E2-DD9B-4CB3-B1F2-9F466A1C3893}"/>
              </a:ext>
            </a:extLst>
          </p:cNvPr>
          <p:cNvSpPr/>
          <p:nvPr/>
        </p:nvSpPr>
        <p:spPr>
          <a:xfrm flipV="1">
            <a:off x="7555639" y="4456397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89C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hexagon_274375">
            <a:extLst>
              <a:ext uri="{FF2B5EF4-FFF2-40B4-BE49-F238E27FC236}">
                <a16:creationId xmlns:a16="http://schemas.microsoft.com/office/drawing/2014/main" id="{8413C8CE-6337-42CE-97D8-E2A2B6A48BE6}"/>
              </a:ext>
            </a:extLst>
          </p:cNvPr>
          <p:cNvSpPr/>
          <p:nvPr/>
        </p:nvSpPr>
        <p:spPr>
          <a:xfrm flipV="1">
            <a:off x="8656979" y="4446781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D9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hexagon_274375">
            <a:extLst>
              <a:ext uri="{FF2B5EF4-FFF2-40B4-BE49-F238E27FC236}">
                <a16:creationId xmlns:a16="http://schemas.microsoft.com/office/drawing/2014/main" id="{F0E4DDF7-3988-4B5B-87D4-34870A4B9285}"/>
              </a:ext>
            </a:extLst>
          </p:cNvPr>
          <p:cNvSpPr/>
          <p:nvPr/>
        </p:nvSpPr>
        <p:spPr>
          <a:xfrm flipV="1">
            <a:off x="8656978" y="5433348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hexagon_274375">
            <a:extLst>
              <a:ext uri="{FF2B5EF4-FFF2-40B4-BE49-F238E27FC236}">
                <a16:creationId xmlns:a16="http://schemas.microsoft.com/office/drawing/2014/main" id="{CFAEA42D-1B76-4DC0-B951-00CCCF54C159}"/>
              </a:ext>
            </a:extLst>
          </p:cNvPr>
          <p:cNvSpPr/>
          <p:nvPr/>
        </p:nvSpPr>
        <p:spPr>
          <a:xfrm flipV="1">
            <a:off x="6425139" y="5446286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hexagon_274375">
            <a:extLst>
              <a:ext uri="{FF2B5EF4-FFF2-40B4-BE49-F238E27FC236}">
                <a16:creationId xmlns:a16="http://schemas.microsoft.com/office/drawing/2014/main" id="{D3648592-4B0E-462C-A0E7-69CB170F9F7F}"/>
              </a:ext>
            </a:extLst>
          </p:cNvPr>
          <p:cNvSpPr/>
          <p:nvPr/>
        </p:nvSpPr>
        <p:spPr>
          <a:xfrm flipV="1">
            <a:off x="5335944" y="5446286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7EC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hexagon_274375">
            <a:extLst>
              <a:ext uri="{FF2B5EF4-FFF2-40B4-BE49-F238E27FC236}">
                <a16:creationId xmlns:a16="http://schemas.microsoft.com/office/drawing/2014/main" id="{E854C238-84ED-4B59-BBC5-E4FA4C7A2EE8}"/>
              </a:ext>
            </a:extLst>
          </p:cNvPr>
          <p:cNvSpPr/>
          <p:nvPr/>
        </p:nvSpPr>
        <p:spPr>
          <a:xfrm flipV="1">
            <a:off x="7545918" y="5433348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D9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hexagon_274320">
            <a:extLst>
              <a:ext uri="{FF2B5EF4-FFF2-40B4-BE49-F238E27FC236}">
                <a16:creationId xmlns:a16="http://schemas.microsoft.com/office/drawing/2014/main" id="{69424A18-BB29-49BA-BCF7-F7A433F967C6}"/>
              </a:ext>
            </a:extLst>
          </p:cNvPr>
          <p:cNvSpPr/>
          <p:nvPr/>
        </p:nvSpPr>
        <p:spPr>
          <a:xfrm>
            <a:off x="7294187" y="4461637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89C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exagon_274320">
            <a:extLst>
              <a:ext uri="{FF2B5EF4-FFF2-40B4-BE49-F238E27FC236}">
                <a16:creationId xmlns:a16="http://schemas.microsoft.com/office/drawing/2014/main" id="{4EB27B1A-2BBA-40B0-A625-8ACA9061D480}"/>
              </a:ext>
            </a:extLst>
          </p:cNvPr>
          <p:cNvSpPr/>
          <p:nvPr/>
        </p:nvSpPr>
        <p:spPr>
          <a:xfrm>
            <a:off x="8376087" y="4461198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5A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_274320">
            <a:extLst>
              <a:ext uri="{FF2B5EF4-FFF2-40B4-BE49-F238E27FC236}">
                <a16:creationId xmlns:a16="http://schemas.microsoft.com/office/drawing/2014/main" id="{3982DE89-2494-4961-8FFC-152B5194F349}"/>
              </a:ext>
            </a:extLst>
          </p:cNvPr>
          <p:cNvSpPr/>
          <p:nvPr/>
        </p:nvSpPr>
        <p:spPr>
          <a:xfrm>
            <a:off x="6175832" y="5468644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7EC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hexagon_274320">
            <a:extLst>
              <a:ext uri="{FF2B5EF4-FFF2-40B4-BE49-F238E27FC236}">
                <a16:creationId xmlns:a16="http://schemas.microsoft.com/office/drawing/2014/main" id="{2896BA72-A2D5-4DA7-A715-6892B437D5DA}"/>
              </a:ext>
            </a:extLst>
          </p:cNvPr>
          <p:cNvSpPr/>
          <p:nvPr/>
        </p:nvSpPr>
        <p:spPr>
          <a:xfrm>
            <a:off x="7279607" y="5464738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_274320">
            <a:extLst>
              <a:ext uri="{FF2B5EF4-FFF2-40B4-BE49-F238E27FC236}">
                <a16:creationId xmlns:a16="http://schemas.microsoft.com/office/drawing/2014/main" id="{9A6EAE14-0D88-44F7-A23B-C43C76A217CB}"/>
              </a:ext>
            </a:extLst>
          </p:cNvPr>
          <p:cNvSpPr/>
          <p:nvPr/>
        </p:nvSpPr>
        <p:spPr>
          <a:xfrm>
            <a:off x="8390666" y="5478414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_274375">
            <a:extLst>
              <a:ext uri="{FF2B5EF4-FFF2-40B4-BE49-F238E27FC236}">
                <a16:creationId xmlns:a16="http://schemas.microsoft.com/office/drawing/2014/main" id="{AD1968F1-9A6B-44B7-AC4F-DB00B0277A50}"/>
              </a:ext>
            </a:extLst>
          </p:cNvPr>
          <p:cNvSpPr/>
          <p:nvPr/>
        </p:nvSpPr>
        <p:spPr>
          <a:xfrm flipV="1">
            <a:off x="4466485" y="4986061"/>
            <a:ext cx="1016087" cy="1045249"/>
          </a:xfrm>
          <a:custGeom>
            <a:avLst/>
            <a:gdLst>
              <a:gd name="connsiteX0" fmla="*/ 303619 w 606580"/>
              <a:gd name="connsiteY0" fmla="*/ 297433 h 602064"/>
              <a:gd name="connsiteX1" fmla="*/ 436376 w 606580"/>
              <a:gd name="connsiteY1" fmla="*/ 373637 h 602064"/>
              <a:gd name="connsiteX2" fmla="*/ 436376 w 606580"/>
              <a:gd name="connsiteY2" fmla="*/ 525953 h 602064"/>
              <a:gd name="connsiteX3" fmla="*/ 303619 w 606580"/>
              <a:gd name="connsiteY3" fmla="*/ 602064 h 602064"/>
              <a:gd name="connsiteX4" fmla="*/ 170768 w 606580"/>
              <a:gd name="connsiteY4" fmla="*/ 525953 h 602064"/>
              <a:gd name="connsiteX5" fmla="*/ 170768 w 606580"/>
              <a:gd name="connsiteY5" fmla="*/ 373637 h 602064"/>
              <a:gd name="connsiteX6" fmla="*/ 473811 w 606580"/>
              <a:gd name="connsiteY6" fmla="*/ 0 h 602064"/>
              <a:gd name="connsiteX7" fmla="*/ 606580 w 606580"/>
              <a:gd name="connsiteY7" fmla="*/ 76204 h 602064"/>
              <a:gd name="connsiteX8" fmla="*/ 606580 w 606580"/>
              <a:gd name="connsiteY8" fmla="*/ 228427 h 602064"/>
              <a:gd name="connsiteX9" fmla="*/ 473811 w 606580"/>
              <a:gd name="connsiteY9" fmla="*/ 304631 h 602064"/>
              <a:gd name="connsiteX10" fmla="*/ 341042 w 606580"/>
              <a:gd name="connsiteY10" fmla="*/ 228427 h 602064"/>
              <a:gd name="connsiteX11" fmla="*/ 341042 w 606580"/>
              <a:gd name="connsiteY11" fmla="*/ 76204 h 602064"/>
              <a:gd name="connsiteX12" fmla="*/ 132769 w 606580"/>
              <a:gd name="connsiteY12" fmla="*/ 0 h 602064"/>
              <a:gd name="connsiteX13" fmla="*/ 265538 w 606580"/>
              <a:gd name="connsiteY13" fmla="*/ 76204 h 602064"/>
              <a:gd name="connsiteX14" fmla="*/ 265538 w 606580"/>
              <a:gd name="connsiteY14" fmla="*/ 228427 h 602064"/>
              <a:gd name="connsiteX15" fmla="*/ 132769 w 606580"/>
              <a:gd name="connsiteY15" fmla="*/ 304631 h 602064"/>
              <a:gd name="connsiteX16" fmla="*/ 0 w 606580"/>
              <a:gd name="connsiteY16" fmla="*/ 228427 h 602064"/>
              <a:gd name="connsiteX17" fmla="*/ 0 w 606580"/>
              <a:gd name="connsiteY17" fmla="*/ 76204 h 6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580" h="602064">
                <a:moveTo>
                  <a:pt x="303619" y="297433"/>
                </a:moveTo>
                <a:lnTo>
                  <a:pt x="436376" y="373637"/>
                </a:lnTo>
                <a:lnTo>
                  <a:pt x="436376" y="525953"/>
                </a:lnTo>
                <a:lnTo>
                  <a:pt x="303619" y="602064"/>
                </a:lnTo>
                <a:lnTo>
                  <a:pt x="170768" y="525953"/>
                </a:lnTo>
                <a:lnTo>
                  <a:pt x="170768" y="373637"/>
                </a:lnTo>
                <a:close/>
                <a:moveTo>
                  <a:pt x="473811" y="0"/>
                </a:moveTo>
                <a:lnTo>
                  <a:pt x="606580" y="76204"/>
                </a:lnTo>
                <a:lnTo>
                  <a:pt x="606580" y="228427"/>
                </a:lnTo>
                <a:lnTo>
                  <a:pt x="473811" y="304631"/>
                </a:lnTo>
                <a:lnTo>
                  <a:pt x="341042" y="228427"/>
                </a:lnTo>
                <a:lnTo>
                  <a:pt x="341042" y="76204"/>
                </a:lnTo>
                <a:close/>
                <a:moveTo>
                  <a:pt x="132769" y="0"/>
                </a:moveTo>
                <a:lnTo>
                  <a:pt x="265538" y="76204"/>
                </a:lnTo>
                <a:lnTo>
                  <a:pt x="265538" y="228427"/>
                </a:lnTo>
                <a:lnTo>
                  <a:pt x="132769" y="304631"/>
                </a:lnTo>
                <a:lnTo>
                  <a:pt x="0" y="228427"/>
                </a:lnTo>
                <a:lnTo>
                  <a:pt x="0" y="76204"/>
                </a:ln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hexagon_274320">
            <a:extLst>
              <a:ext uri="{FF2B5EF4-FFF2-40B4-BE49-F238E27FC236}">
                <a16:creationId xmlns:a16="http://schemas.microsoft.com/office/drawing/2014/main" id="{A3DC03A5-A41F-42C2-8F73-3E9C914FB29D}"/>
              </a:ext>
            </a:extLst>
          </p:cNvPr>
          <p:cNvSpPr/>
          <p:nvPr/>
        </p:nvSpPr>
        <p:spPr>
          <a:xfrm>
            <a:off x="4741254" y="5955972"/>
            <a:ext cx="437651" cy="535372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CD3F6-427A-4A91-8C29-8F9899D78C8C}"/>
              </a:ext>
            </a:extLst>
          </p:cNvPr>
          <p:cNvSpPr txBox="1"/>
          <p:nvPr/>
        </p:nvSpPr>
        <p:spPr>
          <a:xfrm>
            <a:off x="3088831" y="6385381"/>
            <a:ext cx="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0.735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B4CAA-D827-4B77-B8C1-20F05AD34601}"/>
              </a:ext>
            </a:extLst>
          </p:cNvPr>
          <p:cNvSpPr txBox="1"/>
          <p:nvPr/>
        </p:nvSpPr>
        <p:spPr>
          <a:xfrm>
            <a:off x="3074595" y="4416112"/>
            <a:ext cx="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1.114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31C7B1-1E45-4A21-A62F-C2B5651B321A}"/>
              </a:ext>
            </a:extLst>
          </p:cNvPr>
          <p:cNvSpPr txBox="1"/>
          <p:nvPr/>
        </p:nvSpPr>
        <p:spPr>
          <a:xfrm>
            <a:off x="3080761" y="2529597"/>
            <a:ext cx="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1.206</a:t>
            </a:r>
          </a:p>
        </p:txBody>
      </p:sp>
      <p:sp>
        <p:nvSpPr>
          <p:cNvPr id="80" name="hexagon_274320">
            <a:extLst>
              <a:ext uri="{FF2B5EF4-FFF2-40B4-BE49-F238E27FC236}">
                <a16:creationId xmlns:a16="http://schemas.microsoft.com/office/drawing/2014/main" id="{89853705-3F9A-411D-8EC3-ABA48C124AEE}"/>
              </a:ext>
            </a:extLst>
          </p:cNvPr>
          <p:cNvSpPr/>
          <p:nvPr/>
        </p:nvSpPr>
        <p:spPr>
          <a:xfrm>
            <a:off x="9191599" y="3850028"/>
            <a:ext cx="684204" cy="695499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_274320">
            <a:extLst>
              <a:ext uri="{FF2B5EF4-FFF2-40B4-BE49-F238E27FC236}">
                <a16:creationId xmlns:a16="http://schemas.microsoft.com/office/drawing/2014/main" id="{AD2E8A8F-2809-490F-AD37-12651A11788D}"/>
              </a:ext>
            </a:extLst>
          </p:cNvPr>
          <p:cNvSpPr/>
          <p:nvPr/>
        </p:nvSpPr>
        <p:spPr>
          <a:xfrm>
            <a:off x="8873873" y="4376566"/>
            <a:ext cx="684204" cy="695499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xagon_274320">
            <a:extLst>
              <a:ext uri="{FF2B5EF4-FFF2-40B4-BE49-F238E27FC236}">
                <a16:creationId xmlns:a16="http://schemas.microsoft.com/office/drawing/2014/main" id="{CA60E88D-C685-4FB4-B28A-ACFC0DF28C96}"/>
              </a:ext>
            </a:extLst>
          </p:cNvPr>
          <p:cNvSpPr/>
          <p:nvPr/>
        </p:nvSpPr>
        <p:spPr>
          <a:xfrm>
            <a:off x="9129414" y="4827566"/>
            <a:ext cx="684204" cy="695499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exagon_274320">
            <a:extLst>
              <a:ext uri="{FF2B5EF4-FFF2-40B4-BE49-F238E27FC236}">
                <a16:creationId xmlns:a16="http://schemas.microsoft.com/office/drawing/2014/main" id="{9A5524A1-699C-483B-ADE6-C0F769E23D80}"/>
              </a:ext>
            </a:extLst>
          </p:cNvPr>
          <p:cNvSpPr/>
          <p:nvPr/>
        </p:nvSpPr>
        <p:spPr>
          <a:xfrm>
            <a:off x="8890279" y="5354104"/>
            <a:ext cx="684204" cy="695499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exagon_274320">
            <a:extLst>
              <a:ext uri="{FF2B5EF4-FFF2-40B4-BE49-F238E27FC236}">
                <a16:creationId xmlns:a16="http://schemas.microsoft.com/office/drawing/2014/main" id="{B1D343D1-1025-44D3-A6B1-EB78B8774455}"/>
              </a:ext>
            </a:extLst>
          </p:cNvPr>
          <p:cNvSpPr/>
          <p:nvPr/>
        </p:nvSpPr>
        <p:spPr>
          <a:xfrm>
            <a:off x="9165021" y="5843771"/>
            <a:ext cx="684204" cy="695499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010102-86AD-4F0D-995D-2C43F2E613C1}"/>
              </a:ext>
            </a:extLst>
          </p:cNvPr>
          <p:cNvSpPr/>
          <p:nvPr/>
        </p:nvSpPr>
        <p:spPr>
          <a:xfrm>
            <a:off x="5072185" y="2538536"/>
            <a:ext cx="1103647" cy="7126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BDB4-7605-4AE4-A6BE-D7D65A1ED01F}"/>
              </a:ext>
            </a:extLst>
          </p:cNvPr>
          <p:cNvSpPr txBox="1"/>
          <p:nvPr/>
        </p:nvSpPr>
        <p:spPr>
          <a:xfrm>
            <a:off x="5072185" y="2651510"/>
            <a:ext cx="13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Weight: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0.456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41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_274320">
            <a:extLst>
              <a:ext uri="{FF2B5EF4-FFF2-40B4-BE49-F238E27FC236}">
                <a16:creationId xmlns:a16="http://schemas.microsoft.com/office/drawing/2014/main" id="{181DBDA3-4F7A-4784-B3A8-84554D0E4A64}"/>
              </a:ext>
            </a:extLst>
          </p:cNvPr>
          <p:cNvSpPr/>
          <p:nvPr/>
        </p:nvSpPr>
        <p:spPr>
          <a:xfrm>
            <a:off x="7616095" y="2152364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7043C-88E1-4D5F-9C78-891FA01B449D}"/>
              </a:ext>
            </a:extLst>
          </p:cNvPr>
          <p:cNvSpPr txBox="1"/>
          <p:nvPr/>
        </p:nvSpPr>
        <p:spPr>
          <a:xfrm>
            <a:off x="742461" y="413777"/>
            <a:ext cx="245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SOM_model.dat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54D54-91C4-438F-9AD4-5D4B69312447}"/>
              </a:ext>
            </a:extLst>
          </p:cNvPr>
          <p:cNvSpPr txBox="1"/>
          <p:nvPr/>
        </p:nvSpPr>
        <p:spPr>
          <a:xfrm>
            <a:off x="820615" y="1250462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(0.12  0.23  0.09  0.24)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63FA7-8294-43DA-B80E-24D1EEF71D8F}"/>
              </a:ext>
            </a:extLst>
          </p:cNvPr>
          <p:cNvSpPr txBox="1"/>
          <p:nvPr/>
        </p:nvSpPr>
        <p:spPr>
          <a:xfrm>
            <a:off x="3196492" y="1250462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FEEAB-5283-40EA-812A-449F9A9B2813}"/>
              </a:ext>
            </a:extLst>
          </p:cNvPr>
          <p:cNvSpPr txBox="1"/>
          <p:nvPr/>
        </p:nvSpPr>
        <p:spPr>
          <a:xfrm>
            <a:off x="5572369" y="1250462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28575-D0BE-4745-8067-B09CD2DC5C0A}"/>
              </a:ext>
            </a:extLst>
          </p:cNvPr>
          <p:cNvSpPr txBox="1"/>
          <p:nvPr/>
        </p:nvSpPr>
        <p:spPr>
          <a:xfrm>
            <a:off x="7842739" y="1250462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0D934-D0FE-4037-81B1-9A930204288D}"/>
              </a:ext>
            </a:extLst>
          </p:cNvPr>
          <p:cNvSpPr txBox="1"/>
          <p:nvPr/>
        </p:nvSpPr>
        <p:spPr>
          <a:xfrm>
            <a:off x="1777010" y="2430739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92D5B-CD7E-4051-B4C8-8BAD9AAB014D}"/>
              </a:ext>
            </a:extLst>
          </p:cNvPr>
          <p:cNvSpPr txBox="1"/>
          <p:nvPr/>
        </p:nvSpPr>
        <p:spPr>
          <a:xfrm>
            <a:off x="4243743" y="2420048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(0.51  0.23  0.09  0.24)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B6A75-34B2-4B4E-92EF-7F99BEEB3736}"/>
              </a:ext>
            </a:extLst>
          </p:cNvPr>
          <p:cNvSpPr txBox="1"/>
          <p:nvPr/>
        </p:nvSpPr>
        <p:spPr>
          <a:xfrm>
            <a:off x="6780835" y="2385105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F3054-10D7-43FF-A030-1D0B32E94CE6}"/>
              </a:ext>
            </a:extLst>
          </p:cNvPr>
          <p:cNvSpPr txBox="1"/>
          <p:nvPr/>
        </p:nvSpPr>
        <p:spPr>
          <a:xfrm>
            <a:off x="9452718" y="2440095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B9DBC-A909-41DC-B1A6-59524F4E40F7}"/>
              </a:ext>
            </a:extLst>
          </p:cNvPr>
          <p:cNvSpPr txBox="1"/>
          <p:nvPr/>
        </p:nvSpPr>
        <p:spPr>
          <a:xfrm>
            <a:off x="856756" y="3614677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109FB-BA05-452D-8AB0-A8EA9FE56C58}"/>
              </a:ext>
            </a:extLst>
          </p:cNvPr>
          <p:cNvSpPr txBox="1"/>
          <p:nvPr/>
        </p:nvSpPr>
        <p:spPr>
          <a:xfrm>
            <a:off x="3232633" y="3606865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A1AF2-B55C-493A-8D57-BF21FE15781B}"/>
              </a:ext>
            </a:extLst>
          </p:cNvPr>
          <p:cNvSpPr txBox="1"/>
          <p:nvPr/>
        </p:nvSpPr>
        <p:spPr>
          <a:xfrm>
            <a:off x="5608508" y="3606863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3BA59-D0C7-4B85-B02F-D5547D5F3929}"/>
              </a:ext>
            </a:extLst>
          </p:cNvPr>
          <p:cNvSpPr txBox="1"/>
          <p:nvPr/>
        </p:nvSpPr>
        <p:spPr>
          <a:xfrm>
            <a:off x="7878880" y="3606861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7C54C-5C9C-4E87-94D3-F3B046EABF07}"/>
              </a:ext>
            </a:extLst>
          </p:cNvPr>
          <p:cNvSpPr txBox="1"/>
          <p:nvPr/>
        </p:nvSpPr>
        <p:spPr>
          <a:xfrm>
            <a:off x="1670561" y="5203165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(0.02  0.13  0.49  0.24)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735698-4425-402E-B00E-B26E94D7C9B8}"/>
              </a:ext>
            </a:extLst>
          </p:cNvPr>
          <p:cNvSpPr txBox="1"/>
          <p:nvPr/>
        </p:nvSpPr>
        <p:spPr>
          <a:xfrm>
            <a:off x="4453804" y="5099351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88E25-A3D0-4495-A995-77DE8FD40AFC}"/>
              </a:ext>
            </a:extLst>
          </p:cNvPr>
          <p:cNvSpPr txBox="1"/>
          <p:nvPr/>
        </p:nvSpPr>
        <p:spPr>
          <a:xfrm>
            <a:off x="6919563" y="5142698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84659-D11A-4369-87A3-CD67DE4BE39A}"/>
              </a:ext>
            </a:extLst>
          </p:cNvPr>
          <p:cNvSpPr txBox="1"/>
          <p:nvPr/>
        </p:nvSpPr>
        <p:spPr>
          <a:xfrm>
            <a:off x="9452718" y="5107743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(0.51  0.23  0.09  0.24)</a:t>
            </a:r>
          </a:p>
        </p:txBody>
      </p:sp>
      <p:sp>
        <p:nvSpPr>
          <p:cNvPr id="25" name="hexagon_274320">
            <a:extLst>
              <a:ext uri="{FF2B5EF4-FFF2-40B4-BE49-F238E27FC236}">
                <a16:creationId xmlns:a16="http://schemas.microsoft.com/office/drawing/2014/main" id="{180B4D3C-2048-4620-A64D-DEF49B37B595}"/>
              </a:ext>
            </a:extLst>
          </p:cNvPr>
          <p:cNvSpPr/>
          <p:nvPr/>
        </p:nvSpPr>
        <p:spPr>
          <a:xfrm>
            <a:off x="1692042" y="998045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_274320">
            <a:extLst>
              <a:ext uri="{FF2B5EF4-FFF2-40B4-BE49-F238E27FC236}">
                <a16:creationId xmlns:a16="http://schemas.microsoft.com/office/drawing/2014/main" id="{0870E400-430E-4B25-9370-34AEA7D60E33}"/>
              </a:ext>
            </a:extLst>
          </p:cNvPr>
          <p:cNvSpPr/>
          <p:nvPr/>
        </p:nvSpPr>
        <p:spPr>
          <a:xfrm>
            <a:off x="3895980" y="975601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_274320">
            <a:extLst>
              <a:ext uri="{FF2B5EF4-FFF2-40B4-BE49-F238E27FC236}">
                <a16:creationId xmlns:a16="http://schemas.microsoft.com/office/drawing/2014/main" id="{A47CE4A0-67B8-4952-BF0E-24FA8A12ACEE}"/>
              </a:ext>
            </a:extLst>
          </p:cNvPr>
          <p:cNvSpPr/>
          <p:nvPr/>
        </p:nvSpPr>
        <p:spPr>
          <a:xfrm>
            <a:off x="6359785" y="998045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_274320">
            <a:extLst>
              <a:ext uri="{FF2B5EF4-FFF2-40B4-BE49-F238E27FC236}">
                <a16:creationId xmlns:a16="http://schemas.microsoft.com/office/drawing/2014/main" id="{197AC694-FA87-4538-8400-92EDE542E9EB}"/>
              </a:ext>
            </a:extLst>
          </p:cNvPr>
          <p:cNvSpPr/>
          <p:nvPr/>
        </p:nvSpPr>
        <p:spPr>
          <a:xfrm>
            <a:off x="2686554" y="2191823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_274320">
            <a:extLst>
              <a:ext uri="{FF2B5EF4-FFF2-40B4-BE49-F238E27FC236}">
                <a16:creationId xmlns:a16="http://schemas.microsoft.com/office/drawing/2014/main" id="{72013DB7-F7AE-4435-907F-06602D757754}"/>
              </a:ext>
            </a:extLst>
          </p:cNvPr>
          <p:cNvSpPr/>
          <p:nvPr/>
        </p:nvSpPr>
        <p:spPr>
          <a:xfrm>
            <a:off x="5134711" y="2152364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_274320">
            <a:extLst>
              <a:ext uri="{FF2B5EF4-FFF2-40B4-BE49-F238E27FC236}">
                <a16:creationId xmlns:a16="http://schemas.microsoft.com/office/drawing/2014/main" id="{EC67ED64-42C4-43E1-87A4-81548120400A}"/>
              </a:ext>
            </a:extLst>
          </p:cNvPr>
          <p:cNvSpPr/>
          <p:nvPr/>
        </p:nvSpPr>
        <p:spPr>
          <a:xfrm>
            <a:off x="8698526" y="998045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_274320">
            <a:extLst>
              <a:ext uri="{FF2B5EF4-FFF2-40B4-BE49-F238E27FC236}">
                <a16:creationId xmlns:a16="http://schemas.microsoft.com/office/drawing/2014/main" id="{D5B21A33-36A7-4E8C-B391-D268A31AF272}"/>
              </a:ext>
            </a:extLst>
          </p:cNvPr>
          <p:cNvSpPr/>
          <p:nvPr/>
        </p:nvSpPr>
        <p:spPr>
          <a:xfrm>
            <a:off x="10115065" y="2179736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_274320">
            <a:extLst>
              <a:ext uri="{FF2B5EF4-FFF2-40B4-BE49-F238E27FC236}">
                <a16:creationId xmlns:a16="http://schemas.microsoft.com/office/drawing/2014/main" id="{F17EB44D-EDB7-4226-A11C-A7F27F4DBC40}"/>
              </a:ext>
            </a:extLst>
          </p:cNvPr>
          <p:cNvSpPr/>
          <p:nvPr/>
        </p:nvSpPr>
        <p:spPr>
          <a:xfrm>
            <a:off x="1712544" y="3444210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_274320">
            <a:extLst>
              <a:ext uri="{FF2B5EF4-FFF2-40B4-BE49-F238E27FC236}">
                <a16:creationId xmlns:a16="http://schemas.microsoft.com/office/drawing/2014/main" id="{FFCAAC41-FF2F-4821-84B1-6AA29A9A4B41}"/>
              </a:ext>
            </a:extLst>
          </p:cNvPr>
          <p:cNvSpPr/>
          <p:nvPr/>
        </p:nvSpPr>
        <p:spPr>
          <a:xfrm>
            <a:off x="3932122" y="3444210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_274320">
            <a:extLst>
              <a:ext uri="{FF2B5EF4-FFF2-40B4-BE49-F238E27FC236}">
                <a16:creationId xmlns:a16="http://schemas.microsoft.com/office/drawing/2014/main" id="{00F321E3-FC14-4A83-A217-CE7CA0FB3C5E}"/>
              </a:ext>
            </a:extLst>
          </p:cNvPr>
          <p:cNvSpPr/>
          <p:nvPr/>
        </p:nvSpPr>
        <p:spPr>
          <a:xfrm>
            <a:off x="6448685" y="3444210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noFill/>
          <a:ln>
            <a:solidFill>
              <a:srgbClr val="3D9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_274320">
            <a:extLst>
              <a:ext uri="{FF2B5EF4-FFF2-40B4-BE49-F238E27FC236}">
                <a16:creationId xmlns:a16="http://schemas.microsoft.com/office/drawing/2014/main" id="{6090F132-2F35-4C8B-B06F-491CEB4B49B1}"/>
              </a:ext>
            </a:extLst>
          </p:cNvPr>
          <p:cNvSpPr/>
          <p:nvPr/>
        </p:nvSpPr>
        <p:spPr>
          <a:xfrm>
            <a:off x="8824560" y="3444210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_274320">
            <a:extLst>
              <a:ext uri="{FF2B5EF4-FFF2-40B4-BE49-F238E27FC236}">
                <a16:creationId xmlns:a16="http://schemas.microsoft.com/office/drawing/2014/main" id="{6EAD21E3-2DDA-4150-8121-6FA656450931}"/>
              </a:ext>
            </a:extLst>
          </p:cNvPr>
          <p:cNvSpPr/>
          <p:nvPr/>
        </p:nvSpPr>
        <p:spPr>
          <a:xfrm>
            <a:off x="2783279" y="4918531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_274320">
            <a:extLst>
              <a:ext uri="{FF2B5EF4-FFF2-40B4-BE49-F238E27FC236}">
                <a16:creationId xmlns:a16="http://schemas.microsoft.com/office/drawing/2014/main" id="{479F329A-6F08-4FD1-9D14-4A072E4D8A5D}"/>
              </a:ext>
            </a:extLst>
          </p:cNvPr>
          <p:cNvSpPr/>
          <p:nvPr/>
        </p:nvSpPr>
        <p:spPr>
          <a:xfrm>
            <a:off x="5193336" y="4861029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_274320">
            <a:extLst>
              <a:ext uri="{FF2B5EF4-FFF2-40B4-BE49-F238E27FC236}">
                <a16:creationId xmlns:a16="http://schemas.microsoft.com/office/drawing/2014/main" id="{F3A71153-0995-455D-B0E3-4D033E92FB61}"/>
              </a:ext>
            </a:extLst>
          </p:cNvPr>
          <p:cNvSpPr/>
          <p:nvPr/>
        </p:nvSpPr>
        <p:spPr>
          <a:xfrm>
            <a:off x="7748977" y="4861029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_274320">
            <a:extLst>
              <a:ext uri="{FF2B5EF4-FFF2-40B4-BE49-F238E27FC236}">
                <a16:creationId xmlns:a16="http://schemas.microsoft.com/office/drawing/2014/main" id="{F3FCAF49-1948-48C5-8B3E-CC53C48B753C}"/>
              </a:ext>
            </a:extLst>
          </p:cNvPr>
          <p:cNvSpPr/>
          <p:nvPr/>
        </p:nvSpPr>
        <p:spPr>
          <a:xfrm>
            <a:off x="10177603" y="4831834"/>
            <a:ext cx="664300" cy="817666"/>
          </a:xfrm>
          <a:custGeom>
            <a:avLst/>
            <a:gdLst>
              <a:gd name="T0" fmla="*/ 6187 w 6258"/>
              <a:gd name="T1" fmla="*/ 1731 h 6833"/>
              <a:gd name="T2" fmla="*/ 3200 w 6258"/>
              <a:gd name="T3" fmla="*/ 25 h 6833"/>
              <a:gd name="T4" fmla="*/ 3059 w 6258"/>
              <a:gd name="T5" fmla="*/ 25 h 6833"/>
              <a:gd name="T6" fmla="*/ 72 w 6258"/>
              <a:gd name="T7" fmla="*/ 1731 h 6833"/>
              <a:gd name="T8" fmla="*/ 0 w 6258"/>
              <a:gd name="T9" fmla="*/ 1855 h 6833"/>
              <a:gd name="T10" fmla="*/ 0 w 6258"/>
              <a:gd name="T11" fmla="*/ 4984 h 6833"/>
              <a:gd name="T12" fmla="*/ 72 w 6258"/>
              <a:gd name="T13" fmla="*/ 5107 h 6833"/>
              <a:gd name="T14" fmla="*/ 3059 w 6258"/>
              <a:gd name="T15" fmla="*/ 6814 h 6833"/>
              <a:gd name="T16" fmla="*/ 3129 w 6258"/>
              <a:gd name="T17" fmla="*/ 6833 h 6833"/>
              <a:gd name="T18" fmla="*/ 3200 w 6258"/>
              <a:gd name="T19" fmla="*/ 6814 h 6833"/>
              <a:gd name="T20" fmla="*/ 6187 w 6258"/>
              <a:gd name="T21" fmla="*/ 5107 h 6833"/>
              <a:gd name="T22" fmla="*/ 6258 w 6258"/>
              <a:gd name="T23" fmla="*/ 4984 h 6833"/>
              <a:gd name="T24" fmla="*/ 6258 w 6258"/>
              <a:gd name="T25" fmla="*/ 1855 h 6833"/>
              <a:gd name="T26" fmla="*/ 6187 w 6258"/>
              <a:gd name="T27" fmla="*/ 1731 h 6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8" h="6833">
                <a:moveTo>
                  <a:pt x="6187" y="1731"/>
                </a:moveTo>
                <a:lnTo>
                  <a:pt x="3200" y="25"/>
                </a:lnTo>
                <a:cubicBezTo>
                  <a:pt x="3156" y="0"/>
                  <a:pt x="3103" y="0"/>
                  <a:pt x="3059" y="25"/>
                </a:cubicBezTo>
                <a:lnTo>
                  <a:pt x="72" y="1731"/>
                </a:lnTo>
                <a:cubicBezTo>
                  <a:pt x="28" y="1757"/>
                  <a:pt x="0" y="1804"/>
                  <a:pt x="0" y="1855"/>
                </a:cubicBezTo>
                <a:lnTo>
                  <a:pt x="0" y="4984"/>
                </a:lnTo>
                <a:cubicBezTo>
                  <a:pt x="0" y="5035"/>
                  <a:pt x="28" y="5082"/>
                  <a:pt x="72" y="5107"/>
                </a:cubicBezTo>
                <a:lnTo>
                  <a:pt x="3059" y="6814"/>
                </a:lnTo>
                <a:cubicBezTo>
                  <a:pt x="3081" y="6826"/>
                  <a:pt x="3105" y="6833"/>
                  <a:pt x="3129" y="6833"/>
                </a:cubicBezTo>
                <a:cubicBezTo>
                  <a:pt x="3154" y="6833"/>
                  <a:pt x="3178" y="6826"/>
                  <a:pt x="3200" y="6814"/>
                </a:cubicBezTo>
                <a:lnTo>
                  <a:pt x="6187" y="5107"/>
                </a:lnTo>
                <a:cubicBezTo>
                  <a:pt x="6231" y="5082"/>
                  <a:pt x="6258" y="5035"/>
                  <a:pt x="6258" y="4984"/>
                </a:cubicBezTo>
                <a:lnTo>
                  <a:pt x="6258" y="1855"/>
                </a:lnTo>
                <a:cubicBezTo>
                  <a:pt x="6258" y="1804"/>
                  <a:pt x="6231" y="1757"/>
                  <a:pt x="6187" y="173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BEABB8-848E-4449-A3E0-6F6832D86D4A}"/>
              </a:ext>
            </a:extLst>
          </p:cNvPr>
          <p:cNvCxnSpPr/>
          <p:nvPr/>
        </p:nvCxnSpPr>
        <p:spPr>
          <a:xfrm flipH="1" flipV="1">
            <a:off x="4453804" y="1680308"/>
            <a:ext cx="837211" cy="625230"/>
          </a:xfrm>
          <a:prstGeom prst="line">
            <a:avLst/>
          </a:prstGeom>
          <a:ln w="38100">
            <a:solidFill>
              <a:srgbClr val="3D9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C2B0-A3F9-4D3F-A560-237F71B87C50}"/>
              </a:ext>
            </a:extLst>
          </p:cNvPr>
          <p:cNvCxnSpPr>
            <a:cxnSpLocks/>
            <a:endCxn id="28" idx="12"/>
          </p:cNvCxnSpPr>
          <p:nvPr/>
        </p:nvCxnSpPr>
        <p:spPr>
          <a:xfrm flipH="1" flipV="1">
            <a:off x="3350854" y="2413800"/>
            <a:ext cx="1783857" cy="88076"/>
          </a:xfrm>
          <a:prstGeom prst="line">
            <a:avLst/>
          </a:prstGeom>
          <a:ln w="38100">
            <a:solidFill>
              <a:srgbClr val="3D9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F74486-5CC7-4EA0-B6BD-755C41A52041}"/>
              </a:ext>
            </a:extLst>
          </p:cNvPr>
          <p:cNvCxnSpPr>
            <a:cxnSpLocks/>
          </p:cNvCxnSpPr>
          <p:nvPr/>
        </p:nvCxnSpPr>
        <p:spPr>
          <a:xfrm flipH="1">
            <a:off x="4448894" y="2805723"/>
            <a:ext cx="842121" cy="726783"/>
          </a:xfrm>
          <a:prstGeom prst="line">
            <a:avLst/>
          </a:prstGeom>
          <a:ln w="38100">
            <a:solidFill>
              <a:srgbClr val="3D9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583E78-ED1F-437B-A1C8-1FB900CFA3A6}"/>
              </a:ext>
            </a:extLst>
          </p:cNvPr>
          <p:cNvCxnSpPr>
            <a:cxnSpLocks/>
            <a:stCxn id="34" idx="3"/>
          </p:cNvCxnSpPr>
          <p:nvPr/>
        </p:nvCxnSpPr>
        <p:spPr>
          <a:xfrm flipH="1" flipV="1">
            <a:off x="5610438" y="2887877"/>
            <a:ext cx="845890" cy="763472"/>
          </a:xfrm>
          <a:prstGeom prst="line">
            <a:avLst/>
          </a:prstGeom>
          <a:ln w="38100">
            <a:solidFill>
              <a:srgbClr val="3D9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91FC3D-0689-4943-AC26-A8742862A3CE}"/>
              </a:ext>
            </a:extLst>
          </p:cNvPr>
          <p:cNvCxnSpPr>
            <a:cxnSpLocks/>
          </p:cNvCxnSpPr>
          <p:nvPr/>
        </p:nvCxnSpPr>
        <p:spPr>
          <a:xfrm flipH="1">
            <a:off x="5771653" y="2430739"/>
            <a:ext cx="1856998" cy="46175"/>
          </a:xfrm>
          <a:prstGeom prst="line">
            <a:avLst/>
          </a:prstGeom>
          <a:ln w="38100">
            <a:solidFill>
              <a:srgbClr val="3D9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26BAB1-9E44-4E41-A3B7-42E746DF32FA}"/>
              </a:ext>
            </a:extLst>
          </p:cNvPr>
          <p:cNvCxnSpPr>
            <a:cxnSpLocks/>
            <a:stCxn id="27" idx="6"/>
          </p:cNvCxnSpPr>
          <p:nvPr/>
        </p:nvCxnSpPr>
        <p:spPr>
          <a:xfrm flipH="1">
            <a:off x="5603610" y="1609170"/>
            <a:ext cx="763818" cy="597938"/>
          </a:xfrm>
          <a:prstGeom prst="line">
            <a:avLst/>
          </a:prstGeom>
          <a:ln w="38100">
            <a:solidFill>
              <a:srgbClr val="3D9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266D8CA-5167-4123-8EE1-3E98491DD293}"/>
              </a:ext>
            </a:extLst>
          </p:cNvPr>
          <p:cNvSpPr/>
          <p:nvPr/>
        </p:nvSpPr>
        <p:spPr>
          <a:xfrm>
            <a:off x="234462" y="6565583"/>
            <a:ext cx="11824676" cy="863650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693D9C1-2055-4173-A466-99C5F02E7A3E}"/>
              </a:ext>
            </a:extLst>
          </p:cNvPr>
          <p:cNvSpPr/>
          <p:nvPr/>
        </p:nvSpPr>
        <p:spPr>
          <a:xfrm>
            <a:off x="234462" y="5389011"/>
            <a:ext cx="11824676" cy="1107096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73FD48A-1EF7-47C1-894E-CE9C8A927CD1}"/>
              </a:ext>
            </a:extLst>
          </p:cNvPr>
          <p:cNvSpPr/>
          <p:nvPr/>
        </p:nvSpPr>
        <p:spPr>
          <a:xfrm>
            <a:off x="234462" y="3733366"/>
            <a:ext cx="11824676" cy="1525520"/>
          </a:xfrm>
          <a:prstGeom prst="roundRect">
            <a:avLst/>
          </a:prstGeom>
          <a:solidFill>
            <a:srgbClr val="FE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639DB8-3C1D-4E49-B11B-970C1F37838E}"/>
              </a:ext>
            </a:extLst>
          </p:cNvPr>
          <p:cNvSpPr/>
          <p:nvPr/>
        </p:nvSpPr>
        <p:spPr>
          <a:xfrm>
            <a:off x="234462" y="1547447"/>
            <a:ext cx="11824676" cy="1836616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7C3C1208-3B7E-410C-BFB4-322F49EA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2" y="260408"/>
            <a:ext cx="1013765" cy="708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1CA99C-0ADF-4CAF-9295-7A91E4A25F1E}"/>
              </a:ext>
            </a:extLst>
          </p:cNvPr>
          <p:cNvSpPr txBox="1"/>
          <p:nvPr/>
        </p:nvSpPr>
        <p:spPr>
          <a:xfrm>
            <a:off x="742462" y="1038955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Frond-end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C69C6-789E-4743-95D1-DC4CCE03E942}"/>
              </a:ext>
            </a:extLst>
          </p:cNvPr>
          <p:cNvSpPr txBox="1"/>
          <p:nvPr/>
        </p:nvSpPr>
        <p:spPr>
          <a:xfrm>
            <a:off x="5646615" y="1040469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339D5-D413-445D-9243-63284AD6791B}"/>
              </a:ext>
            </a:extLst>
          </p:cNvPr>
          <p:cNvSpPr txBox="1"/>
          <p:nvPr/>
        </p:nvSpPr>
        <p:spPr>
          <a:xfrm>
            <a:off x="9341809" y="968616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AD7DAD9-67C5-4930-A9E9-05CDD9A50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0" y="260408"/>
            <a:ext cx="798652" cy="803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E877C-7940-499B-AFBB-C0BC15674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27" y="235447"/>
            <a:ext cx="1921379" cy="587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25A67D-4ACB-45EE-A430-BCB1AD09B1A0}"/>
              </a:ext>
            </a:extLst>
          </p:cNvPr>
          <p:cNvSpPr txBox="1"/>
          <p:nvPr/>
        </p:nvSpPr>
        <p:spPr>
          <a:xfrm>
            <a:off x="2323864" y="999393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Request/Post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7D799-CEB2-43EE-B39C-FF3F53B5E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28" y="132030"/>
            <a:ext cx="1453281" cy="691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91B62-BD40-44BE-BF16-4E14260D4DB8}"/>
              </a:ext>
            </a:extLst>
          </p:cNvPr>
          <p:cNvSpPr txBox="1"/>
          <p:nvPr/>
        </p:nvSpPr>
        <p:spPr>
          <a:xfrm>
            <a:off x="430814" y="1783658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Upload a dataset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94DC71-D5AE-44D3-8396-65671B098E59}"/>
              </a:ext>
            </a:extLst>
          </p:cNvPr>
          <p:cNvCxnSpPr/>
          <p:nvPr/>
        </p:nvCxnSpPr>
        <p:spPr>
          <a:xfrm>
            <a:off x="2461846" y="2110154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E89CB1-8E76-4E11-B734-DACB853853EC}"/>
              </a:ext>
            </a:extLst>
          </p:cNvPr>
          <p:cNvSpPr txBox="1"/>
          <p:nvPr/>
        </p:nvSpPr>
        <p:spPr>
          <a:xfrm>
            <a:off x="2402154" y="1740822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file .dat/.csv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D922-5E6E-4C60-B737-DA81360AA7F2}"/>
              </a:ext>
            </a:extLst>
          </p:cNvPr>
          <p:cNvSpPr txBox="1"/>
          <p:nvPr/>
        </p:nvSpPr>
        <p:spPr>
          <a:xfrm>
            <a:off x="5382336" y="1740822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Pass the dataset to the MongoDB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37A783-5C40-4597-9783-BDA7CBDE3B5C}"/>
              </a:ext>
            </a:extLst>
          </p:cNvPr>
          <p:cNvCxnSpPr>
            <a:cxnSpLocks/>
          </p:cNvCxnSpPr>
          <p:nvPr/>
        </p:nvCxnSpPr>
        <p:spPr>
          <a:xfrm flipV="1">
            <a:off x="7377573" y="2216072"/>
            <a:ext cx="1950247" cy="1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EB8F12-7F01-4452-A88C-7B7382E1E78D}"/>
              </a:ext>
            </a:extLst>
          </p:cNvPr>
          <p:cNvSpPr txBox="1"/>
          <p:nvPr/>
        </p:nvSpPr>
        <p:spPr>
          <a:xfrm>
            <a:off x="6941936" y="1798846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file .dat/.csv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BCB62-3AB3-462D-A83C-ECBE1D001FE0}"/>
              </a:ext>
            </a:extLst>
          </p:cNvPr>
          <p:cNvSpPr txBox="1"/>
          <p:nvPr/>
        </p:nvSpPr>
        <p:spPr>
          <a:xfrm>
            <a:off x="9587391" y="2077297"/>
            <a:ext cx="1852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形成对应的表单，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并且能够读取详细数据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92CAD-6C26-45EA-A11C-9E9B9AEF12FD}"/>
              </a:ext>
            </a:extLst>
          </p:cNvPr>
          <p:cNvCxnSpPr/>
          <p:nvPr/>
        </p:nvCxnSpPr>
        <p:spPr>
          <a:xfrm flipH="1">
            <a:off x="7377573" y="2618154"/>
            <a:ext cx="22098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9667D2-214F-41C7-BB2B-88D35A3EC078}"/>
              </a:ext>
            </a:extLst>
          </p:cNvPr>
          <p:cNvSpPr txBox="1"/>
          <p:nvPr/>
        </p:nvSpPr>
        <p:spPr>
          <a:xfrm>
            <a:off x="7007093" y="2733101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取出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file_name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size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666A4-74FD-479D-BC4E-7C6DE45877B5}"/>
              </a:ext>
            </a:extLst>
          </p:cNvPr>
          <p:cNvSpPr txBox="1"/>
          <p:nvPr/>
        </p:nvSpPr>
        <p:spPr>
          <a:xfrm>
            <a:off x="5286058" y="2320598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获取从数据传来的所有数据，传给前端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469F2D-4EF6-4FC7-8253-3F1307EF33DA}"/>
              </a:ext>
            </a:extLst>
          </p:cNvPr>
          <p:cNvCxnSpPr>
            <a:cxnSpLocks/>
          </p:cNvCxnSpPr>
          <p:nvPr/>
        </p:nvCxnSpPr>
        <p:spPr>
          <a:xfrm flipH="1">
            <a:off x="2531939" y="2618154"/>
            <a:ext cx="2581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3DE32-BE1C-47D3-A9D0-48B787202B17}"/>
              </a:ext>
            </a:extLst>
          </p:cNvPr>
          <p:cNvSpPr/>
          <p:nvPr/>
        </p:nvSpPr>
        <p:spPr>
          <a:xfrm>
            <a:off x="2945983" y="2310377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file_name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size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66655-4EA7-4A34-9A46-F641625454E0}"/>
              </a:ext>
            </a:extLst>
          </p:cNvPr>
          <p:cNvSpPr txBox="1"/>
          <p:nvPr/>
        </p:nvSpPr>
        <p:spPr>
          <a:xfrm>
            <a:off x="549908" y="2430864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 dataset file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46A14-A9A7-4860-98F3-057AB190593C}"/>
              </a:ext>
            </a:extLst>
          </p:cNvPr>
          <p:cNvSpPr txBox="1"/>
          <p:nvPr/>
        </p:nvSpPr>
        <p:spPr>
          <a:xfrm>
            <a:off x="460574" y="4216162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 a dataset 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E4263-78A1-4346-9B08-4257E82168DA}"/>
              </a:ext>
            </a:extLst>
          </p:cNvPr>
          <p:cNvCxnSpPr/>
          <p:nvPr/>
        </p:nvCxnSpPr>
        <p:spPr>
          <a:xfrm>
            <a:off x="2490270" y="4430519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F5EEB7-9CE7-4071-945D-E321C6ECE5E4}"/>
              </a:ext>
            </a:extLst>
          </p:cNvPr>
          <p:cNvSpPr txBox="1"/>
          <p:nvPr/>
        </p:nvSpPr>
        <p:spPr>
          <a:xfrm>
            <a:off x="2395531" y="4045740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115E5-685C-4421-9C07-441E38AD7B35}"/>
              </a:ext>
            </a:extLst>
          </p:cNvPr>
          <p:cNvSpPr txBox="1"/>
          <p:nvPr/>
        </p:nvSpPr>
        <p:spPr>
          <a:xfrm>
            <a:off x="5388920" y="4216161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对数据库进行删除操作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C05C4D-835F-4346-90DC-88AE7C714865}"/>
              </a:ext>
            </a:extLst>
          </p:cNvPr>
          <p:cNvCxnSpPr>
            <a:cxnSpLocks/>
          </p:cNvCxnSpPr>
          <p:nvPr/>
        </p:nvCxnSpPr>
        <p:spPr>
          <a:xfrm>
            <a:off x="7289083" y="4449808"/>
            <a:ext cx="2113982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660479-79C4-4E8A-87D5-AEA6C2A1CAD6}"/>
              </a:ext>
            </a:extLst>
          </p:cNvPr>
          <p:cNvSpPr txBox="1"/>
          <p:nvPr/>
        </p:nvSpPr>
        <p:spPr>
          <a:xfrm>
            <a:off x="6873631" y="4069234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A39540-3EFA-4B54-8422-CBABCDEF9D79}"/>
              </a:ext>
            </a:extLst>
          </p:cNvPr>
          <p:cNvSpPr txBox="1"/>
          <p:nvPr/>
        </p:nvSpPr>
        <p:spPr>
          <a:xfrm>
            <a:off x="9580769" y="4313058"/>
            <a:ext cx="185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删除相应数据，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并返回全部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F229F-863B-4BD8-BB4B-33BBA590C666}"/>
              </a:ext>
            </a:extLst>
          </p:cNvPr>
          <p:cNvSpPr txBox="1"/>
          <p:nvPr/>
        </p:nvSpPr>
        <p:spPr>
          <a:xfrm>
            <a:off x="4987627" y="2878556"/>
            <a:ext cx="268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附加功能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 err="1">
                <a:solidFill>
                  <a:srgbClr val="FF0000"/>
                </a:solidFill>
              </a:rPr>
              <a:t>file_name</a:t>
            </a:r>
            <a:r>
              <a:rPr lang="zh-CN" altLang="en-US" sz="1200" dirty="0">
                <a:solidFill>
                  <a:srgbClr val="FF0000"/>
                </a:solidFill>
              </a:rPr>
              <a:t>名字不能重复，相同名字自动在后面加</a:t>
            </a:r>
            <a:r>
              <a:rPr lang="en-US" altLang="zh-CN" sz="1200" dirty="0">
                <a:solidFill>
                  <a:srgbClr val="FF0000"/>
                </a:solidFill>
              </a:rPr>
              <a:t>_copy.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所以</a:t>
            </a:r>
            <a:r>
              <a:rPr lang="en-US" altLang="zh-CN" sz="1200" dirty="0">
                <a:solidFill>
                  <a:srgbClr val="FF0000"/>
                </a:solidFill>
              </a:rPr>
              <a:t>file name</a:t>
            </a:r>
            <a:r>
              <a:rPr lang="zh-CN" altLang="en-US" sz="1200" dirty="0">
                <a:solidFill>
                  <a:srgbClr val="FF0000"/>
                </a:solidFill>
              </a:rPr>
              <a:t>也可以当</a:t>
            </a:r>
            <a:r>
              <a:rPr lang="en-US" altLang="zh-CN" sz="1200" dirty="0">
                <a:solidFill>
                  <a:srgbClr val="FF0000"/>
                </a:solidFill>
              </a:rPr>
              <a:t>ID</a:t>
            </a:r>
            <a:r>
              <a:rPr lang="zh-CN" altLang="en-US" sz="1200" dirty="0">
                <a:solidFill>
                  <a:srgbClr val="FF0000"/>
                </a:solidFill>
              </a:rPr>
              <a:t>来唯一识别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08B69-6DB5-4C98-AC66-9CEF33BDC175}"/>
              </a:ext>
            </a:extLst>
          </p:cNvPr>
          <p:cNvSpPr txBox="1"/>
          <p:nvPr/>
        </p:nvSpPr>
        <p:spPr>
          <a:xfrm>
            <a:off x="460574" y="6803172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Modify and submit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F5B02-CA0B-4174-A66C-F5F775586739}"/>
              </a:ext>
            </a:extLst>
          </p:cNvPr>
          <p:cNvCxnSpPr/>
          <p:nvPr/>
        </p:nvCxnSpPr>
        <p:spPr>
          <a:xfrm>
            <a:off x="2589484" y="7052948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9663E1-B6D9-4790-9BBD-54E24576C87C}"/>
              </a:ext>
            </a:extLst>
          </p:cNvPr>
          <p:cNvSpPr txBox="1"/>
          <p:nvPr/>
        </p:nvSpPr>
        <p:spPr>
          <a:xfrm>
            <a:off x="2446766" y="6683616"/>
            <a:ext cx="280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Id, metadata (key words…)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19813-C223-48ED-8BCB-FC521053DCC8}"/>
              </a:ext>
            </a:extLst>
          </p:cNvPr>
          <p:cNvSpPr txBox="1"/>
          <p:nvPr/>
        </p:nvSpPr>
        <p:spPr>
          <a:xfrm>
            <a:off x="5297180" y="6797278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获取对应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dataset file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70464C-988B-4337-B3A4-BBCC2343FAD1}"/>
              </a:ext>
            </a:extLst>
          </p:cNvPr>
          <p:cNvSpPr txBox="1"/>
          <p:nvPr/>
        </p:nvSpPr>
        <p:spPr>
          <a:xfrm>
            <a:off x="9418783" y="2872149"/>
            <a:ext cx="285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附加功能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dataset</a:t>
            </a:r>
            <a:r>
              <a:rPr lang="zh-CN" altLang="en-US" sz="1200" dirty="0">
                <a:solidFill>
                  <a:srgbClr val="FF0000"/>
                </a:solidFill>
              </a:rPr>
              <a:t>的表单里多创建一个</a:t>
            </a:r>
            <a:r>
              <a:rPr lang="en-US" altLang="zh-CN" sz="1200" dirty="0">
                <a:solidFill>
                  <a:srgbClr val="FF0000"/>
                </a:solidFill>
              </a:rPr>
              <a:t>metadata</a:t>
            </a:r>
            <a:r>
              <a:rPr lang="zh-CN" altLang="en-US" sz="1200" dirty="0">
                <a:solidFill>
                  <a:srgbClr val="FF0000"/>
                </a:solidFill>
              </a:rPr>
              <a:t>的属性。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或者能确保</a:t>
            </a:r>
            <a:r>
              <a:rPr lang="en-US" altLang="zh-CN" sz="1200" dirty="0">
                <a:solidFill>
                  <a:srgbClr val="FF0000"/>
                </a:solidFill>
              </a:rPr>
              <a:t>metadata</a:t>
            </a:r>
            <a:r>
              <a:rPr lang="zh-CN" altLang="en-US" sz="1200" dirty="0">
                <a:solidFill>
                  <a:srgbClr val="FF0000"/>
                </a:solidFill>
              </a:rPr>
              <a:t>和对应</a:t>
            </a:r>
            <a:r>
              <a:rPr lang="en-US" altLang="zh-CN" sz="1200" dirty="0">
                <a:solidFill>
                  <a:srgbClr val="FF0000"/>
                </a:solidFill>
              </a:rPr>
              <a:t>dataset</a:t>
            </a:r>
            <a:r>
              <a:rPr lang="zh-CN" altLang="en-US" sz="1200" dirty="0">
                <a:solidFill>
                  <a:srgbClr val="FF0000"/>
                </a:solidFill>
              </a:rPr>
              <a:t>连接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22387B-6BAA-4D39-AFA4-B389BC7382B2}"/>
              </a:ext>
            </a:extLst>
          </p:cNvPr>
          <p:cNvCxnSpPr>
            <a:cxnSpLocks/>
          </p:cNvCxnSpPr>
          <p:nvPr/>
        </p:nvCxnSpPr>
        <p:spPr>
          <a:xfrm flipH="1">
            <a:off x="7254995" y="7128979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65A546-FC0F-441F-A25C-06E929FEDC60}"/>
              </a:ext>
            </a:extLst>
          </p:cNvPr>
          <p:cNvSpPr txBox="1"/>
          <p:nvPr/>
        </p:nvSpPr>
        <p:spPr>
          <a:xfrm>
            <a:off x="7047667" y="6755786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metadata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63112-32ED-4FAC-9CD1-50FA186711BA}"/>
              </a:ext>
            </a:extLst>
          </p:cNvPr>
          <p:cNvSpPr txBox="1"/>
          <p:nvPr/>
        </p:nvSpPr>
        <p:spPr>
          <a:xfrm>
            <a:off x="9851668" y="6865439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取出获取对应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dataset file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775D82-503C-4C91-B945-B266FFEFE368}"/>
              </a:ext>
            </a:extLst>
          </p:cNvPr>
          <p:cNvSpPr txBox="1"/>
          <p:nvPr/>
        </p:nvSpPr>
        <p:spPr>
          <a:xfrm>
            <a:off x="484208" y="5422335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 submit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34E6D3-FF2F-4712-9723-7763915F3037}"/>
              </a:ext>
            </a:extLst>
          </p:cNvPr>
          <p:cNvCxnSpPr/>
          <p:nvPr/>
        </p:nvCxnSpPr>
        <p:spPr>
          <a:xfrm>
            <a:off x="2545356" y="5790675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3582EF-DC61-4917-8992-A3EA7469D46D}"/>
              </a:ext>
            </a:extLst>
          </p:cNvPr>
          <p:cNvSpPr txBox="1"/>
          <p:nvPr/>
        </p:nvSpPr>
        <p:spPr>
          <a:xfrm>
            <a:off x="2469236" y="5445509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692E3-60D1-4524-8D30-340C4D4C9C19}"/>
              </a:ext>
            </a:extLst>
          </p:cNvPr>
          <p:cNvSpPr txBox="1"/>
          <p:nvPr/>
        </p:nvSpPr>
        <p:spPr>
          <a:xfrm>
            <a:off x="5377284" y="5462387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获取对应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dataset file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3CDF85-9303-420D-B57E-16DEF4C82B64}"/>
              </a:ext>
            </a:extLst>
          </p:cNvPr>
          <p:cNvSpPr txBox="1"/>
          <p:nvPr/>
        </p:nvSpPr>
        <p:spPr>
          <a:xfrm>
            <a:off x="9899548" y="5603408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找到并返回返回详细的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676D8B-22EF-429E-B59F-ED9971AE1A67}"/>
              </a:ext>
            </a:extLst>
          </p:cNvPr>
          <p:cNvCxnSpPr/>
          <p:nvPr/>
        </p:nvCxnSpPr>
        <p:spPr>
          <a:xfrm>
            <a:off x="7247788" y="5838554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A53DA2-06EA-48EA-AEA4-488EFAC30182}"/>
              </a:ext>
            </a:extLst>
          </p:cNvPr>
          <p:cNvCxnSpPr>
            <a:cxnSpLocks/>
          </p:cNvCxnSpPr>
          <p:nvPr/>
        </p:nvCxnSpPr>
        <p:spPr>
          <a:xfrm flipH="1">
            <a:off x="7247788" y="5989754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3A4EA54-C264-4FD7-AA15-6F2114E73134}"/>
              </a:ext>
            </a:extLst>
          </p:cNvPr>
          <p:cNvSpPr txBox="1"/>
          <p:nvPr/>
        </p:nvSpPr>
        <p:spPr>
          <a:xfrm>
            <a:off x="5404053" y="5997574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把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信息传给前端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C997DB-0AD6-4ECB-B322-209DB8A57E55}"/>
              </a:ext>
            </a:extLst>
          </p:cNvPr>
          <p:cNvCxnSpPr>
            <a:cxnSpLocks/>
          </p:cNvCxnSpPr>
          <p:nvPr/>
        </p:nvCxnSpPr>
        <p:spPr>
          <a:xfrm flipH="1">
            <a:off x="2547883" y="6056185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CFFCD38-43BD-4C3C-BDBB-9082B22D8F36}"/>
              </a:ext>
            </a:extLst>
          </p:cNvPr>
          <p:cNvSpPr txBox="1"/>
          <p:nvPr/>
        </p:nvSpPr>
        <p:spPr>
          <a:xfrm>
            <a:off x="593432" y="5997574"/>
            <a:ext cx="1852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how metadata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76B49-0DF9-4A0E-93EA-F2F54463F569}"/>
              </a:ext>
            </a:extLst>
          </p:cNvPr>
          <p:cNvCxnSpPr/>
          <p:nvPr/>
        </p:nvCxnSpPr>
        <p:spPr>
          <a:xfrm flipH="1">
            <a:off x="7370951" y="4789213"/>
            <a:ext cx="220981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8D13C2-F455-4B2B-9CD9-738B81AFB9C4}"/>
              </a:ext>
            </a:extLst>
          </p:cNvPr>
          <p:cNvCxnSpPr/>
          <p:nvPr/>
        </p:nvCxnSpPr>
        <p:spPr>
          <a:xfrm flipH="1">
            <a:off x="2777809" y="4789213"/>
            <a:ext cx="220981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5688FD-1AEA-40F5-97DC-819A645063DF}"/>
              </a:ext>
            </a:extLst>
          </p:cNvPr>
          <p:cNvCxnSpPr>
            <a:cxnSpLocks/>
          </p:cNvCxnSpPr>
          <p:nvPr/>
        </p:nvCxnSpPr>
        <p:spPr>
          <a:xfrm flipH="1">
            <a:off x="2589484" y="7125118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FD0986-E691-467E-B824-807892B387FC}"/>
              </a:ext>
            </a:extLst>
          </p:cNvPr>
          <p:cNvSpPr/>
          <p:nvPr/>
        </p:nvSpPr>
        <p:spPr>
          <a:xfrm>
            <a:off x="234462" y="3733366"/>
            <a:ext cx="11824676" cy="1525520"/>
          </a:xfrm>
          <a:prstGeom prst="roundRect">
            <a:avLst/>
          </a:prstGeom>
          <a:solidFill>
            <a:srgbClr val="FE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09FAFF-1061-4ABC-9431-7DE15104A341}"/>
              </a:ext>
            </a:extLst>
          </p:cNvPr>
          <p:cNvSpPr/>
          <p:nvPr/>
        </p:nvSpPr>
        <p:spPr>
          <a:xfrm>
            <a:off x="234462" y="1547447"/>
            <a:ext cx="11824676" cy="1836616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3C4CBD-7BDB-4337-BA27-BD528C0D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2" y="260408"/>
            <a:ext cx="1013765" cy="708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B00E9-E9DB-41E7-A937-C58D525CB793}"/>
              </a:ext>
            </a:extLst>
          </p:cNvPr>
          <p:cNvSpPr txBox="1"/>
          <p:nvPr/>
        </p:nvSpPr>
        <p:spPr>
          <a:xfrm>
            <a:off x="742462" y="1038955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Frond-end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51BA-97DB-46A7-866D-93D0937B1C2B}"/>
              </a:ext>
            </a:extLst>
          </p:cNvPr>
          <p:cNvSpPr txBox="1"/>
          <p:nvPr/>
        </p:nvSpPr>
        <p:spPr>
          <a:xfrm>
            <a:off x="5646615" y="1040469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3AE1A-0DBE-4C7F-B6F2-A5D61BCC1EF6}"/>
              </a:ext>
            </a:extLst>
          </p:cNvPr>
          <p:cNvSpPr txBox="1"/>
          <p:nvPr/>
        </p:nvSpPr>
        <p:spPr>
          <a:xfrm>
            <a:off x="9341809" y="968616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8AB666-F8D9-4F02-9E79-F2295727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0" y="260408"/>
            <a:ext cx="798652" cy="803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E2A5D-0EAC-49CB-9D0A-855747541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27" y="235447"/>
            <a:ext cx="1921379" cy="587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D3ED4-054C-4B0E-AFC7-4F84A6C80933}"/>
              </a:ext>
            </a:extLst>
          </p:cNvPr>
          <p:cNvSpPr txBox="1"/>
          <p:nvPr/>
        </p:nvSpPr>
        <p:spPr>
          <a:xfrm>
            <a:off x="2323864" y="999393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Request/Post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63C84F-606C-423F-A21D-68533A99A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28" y="132030"/>
            <a:ext cx="1453281" cy="691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CA74B-25D1-4EDA-A5D6-AC8249709797}"/>
              </a:ext>
            </a:extLst>
          </p:cNvPr>
          <p:cNvSpPr txBox="1"/>
          <p:nvPr/>
        </p:nvSpPr>
        <p:spPr>
          <a:xfrm>
            <a:off x="430814" y="1783658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Upload a model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0FDBF-9A9B-4BCE-BC3B-06FCA9E1E49F}"/>
              </a:ext>
            </a:extLst>
          </p:cNvPr>
          <p:cNvCxnSpPr/>
          <p:nvPr/>
        </p:nvCxnSpPr>
        <p:spPr>
          <a:xfrm>
            <a:off x="2461846" y="2110154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8EB07-7664-4109-B79D-9DB4DDF9EACC}"/>
              </a:ext>
            </a:extLst>
          </p:cNvPr>
          <p:cNvSpPr txBox="1"/>
          <p:nvPr/>
        </p:nvSpPr>
        <p:spPr>
          <a:xfrm>
            <a:off x="2402154" y="1740822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file .dat/.csv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7AC14-7D5C-4393-A054-FD01C551E3AB}"/>
              </a:ext>
            </a:extLst>
          </p:cNvPr>
          <p:cNvSpPr txBox="1"/>
          <p:nvPr/>
        </p:nvSpPr>
        <p:spPr>
          <a:xfrm>
            <a:off x="5382336" y="1740822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Pass the model to the MongoDB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0D17E-D58E-4314-9440-9812BC2F85F9}"/>
              </a:ext>
            </a:extLst>
          </p:cNvPr>
          <p:cNvCxnSpPr>
            <a:cxnSpLocks/>
          </p:cNvCxnSpPr>
          <p:nvPr/>
        </p:nvCxnSpPr>
        <p:spPr>
          <a:xfrm flipV="1">
            <a:off x="7377573" y="2216072"/>
            <a:ext cx="1950247" cy="1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CF5E45-AE26-42D8-B92D-6BB8825917B7}"/>
              </a:ext>
            </a:extLst>
          </p:cNvPr>
          <p:cNvSpPr txBox="1"/>
          <p:nvPr/>
        </p:nvSpPr>
        <p:spPr>
          <a:xfrm>
            <a:off x="6941936" y="1798846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file .dat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141EA-90BA-4829-938E-6D1F00039661}"/>
              </a:ext>
            </a:extLst>
          </p:cNvPr>
          <p:cNvSpPr txBox="1"/>
          <p:nvPr/>
        </p:nvSpPr>
        <p:spPr>
          <a:xfrm>
            <a:off x="9587391" y="2077297"/>
            <a:ext cx="1852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形成对应的表单，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并且能够读取详细数据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463609-2176-4F2A-8FF8-CFD93CE93584}"/>
              </a:ext>
            </a:extLst>
          </p:cNvPr>
          <p:cNvCxnSpPr/>
          <p:nvPr/>
        </p:nvCxnSpPr>
        <p:spPr>
          <a:xfrm flipH="1">
            <a:off x="7377573" y="2618154"/>
            <a:ext cx="22098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E44DE-69AC-495D-832F-771C0B1C7BB5}"/>
              </a:ext>
            </a:extLst>
          </p:cNvPr>
          <p:cNvSpPr txBox="1"/>
          <p:nvPr/>
        </p:nvSpPr>
        <p:spPr>
          <a:xfrm>
            <a:off x="7007093" y="2733101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取出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file_name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size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1D4D-01D6-4437-92C4-474D0879C495}"/>
              </a:ext>
            </a:extLst>
          </p:cNvPr>
          <p:cNvSpPr txBox="1"/>
          <p:nvPr/>
        </p:nvSpPr>
        <p:spPr>
          <a:xfrm>
            <a:off x="5395542" y="2414018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获取从数据传来的所有数据，传给前端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54401-5E23-4626-B8D3-1752C9DCD02C}"/>
              </a:ext>
            </a:extLst>
          </p:cNvPr>
          <p:cNvCxnSpPr>
            <a:cxnSpLocks/>
          </p:cNvCxnSpPr>
          <p:nvPr/>
        </p:nvCxnSpPr>
        <p:spPr>
          <a:xfrm flipH="1">
            <a:off x="2531939" y="2618154"/>
            <a:ext cx="2581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A090F-EAAF-4CA3-B9B7-FC4A31AF1679}"/>
              </a:ext>
            </a:extLst>
          </p:cNvPr>
          <p:cNvSpPr/>
          <p:nvPr/>
        </p:nvSpPr>
        <p:spPr>
          <a:xfrm>
            <a:off x="2945983" y="2310377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file_name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size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6CA6F-FDC4-4796-95F5-F16A6440FA90}"/>
              </a:ext>
            </a:extLst>
          </p:cNvPr>
          <p:cNvSpPr txBox="1"/>
          <p:nvPr/>
        </p:nvSpPr>
        <p:spPr>
          <a:xfrm>
            <a:off x="549908" y="2430864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 model file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624E1-66C1-4FE9-B2F7-723B4C4897B4}"/>
              </a:ext>
            </a:extLst>
          </p:cNvPr>
          <p:cNvSpPr txBox="1"/>
          <p:nvPr/>
        </p:nvSpPr>
        <p:spPr>
          <a:xfrm>
            <a:off x="460574" y="4216162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 a model 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2BBA78-D710-44E3-918B-E146967D694C}"/>
              </a:ext>
            </a:extLst>
          </p:cNvPr>
          <p:cNvCxnSpPr/>
          <p:nvPr/>
        </p:nvCxnSpPr>
        <p:spPr>
          <a:xfrm>
            <a:off x="2490270" y="4430519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5B4785-A73B-4CBC-8FF0-C6F52BB0EFE8}"/>
              </a:ext>
            </a:extLst>
          </p:cNvPr>
          <p:cNvSpPr txBox="1"/>
          <p:nvPr/>
        </p:nvSpPr>
        <p:spPr>
          <a:xfrm>
            <a:off x="2395531" y="4045740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E647A-CADD-4143-BF3F-FD6522DB4B3E}"/>
              </a:ext>
            </a:extLst>
          </p:cNvPr>
          <p:cNvSpPr txBox="1"/>
          <p:nvPr/>
        </p:nvSpPr>
        <p:spPr>
          <a:xfrm>
            <a:off x="5388920" y="4216161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对数据库进行删除操作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A0E2B-4636-40C3-84D0-FCCCBB5C3C3E}"/>
              </a:ext>
            </a:extLst>
          </p:cNvPr>
          <p:cNvCxnSpPr>
            <a:cxnSpLocks/>
          </p:cNvCxnSpPr>
          <p:nvPr/>
        </p:nvCxnSpPr>
        <p:spPr>
          <a:xfrm>
            <a:off x="7289083" y="4449808"/>
            <a:ext cx="2113982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CDB250-CF3F-4B47-B185-E43AAF4EAD74}"/>
              </a:ext>
            </a:extLst>
          </p:cNvPr>
          <p:cNvSpPr txBox="1"/>
          <p:nvPr/>
        </p:nvSpPr>
        <p:spPr>
          <a:xfrm>
            <a:off x="6873631" y="4069234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538BBC-271B-4B00-962C-BA90ABA4C2EF}"/>
              </a:ext>
            </a:extLst>
          </p:cNvPr>
          <p:cNvSpPr txBox="1"/>
          <p:nvPr/>
        </p:nvSpPr>
        <p:spPr>
          <a:xfrm>
            <a:off x="9580769" y="4313058"/>
            <a:ext cx="185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删除相应数据，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并返回全部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0B926-8890-4C6E-BFDA-155AD74711AB}"/>
              </a:ext>
            </a:extLst>
          </p:cNvPr>
          <p:cNvSpPr txBox="1"/>
          <p:nvPr/>
        </p:nvSpPr>
        <p:spPr>
          <a:xfrm>
            <a:off x="4833711" y="2925932"/>
            <a:ext cx="2852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附加功能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 err="1">
                <a:solidFill>
                  <a:srgbClr val="FF0000"/>
                </a:solidFill>
              </a:rPr>
              <a:t>model_name</a:t>
            </a:r>
            <a:r>
              <a:rPr lang="zh-CN" altLang="en-US" sz="1200" dirty="0">
                <a:solidFill>
                  <a:srgbClr val="FF0000"/>
                </a:solidFill>
              </a:rPr>
              <a:t>名字不能重复，相同名字自动在后面加</a:t>
            </a:r>
            <a:r>
              <a:rPr lang="en-US" altLang="zh-CN" sz="1200" dirty="0">
                <a:solidFill>
                  <a:srgbClr val="FF0000"/>
                </a:solidFill>
              </a:rPr>
              <a:t>_copy.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所以</a:t>
            </a:r>
            <a:r>
              <a:rPr lang="en-US" altLang="zh-CN" sz="1200" dirty="0">
                <a:solidFill>
                  <a:srgbClr val="FF0000"/>
                </a:solidFill>
              </a:rPr>
              <a:t>model name</a:t>
            </a:r>
            <a:r>
              <a:rPr lang="zh-CN" altLang="en-US" sz="1200" dirty="0">
                <a:solidFill>
                  <a:srgbClr val="FF0000"/>
                </a:solidFill>
              </a:rPr>
              <a:t>也可以当</a:t>
            </a:r>
            <a:r>
              <a:rPr lang="en-US" altLang="zh-CN" sz="1200" dirty="0">
                <a:solidFill>
                  <a:srgbClr val="FF0000"/>
                </a:solidFill>
              </a:rPr>
              <a:t>ID</a:t>
            </a:r>
            <a:r>
              <a:rPr lang="zh-CN" altLang="en-US" sz="1200" dirty="0">
                <a:solidFill>
                  <a:srgbClr val="FF0000"/>
                </a:solidFill>
              </a:rPr>
              <a:t>来唯一识别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E2525-1735-4CF6-994F-E5BD79C2A4A4}"/>
              </a:ext>
            </a:extLst>
          </p:cNvPr>
          <p:cNvSpPr txBox="1"/>
          <p:nvPr/>
        </p:nvSpPr>
        <p:spPr>
          <a:xfrm>
            <a:off x="9424840" y="2902030"/>
            <a:ext cx="285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附加功能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dataset</a:t>
            </a:r>
            <a:r>
              <a:rPr lang="zh-CN" altLang="en-US" sz="1200" dirty="0">
                <a:solidFill>
                  <a:srgbClr val="FF0000"/>
                </a:solidFill>
              </a:rPr>
              <a:t>的表单里多创建一个</a:t>
            </a:r>
            <a:r>
              <a:rPr lang="en-US" altLang="zh-CN" sz="1200" dirty="0">
                <a:solidFill>
                  <a:srgbClr val="FF0000"/>
                </a:solidFill>
              </a:rPr>
              <a:t>metadata</a:t>
            </a:r>
            <a:r>
              <a:rPr lang="zh-CN" altLang="en-US" sz="1200" dirty="0">
                <a:solidFill>
                  <a:srgbClr val="FF0000"/>
                </a:solidFill>
              </a:rPr>
              <a:t>的属性。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或者能确保</a:t>
            </a:r>
            <a:r>
              <a:rPr lang="en-US" altLang="zh-CN" sz="1200" dirty="0">
                <a:solidFill>
                  <a:srgbClr val="FF0000"/>
                </a:solidFill>
              </a:rPr>
              <a:t>metadata</a:t>
            </a:r>
            <a:r>
              <a:rPr lang="zh-CN" altLang="en-US" sz="1200" dirty="0">
                <a:solidFill>
                  <a:srgbClr val="FF0000"/>
                </a:solidFill>
              </a:rPr>
              <a:t>和对应</a:t>
            </a:r>
            <a:r>
              <a:rPr lang="en-US" altLang="zh-CN" sz="1200" dirty="0">
                <a:solidFill>
                  <a:srgbClr val="FF0000"/>
                </a:solidFill>
              </a:rPr>
              <a:t>dataset</a:t>
            </a:r>
            <a:r>
              <a:rPr lang="zh-CN" altLang="en-US" sz="1200" dirty="0">
                <a:solidFill>
                  <a:srgbClr val="FF0000"/>
                </a:solidFill>
              </a:rPr>
              <a:t>连接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4396C8-9538-49B4-9058-23782369D693}"/>
              </a:ext>
            </a:extLst>
          </p:cNvPr>
          <p:cNvCxnSpPr/>
          <p:nvPr/>
        </p:nvCxnSpPr>
        <p:spPr>
          <a:xfrm flipH="1">
            <a:off x="7370951" y="4789213"/>
            <a:ext cx="220981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F777D7-F674-4E72-9981-EFC9D595C177}"/>
              </a:ext>
            </a:extLst>
          </p:cNvPr>
          <p:cNvCxnSpPr/>
          <p:nvPr/>
        </p:nvCxnSpPr>
        <p:spPr>
          <a:xfrm flipH="1">
            <a:off x="2777809" y="4789213"/>
            <a:ext cx="220981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09FAFF-1061-4ABC-9431-7DE15104A341}"/>
              </a:ext>
            </a:extLst>
          </p:cNvPr>
          <p:cNvSpPr/>
          <p:nvPr/>
        </p:nvSpPr>
        <p:spPr>
          <a:xfrm>
            <a:off x="234462" y="1547447"/>
            <a:ext cx="11824676" cy="1836616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3C4CBD-7BDB-4337-BA27-BD528C0D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2" y="260408"/>
            <a:ext cx="1013765" cy="708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B00E9-E9DB-41E7-A937-C58D525CB793}"/>
              </a:ext>
            </a:extLst>
          </p:cNvPr>
          <p:cNvSpPr txBox="1"/>
          <p:nvPr/>
        </p:nvSpPr>
        <p:spPr>
          <a:xfrm>
            <a:off x="742462" y="1038955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Frond-end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51BA-97DB-46A7-866D-93D0937B1C2B}"/>
              </a:ext>
            </a:extLst>
          </p:cNvPr>
          <p:cNvSpPr txBox="1"/>
          <p:nvPr/>
        </p:nvSpPr>
        <p:spPr>
          <a:xfrm>
            <a:off x="5646615" y="1040469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3AE1A-0DBE-4C7F-B6F2-A5D61BCC1EF6}"/>
              </a:ext>
            </a:extLst>
          </p:cNvPr>
          <p:cNvSpPr txBox="1"/>
          <p:nvPr/>
        </p:nvSpPr>
        <p:spPr>
          <a:xfrm>
            <a:off x="9341809" y="968616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8AB666-F8D9-4F02-9E79-F2295727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0" y="260408"/>
            <a:ext cx="798652" cy="803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E2A5D-0EAC-49CB-9D0A-855747541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27" y="235447"/>
            <a:ext cx="1921379" cy="587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D3ED4-054C-4B0E-AFC7-4F84A6C80933}"/>
              </a:ext>
            </a:extLst>
          </p:cNvPr>
          <p:cNvSpPr txBox="1"/>
          <p:nvPr/>
        </p:nvSpPr>
        <p:spPr>
          <a:xfrm>
            <a:off x="2323864" y="999393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Request/Post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63C84F-606C-423F-A21D-68533A99A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28" y="132030"/>
            <a:ext cx="1453281" cy="691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CA74B-25D1-4EDA-A5D6-AC8249709797}"/>
              </a:ext>
            </a:extLst>
          </p:cNvPr>
          <p:cNvSpPr txBox="1"/>
          <p:nvPr/>
        </p:nvSpPr>
        <p:spPr>
          <a:xfrm>
            <a:off x="430814" y="1783658"/>
            <a:ext cx="185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detailed data in a dataset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0FDBF-9A9B-4BCE-BC3B-06FCA9E1E49F}"/>
              </a:ext>
            </a:extLst>
          </p:cNvPr>
          <p:cNvCxnSpPr/>
          <p:nvPr/>
        </p:nvCxnSpPr>
        <p:spPr>
          <a:xfrm>
            <a:off x="2461846" y="2110154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8EB07-7664-4109-B79D-9DB4DDF9EACC}"/>
              </a:ext>
            </a:extLst>
          </p:cNvPr>
          <p:cNvSpPr txBox="1"/>
          <p:nvPr/>
        </p:nvSpPr>
        <p:spPr>
          <a:xfrm>
            <a:off x="2402154" y="1740822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file .dat/.csv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7AC14-7D5C-4393-A054-FD01C551E3AB}"/>
              </a:ext>
            </a:extLst>
          </p:cNvPr>
          <p:cNvSpPr txBox="1"/>
          <p:nvPr/>
        </p:nvSpPr>
        <p:spPr>
          <a:xfrm>
            <a:off x="5382336" y="1740822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Pass the model to the MongoDB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0D17E-D58E-4314-9440-9812BC2F85F9}"/>
              </a:ext>
            </a:extLst>
          </p:cNvPr>
          <p:cNvCxnSpPr>
            <a:cxnSpLocks/>
          </p:cNvCxnSpPr>
          <p:nvPr/>
        </p:nvCxnSpPr>
        <p:spPr>
          <a:xfrm flipV="1">
            <a:off x="7377573" y="2216072"/>
            <a:ext cx="1950247" cy="1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CF5E45-AE26-42D8-B92D-6BB8825917B7}"/>
              </a:ext>
            </a:extLst>
          </p:cNvPr>
          <p:cNvSpPr txBox="1"/>
          <p:nvPr/>
        </p:nvSpPr>
        <p:spPr>
          <a:xfrm>
            <a:off x="6941936" y="1798846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file .dat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141EA-90BA-4829-938E-6D1F00039661}"/>
              </a:ext>
            </a:extLst>
          </p:cNvPr>
          <p:cNvSpPr txBox="1"/>
          <p:nvPr/>
        </p:nvSpPr>
        <p:spPr>
          <a:xfrm>
            <a:off x="9587391" y="2077297"/>
            <a:ext cx="1852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形成对应的表单，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并且能够读取详细数据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463609-2176-4F2A-8FF8-CFD93CE93584}"/>
              </a:ext>
            </a:extLst>
          </p:cNvPr>
          <p:cNvCxnSpPr/>
          <p:nvPr/>
        </p:nvCxnSpPr>
        <p:spPr>
          <a:xfrm flipH="1">
            <a:off x="7377573" y="2618154"/>
            <a:ext cx="22098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E44DE-69AC-495D-832F-771C0B1C7BB5}"/>
              </a:ext>
            </a:extLst>
          </p:cNvPr>
          <p:cNvSpPr txBox="1"/>
          <p:nvPr/>
        </p:nvSpPr>
        <p:spPr>
          <a:xfrm>
            <a:off x="7007093" y="2733101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1D4D-01D6-4437-92C4-474D0879C495}"/>
              </a:ext>
            </a:extLst>
          </p:cNvPr>
          <p:cNvSpPr txBox="1"/>
          <p:nvPr/>
        </p:nvSpPr>
        <p:spPr>
          <a:xfrm>
            <a:off x="5395542" y="2414018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获取从数据传来的所有数据，传给前端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54401-5E23-4626-B8D3-1752C9DCD02C}"/>
              </a:ext>
            </a:extLst>
          </p:cNvPr>
          <p:cNvCxnSpPr>
            <a:cxnSpLocks/>
          </p:cNvCxnSpPr>
          <p:nvPr/>
        </p:nvCxnSpPr>
        <p:spPr>
          <a:xfrm flipH="1">
            <a:off x="2531939" y="2618154"/>
            <a:ext cx="2581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715C31-6990-41B4-885B-E3B8E1F0DD62}"/>
              </a:ext>
            </a:extLst>
          </p:cNvPr>
          <p:cNvSpPr txBox="1"/>
          <p:nvPr/>
        </p:nvSpPr>
        <p:spPr>
          <a:xfrm>
            <a:off x="2450573" y="2704543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02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09FAFF-1061-4ABC-9431-7DE15104A341}"/>
              </a:ext>
            </a:extLst>
          </p:cNvPr>
          <p:cNvSpPr/>
          <p:nvPr/>
        </p:nvSpPr>
        <p:spPr>
          <a:xfrm>
            <a:off x="312617" y="1528321"/>
            <a:ext cx="11824676" cy="1836616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3C4CBD-7BDB-4337-BA27-BD528C0D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2" y="260408"/>
            <a:ext cx="1013765" cy="708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B00E9-E9DB-41E7-A937-C58D525CB793}"/>
              </a:ext>
            </a:extLst>
          </p:cNvPr>
          <p:cNvSpPr txBox="1"/>
          <p:nvPr/>
        </p:nvSpPr>
        <p:spPr>
          <a:xfrm>
            <a:off x="742462" y="1038955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Frond-end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51BA-97DB-46A7-866D-93D0937B1C2B}"/>
              </a:ext>
            </a:extLst>
          </p:cNvPr>
          <p:cNvSpPr txBox="1"/>
          <p:nvPr/>
        </p:nvSpPr>
        <p:spPr>
          <a:xfrm>
            <a:off x="5646615" y="1040469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3AE1A-0DBE-4C7F-B6F2-A5D61BCC1EF6}"/>
              </a:ext>
            </a:extLst>
          </p:cNvPr>
          <p:cNvSpPr txBox="1"/>
          <p:nvPr/>
        </p:nvSpPr>
        <p:spPr>
          <a:xfrm>
            <a:off x="9341809" y="968616"/>
            <a:ext cx="12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8AB666-F8D9-4F02-9E79-F2295727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0" y="260408"/>
            <a:ext cx="798652" cy="803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E2A5D-0EAC-49CB-9D0A-855747541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27" y="235447"/>
            <a:ext cx="1921379" cy="587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D3ED4-054C-4B0E-AFC7-4F84A6C80933}"/>
              </a:ext>
            </a:extLst>
          </p:cNvPr>
          <p:cNvSpPr txBox="1"/>
          <p:nvPr/>
        </p:nvSpPr>
        <p:spPr>
          <a:xfrm>
            <a:off x="2323864" y="999393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Request/Post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63C84F-606C-423F-A21D-68533A99A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28" y="132030"/>
            <a:ext cx="1453281" cy="691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CA74B-25D1-4EDA-A5D6-AC8249709797}"/>
              </a:ext>
            </a:extLst>
          </p:cNvPr>
          <p:cNvSpPr txBox="1"/>
          <p:nvPr/>
        </p:nvSpPr>
        <p:spPr>
          <a:xfrm>
            <a:off x="183603" y="1551429"/>
            <a:ext cx="266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Query similar databases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0FDBF-9A9B-4BCE-BC3B-06FCA9E1E49F}"/>
              </a:ext>
            </a:extLst>
          </p:cNvPr>
          <p:cNvCxnSpPr/>
          <p:nvPr/>
        </p:nvCxnSpPr>
        <p:spPr>
          <a:xfrm>
            <a:off x="2461846" y="2110154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8EB07-7664-4109-B79D-9DB4DDF9EACC}"/>
              </a:ext>
            </a:extLst>
          </p:cNvPr>
          <p:cNvSpPr txBox="1"/>
          <p:nvPr/>
        </p:nvSpPr>
        <p:spPr>
          <a:xfrm>
            <a:off x="2396284" y="1462862"/>
            <a:ext cx="280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words, </a:t>
            </a:r>
            <a:r>
              <a:rPr lang="en-US" dirty="0" err="1"/>
              <a:t>file_name</a:t>
            </a:r>
            <a:endParaRPr lang="en-US" dirty="0"/>
          </a:p>
          <a:p>
            <a:pPr algn="ctr"/>
            <a:r>
              <a:rPr lang="zh-CN" altLang="en-US" dirty="0"/>
              <a:t>全部用小写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7AC14-7D5C-4393-A054-FD01C551E3AB}"/>
              </a:ext>
            </a:extLst>
          </p:cNvPr>
          <p:cNvSpPr txBox="1"/>
          <p:nvPr/>
        </p:nvSpPr>
        <p:spPr>
          <a:xfrm>
            <a:off x="5382336" y="1740822"/>
            <a:ext cx="1852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Query datasets – matching key words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141EA-90BA-4829-938E-6D1F00039661}"/>
              </a:ext>
            </a:extLst>
          </p:cNvPr>
          <p:cNvSpPr txBox="1"/>
          <p:nvPr/>
        </p:nvSpPr>
        <p:spPr>
          <a:xfrm>
            <a:off x="9587391" y="2077297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匹配数据，并返回查找出的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dataset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463609-2176-4F2A-8FF8-CFD93CE93584}"/>
              </a:ext>
            </a:extLst>
          </p:cNvPr>
          <p:cNvCxnSpPr/>
          <p:nvPr/>
        </p:nvCxnSpPr>
        <p:spPr>
          <a:xfrm flipH="1">
            <a:off x="7377430" y="2618154"/>
            <a:ext cx="22098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54401-5E23-4626-B8D3-1752C9DCD02C}"/>
              </a:ext>
            </a:extLst>
          </p:cNvPr>
          <p:cNvCxnSpPr>
            <a:cxnSpLocks/>
          </p:cNvCxnSpPr>
          <p:nvPr/>
        </p:nvCxnSpPr>
        <p:spPr>
          <a:xfrm flipH="1">
            <a:off x="2531939" y="2618154"/>
            <a:ext cx="2581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715C31-6990-41B4-885B-E3B8E1F0DD62}"/>
              </a:ext>
            </a:extLst>
          </p:cNvPr>
          <p:cNvSpPr txBox="1"/>
          <p:nvPr/>
        </p:nvSpPr>
        <p:spPr>
          <a:xfrm>
            <a:off x="2450573" y="2704543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Datasets: file_name, size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905B8F-E945-4A53-B181-3A6DCEE20890}"/>
              </a:ext>
            </a:extLst>
          </p:cNvPr>
          <p:cNvSpPr/>
          <p:nvPr/>
        </p:nvSpPr>
        <p:spPr>
          <a:xfrm>
            <a:off x="336121" y="4400475"/>
            <a:ext cx="11824676" cy="1836616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93F15-FD1C-46F5-B5A1-837A9DFEC89B}"/>
              </a:ext>
            </a:extLst>
          </p:cNvPr>
          <p:cNvSpPr txBox="1"/>
          <p:nvPr/>
        </p:nvSpPr>
        <p:spPr>
          <a:xfrm>
            <a:off x="207107" y="4423583"/>
            <a:ext cx="266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Query models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2FE0C1-C2AA-4344-8474-9C8CFB85DFC7}"/>
              </a:ext>
            </a:extLst>
          </p:cNvPr>
          <p:cNvCxnSpPr/>
          <p:nvPr/>
        </p:nvCxnSpPr>
        <p:spPr>
          <a:xfrm>
            <a:off x="2485350" y="4982308"/>
            <a:ext cx="265176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7FF56D-0344-4F9D-929A-46969469B369}"/>
              </a:ext>
            </a:extLst>
          </p:cNvPr>
          <p:cNvSpPr txBox="1"/>
          <p:nvPr/>
        </p:nvSpPr>
        <p:spPr>
          <a:xfrm>
            <a:off x="2425658" y="4612976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file .dat/.csv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7D559-7768-4127-B55A-88D249F9D41D}"/>
              </a:ext>
            </a:extLst>
          </p:cNvPr>
          <p:cNvSpPr txBox="1"/>
          <p:nvPr/>
        </p:nvSpPr>
        <p:spPr>
          <a:xfrm>
            <a:off x="5405840" y="4612976"/>
            <a:ext cx="185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Pass the model to the MongoDB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3AD96D-BD76-43FC-B5AD-BE82F116F38D}"/>
              </a:ext>
            </a:extLst>
          </p:cNvPr>
          <p:cNvCxnSpPr>
            <a:cxnSpLocks/>
          </p:cNvCxnSpPr>
          <p:nvPr/>
        </p:nvCxnSpPr>
        <p:spPr>
          <a:xfrm flipV="1">
            <a:off x="7401077" y="5088226"/>
            <a:ext cx="1950247" cy="1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E79306-4979-4192-951A-5C7119B63AD6}"/>
              </a:ext>
            </a:extLst>
          </p:cNvPr>
          <p:cNvSpPr txBox="1"/>
          <p:nvPr/>
        </p:nvSpPr>
        <p:spPr>
          <a:xfrm>
            <a:off x="6965440" y="4671000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file .dat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EDF71F-1F6E-44C0-B006-6C47A4A8B2E7}"/>
              </a:ext>
            </a:extLst>
          </p:cNvPr>
          <p:cNvSpPr txBox="1"/>
          <p:nvPr/>
        </p:nvSpPr>
        <p:spPr>
          <a:xfrm>
            <a:off x="9610895" y="4949451"/>
            <a:ext cx="1852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形成对应的表单，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并且能够读取详细数据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905A45-C938-4176-9F18-212B1129BAED}"/>
              </a:ext>
            </a:extLst>
          </p:cNvPr>
          <p:cNvCxnSpPr/>
          <p:nvPr/>
        </p:nvCxnSpPr>
        <p:spPr>
          <a:xfrm flipH="1">
            <a:off x="7401077" y="5490308"/>
            <a:ext cx="22098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998840-01EB-4FFE-A276-EAD839106789}"/>
              </a:ext>
            </a:extLst>
          </p:cNvPr>
          <p:cNvSpPr txBox="1"/>
          <p:nvPr/>
        </p:nvSpPr>
        <p:spPr>
          <a:xfrm>
            <a:off x="7030597" y="5605255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2FF6FF-6D1C-45CF-8714-E9778E67FB92}"/>
              </a:ext>
            </a:extLst>
          </p:cNvPr>
          <p:cNvSpPr txBox="1"/>
          <p:nvPr/>
        </p:nvSpPr>
        <p:spPr>
          <a:xfrm>
            <a:off x="5419046" y="5286172"/>
            <a:ext cx="185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获取从数据传来的所有数据，传给前端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90E5C8-9699-4A05-B127-62AB2E7A9C89}"/>
              </a:ext>
            </a:extLst>
          </p:cNvPr>
          <p:cNvCxnSpPr>
            <a:cxnSpLocks/>
          </p:cNvCxnSpPr>
          <p:nvPr/>
        </p:nvCxnSpPr>
        <p:spPr>
          <a:xfrm flipH="1">
            <a:off x="2555443" y="5490308"/>
            <a:ext cx="2581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38AC2D-8A9B-4276-BBC0-D51499D1074C}"/>
              </a:ext>
            </a:extLst>
          </p:cNvPr>
          <p:cNvSpPr txBox="1"/>
          <p:nvPr/>
        </p:nvSpPr>
        <p:spPr>
          <a:xfrm>
            <a:off x="2474077" y="5576697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5F34E-77F2-4E21-9B70-E7F5BD52B6AB}"/>
              </a:ext>
            </a:extLst>
          </p:cNvPr>
          <p:cNvSpPr txBox="1"/>
          <p:nvPr/>
        </p:nvSpPr>
        <p:spPr>
          <a:xfrm>
            <a:off x="6960319" y="2033253"/>
            <a:ext cx="28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words, </a:t>
            </a:r>
            <a:r>
              <a:rPr lang="en-US" dirty="0" err="1"/>
              <a:t>file_name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EC4258-3D7C-4B98-983E-5C426D468EC4}"/>
              </a:ext>
            </a:extLst>
          </p:cNvPr>
          <p:cNvCxnSpPr/>
          <p:nvPr/>
        </p:nvCxnSpPr>
        <p:spPr>
          <a:xfrm>
            <a:off x="7324895" y="2378494"/>
            <a:ext cx="2286000" cy="0"/>
          </a:xfrm>
          <a:prstGeom prst="straightConnector1">
            <a:avLst/>
          </a:prstGeom>
          <a:ln w="12700">
            <a:solidFill>
              <a:srgbClr val="378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966EA3-746C-43C9-A1D6-669B67E6B1DE}"/>
              </a:ext>
            </a:extLst>
          </p:cNvPr>
          <p:cNvSpPr txBox="1"/>
          <p:nvPr/>
        </p:nvSpPr>
        <p:spPr>
          <a:xfrm>
            <a:off x="7008986" y="2692468"/>
            <a:ext cx="280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Datasets: file_name, size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EC049-833D-4FF3-8945-3D3B790735DD}"/>
              </a:ext>
            </a:extLst>
          </p:cNvPr>
          <p:cNvSpPr txBox="1"/>
          <p:nvPr/>
        </p:nvSpPr>
        <p:spPr>
          <a:xfrm>
            <a:off x="233733" y="1906819"/>
            <a:ext cx="228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Key words or file_name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00AD1-2662-46FF-8BEC-FC32BEF81672}"/>
              </a:ext>
            </a:extLst>
          </p:cNvPr>
          <p:cNvSpPr txBox="1"/>
          <p:nvPr/>
        </p:nvSpPr>
        <p:spPr>
          <a:xfrm>
            <a:off x="308167" y="2601398"/>
            <a:ext cx="228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similar datasets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5EB78-2F6C-44FC-AFDF-99EB019B1C5B}"/>
              </a:ext>
            </a:extLst>
          </p:cNvPr>
          <p:cNvSpPr txBox="1"/>
          <p:nvPr/>
        </p:nvSpPr>
        <p:spPr>
          <a:xfrm>
            <a:off x="330559" y="4826616"/>
            <a:ext cx="228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file_name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4DFE14-EAE9-4215-A5F8-1FCEEFF43704}"/>
              </a:ext>
            </a:extLst>
          </p:cNvPr>
          <p:cNvSpPr txBox="1"/>
          <p:nvPr/>
        </p:nvSpPr>
        <p:spPr>
          <a:xfrm>
            <a:off x="294811" y="5392031"/>
            <a:ext cx="228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a model</a:t>
            </a:r>
          </a:p>
        </p:txBody>
      </p:sp>
    </p:spTree>
    <p:extLst>
      <p:ext uri="{BB962C8B-B14F-4D97-AF65-F5344CB8AC3E}">
        <p14:creationId xmlns:p14="http://schemas.microsoft.com/office/powerpoint/2010/main" val="347046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155A3211-3CA6-43F6-A66D-7C2F8737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262" y="3119709"/>
            <a:ext cx="7597627" cy="35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9A60139E-DAA2-42D7-806E-FE6AB4A1D5BC}"/>
                  </a:ext>
                </a:extLst>
              </p14:cNvPr>
              <p14:cNvContentPartPr/>
              <p14:nvPr/>
            </p14:nvContentPartPr>
            <p14:xfrm>
              <a:off x="4491443" y="3342049"/>
              <a:ext cx="1347840" cy="92376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9A60139E-DAA2-42D7-806E-FE6AB4A1D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2443" y="3333049"/>
                <a:ext cx="136548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6D47FE4D-1BA3-49DA-91DA-1F3510BE53B8}"/>
                  </a:ext>
                </a:extLst>
              </p14:cNvPr>
              <p14:cNvContentPartPr/>
              <p14:nvPr/>
            </p14:nvContentPartPr>
            <p14:xfrm>
              <a:off x="1314443" y="1511449"/>
              <a:ext cx="53640" cy="3312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6D47FE4D-1BA3-49DA-91DA-1F3510BE5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5443" y="1502809"/>
                <a:ext cx="71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B7A1A817-758C-46D8-87DE-D392CCC31C96}"/>
                  </a:ext>
                </a:extLst>
              </p14:cNvPr>
              <p14:cNvContentPartPr/>
              <p14:nvPr/>
            </p14:nvContentPartPr>
            <p14:xfrm>
              <a:off x="6570443" y="4092649"/>
              <a:ext cx="140040" cy="10296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B7A1A817-758C-46D8-87DE-D392CCC31C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1443" y="4084009"/>
                <a:ext cx="1576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E9845B08-6F1C-457E-BF79-898D422A0312}"/>
                  </a:ext>
                </a:extLst>
              </p14:cNvPr>
              <p14:cNvContentPartPr/>
              <p14:nvPr/>
            </p14:nvContentPartPr>
            <p14:xfrm>
              <a:off x="4107683" y="5576569"/>
              <a:ext cx="73800" cy="540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E9845B08-6F1C-457E-BF79-898D422A0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8683" y="5567569"/>
                <a:ext cx="914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A327875C-EE4F-458C-B3AB-8A0899273370}"/>
              </a:ext>
            </a:extLst>
          </p:cNvPr>
          <p:cNvGrpSpPr/>
          <p:nvPr/>
        </p:nvGrpSpPr>
        <p:grpSpPr>
          <a:xfrm>
            <a:off x="239123" y="105289"/>
            <a:ext cx="11462400" cy="5747400"/>
            <a:chOff x="239123" y="105289"/>
            <a:chExt cx="11462400" cy="57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1B7EF7-2D74-4B82-A88E-13122E95281A}"/>
                    </a:ext>
                  </a:extLst>
                </p14:cNvPr>
                <p14:cNvContentPartPr/>
                <p14:nvPr/>
              </p14:nvContentPartPr>
              <p14:xfrm>
                <a:off x="5379923" y="3953689"/>
                <a:ext cx="7920" cy="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1B7EF7-2D74-4B82-A88E-13122E9528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71283" y="3945049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9E5D59-9922-4B2C-8912-21F1055C623A}"/>
                    </a:ext>
                  </a:extLst>
                </p14:cNvPr>
                <p14:cNvContentPartPr/>
                <p14:nvPr/>
              </p14:nvContentPartPr>
              <p14:xfrm>
                <a:off x="7216643" y="3938929"/>
                <a:ext cx="22680" cy="1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9E5D59-9922-4B2C-8912-21F1055C62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08003" y="3930289"/>
                  <a:ext cx="40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131A1E-8847-459F-87FB-FA605CABCCDD}"/>
                    </a:ext>
                  </a:extLst>
                </p14:cNvPr>
                <p14:cNvContentPartPr/>
                <p14:nvPr/>
              </p14:nvContentPartPr>
              <p14:xfrm>
                <a:off x="9071363" y="4073209"/>
                <a:ext cx="16920" cy="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131A1E-8847-459F-87FB-FA605CABCC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62363" y="4064209"/>
                  <a:ext cx="3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B0DB9C-C33E-4959-9CA6-ED95D52F3A80}"/>
                    </a:ext>
                  </a:extLst>
                </p14:cNvPr>
                <p14:cNvContentPartPr/>
                <p14:nvPr/>
              </p14:nvContentPartPr>
              <p14:xfrm>
                <a:off x="10977563" y="3951889"/>
                <a:ext cx="62640" cy="34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B0DB9C-C33E-4959-9CA6-ED95D52F3A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68923" y="3943249"/>
                  <a:ext cx="80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45BEA915-D3A4-4108-A2EE-A2F0D6690D7E}"/>
                    </a:ext>
                  </a:extLst>
                </p14:cNvPr>
                <p14:cNvContentPartPr/>
                <p14:nvPr/>
              </p14:nvContentPartPr>
              <p14:xfrm>
                <a:off x="6130523" y="3502249"/>
                <a:ext cx="1436400" cy="66672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45BEA915-D3A4-4108-A2EE-A2F0D6690D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21523" y="3493249"/>
                  <a:ext cx="14540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F9F5EF4-2F99-437E-8F6F-3F78DEB35DC3}"/>
                    </a:ext>
                  </a:extLst>
                </p14:cNvPr>
                <p14:cNvContentPartPr/>
                <p14:nvPr/>
              </p14:nvContentPartPr>
              <p14:xfrm>
                <a:off x="7861043" y="3484249"/>
                <a:ext cx="1528200" cy="6930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F9F5EF4-2F99-437E-8F6F-3F78DEB35D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52043" y="3475249"/>
                  <a:ext cx="154584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60A89950-AB9F-4F6B-8F31-6D79B90CAF81}"/>
                    </a:ext>
                  </a:extLst>
                </p14:cNvPr>
                <p14:cNvContentPartPr/>
                <p14:nvPr/>
              </p14:nvContentPartPr>
              <p14:xfrm>
                <a:off x="9665363" y="3487849"/>
                <a:ext cx="1376640" cy="73188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60A89950-AB9F-4F6B-8F31-6D79B90CAF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6363" y="3479209"/>
                  <a:ext cx="139428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30F63664-5F70-4DA5-8E36-DF4B2AA8B4E5}"/>
                    </a:ext>
                  </a:extLst>
                </p14:cNvPr>
                <p14:cNvContentPartPr/>
                <p14:nvPr/>
              </p14:nvContentPartPr>
              <p14:xfrm>
                <a:off x="5437163" y="505969"/>
                <a:ext cx="222480" cy="29412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30F63664-5F70-4DA5-8E36-DF4B2AA8B4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28523" y="496969"/>
                  <a:ext cx="240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B5E800-6099-421E-BE15-C535D19BCAA9}"/>
                    </a:ext>
                  </a:extLst>
                </p14:cNvPr>
                <p14:cNvContentPartPr/>
                <p14:nvPr/>
              </p14:nvContentPartPr>
              <p14:xfrm>
                <a:off x="7643603" y="2360329"/>
                <a:ext cx="228960" cy="33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B5E800-6099-421E-BE15-C535D19BC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34963" y="2351689"/>
                  <a:ext cx="246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4354DC-07D9-49BA-8162-64589D761EA4}"/>
                    </a:ext>
                  </a:extLst>
                </p14:cNvPr>
                <p14:cNvContentPartPr/>
                <p14:nvPr/>
              </p14:nvContentPartPr>
              <p14:xfrm>
                <a:off x="7704803" y="2408209"/>
                <a:ext cx="128880" cy="42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4354DC-07D9-49BA-8162-64589D761E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96163" y="2399569"/>
                  <a:ext cx="1465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CA2E66-5D42-4832-9507-227196B42478}"/>
                    </a:ext>
                  </a:extLst>
                </p14:cNvPr>
                <p14:cNvContentPartPr/>
                <p14:nvPr/>
              </p14:nvContentPartPr>
              <p14:xfrm>
                <a:off x="7969403" y="2347729"/>
                <a:ext cx="245160" cy="32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CA2E66-5D42-4832-9507-227196B424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0403" y="2338729"/>
                  <a:ext cx="262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8F70E8-584B-47E0-943E-B5254852D49A}"/>
                    </a:ext>
                  </a:extLst>
                </p14:cNvPr>
                <p14:cNvContentPartPr/>
                <p14:nvPr/>
              </p14:nvContentPartPr>
              <p14:xfrm>
                <a:off x="8366483" y="2287249"/>
                <a:ext cx="236880" cy="628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8F70E8-584B-47E0-943E-B5254852D4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57843" y="2278249"/>
                  <a:ext cx="2545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8CEABA9C-43A1-4C1F-BAC1-59C6474BA3F4}"/>
                    </a:ext>
                  </a:extLst>
                </p14:cNvPr>
                <p14:cNvContentPartPr/>
                <p14:nvPr/>
              </p14:nvContentPartPr>
              <p14:xfrm>
                <a:off x="7976963" y="546649"/>
                <a:ext cx="236520" cy="6807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8CEABA9C-43A1-4C1F-BAC1-59C6474BA3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67963" y="537649"/>
                  <a:ext cx="2541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BAA8D50D-90C1-4CE0-AE6F-D5B40E8510C7}"/>
                    </a:ext>
                  </a:extLst>
                </p14:cNvPr>
                <p14:cNvContentPartPr/>
                <p14:nvPr/>
              </p14:nvContentPartPr>
              <p14:xfrm>
                <a:off x="8349923" y="661129"/>
                <a:ext cx="65880" cy="7884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BAA8D50D-90C1-4CE0-AE6F-D5B40E8510C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41283" y="652489"/>
                  <a:ext cx="83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05A49507-D461-45A4-9BE1-B5CCBDFC3FFC}"/>
                    </a:ext>
                  </a:extLst>
                </p14:cNvPr>
                <p14:cNvContentPartPr/>
                <p14:nvPr/>
              </p14:nvContentPartPr>
              <p14:xfrm>
                <a:off x="8340923" y="793609"/>
                <a:ext cx="88200" cy="2808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05A49507-D461-45A4-9BE1-B5CCBDFC3F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31923" y="784609"/>
                  <a:ext cx="105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1893F87C-1B7A-4729-A6C4-AFD83C78DBEB}"/>
                    </a:ext>
                  </a:extLst>
                </p14:cNvPr>
                <p14:cNvContentPartPr/>
                <p14:nvPr/>
              </p14:nvContentPartPr>
              <p14:xfrm>
                <a:off x="8458283" y="330289"/>
                <a:ext cx="587880" cy="51660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1893F87C-1B7A-4729-A6C4-AFD83C78DB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49283" y="321289"/>
                  <a:ext cx="6055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5FF841E5-44FE-47BF-B2FF-6EFC61DAE5F0}"/>
                    </a:ext>
                  </a:extLst>
                </p14:cNvPr>
                <p14:cNvContentPartPr/>
                <p14:nvPr/>
              </p14:nvContentPartPr>
              <p14:xfrm>
                <a:off x="8547923" y="811249"/>
                <a:ext cx="235800" cy="42192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5FF841E5-44FE-47BF-B2FF-6EFC61DAE5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39283" y="802609"/>
                  <a:ext cx="2534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D5EA796C-6292-452E-A9AC-DC118B8A0E1D}"/>
                    </a:ext>
                  </a:extLst>
                </p14:cNvPr>
                <p14:cNvContentPartPr/>
                <p14:nvPr/>
              </p14:nvContentPartPr>
              <p14:xfrm>
                <a:off x="8494643" y="1083769"/>
                <a:ext cx="147600" cy="7272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D5EA796C-6292-452E-A9AC-DC118B8A0E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86003" y="1075129"/>
                  <a:ext cx="165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8254C1EA-C503-4844-A815-FE89AC01DDD5}"/>
                    </a:ext>
                  </a:extLst>
                </p14:cNvPr>
                <p14:cNvContentPartPr/>
                <p14:nvPr/>
              </p14:nvContentPartPr>
              <p14:xfrm>
                <a:off x="8790563" y="1376089"/>
                <a:ext cx="247320" cy="3675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8254C1EA-C503-4844-A815-FE89AC01DDD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81923" y="1367449"/>
                  <a:ext cx="2649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8D47FBE7-99C4-4805-B702-E08C228544DA}"/>
                    </a:ext>
                  </a:extLst>
                </p14:cNvPr>
                <p14:cNvContentPartPr/>
                <p14:nvPr/>
              </p14:nvContentPartPr>
              <p14:xfrm>
                <a:off x="9084323" y="1503529"/>
                <a:ext cx="109080" cy="19800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8D47FBE7-99C4-4805-B702-E08C228544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75683" y="1494889"/>
                  <a:ext cx="126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02A74343-4B62-40B4-9C5A-CC210E0B1C48}"/>
                    </a:ext>
                  </a:extLst>
                </p14:cNvPr>
                <p14:cNvContentPartPr/>
                <p14:nvPr/>
              </p14:nvContentPartPr>
              <p14:xfrm>
                <a:off x="9172523" y="1451689"/>
                <a:ext cx="25560" cy="6912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02A74343-4B62-40B4-9C5A-CC210E0B1C4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63883" y="1442689"/>
                  <a:ext cx="43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93CDCCEB-6CE1-4D91-8C24-FE179B9CFCF0}"/>
                    </a:ext>
                  </a:extLst>
                </p14:cNvPr>
                <p14:cNvContentPartPr/>
                <p14:nvPr/>
              </p14:nvContentPartPr>
              <p14:xfrm>
                <a:off x="9190523" y="1421449"/>
                <a:ext cx="221400" cy="7801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93CDCCEB-6CE1-4D91-8C24-FE179B9CFC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81523" y="1412809"/>
                  <a:ext cx="2390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18920AE3-69D2-432C-B16F-7DD3C3507B33}"/>
                    </a:ext>
                  </a:extLst>
                </p14:cNvPr>
                <p14:cNvContentPartPr/>
                <p14:nvPr/>
              </p14:nvContentPartPr>
              <p14:xfrm>
                <a:off x="9499043" y="1062889"/>
                <a:ext cx="112680" cy="60840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18920AE3-69D2-432C-B16F-7DD3C3507B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90403" y="1054249"/>
                  <a:ext cx="1303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B69B8F6D-FBAE-432B-9B05-FAE39544DB9F}"/>
                    </a:ext>
                  </a:extLst>
                </p14:cNvPr>
                <p14:cNvContentPartPr/>
                <p14:nvPr/>
              </p14:nvContentPartPr>
              <p14:xfrm>
                <a:off x="9556283" y="1281409"/>
                <a:ext cx="213480" cy="38952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B69B8F6D-FBAE-432B-9B05-FAE39544DB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47643" y="1272769"/>
                  <a:ext cx="231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011ADE-CC81-471A-8040-EF5F6CA31712}"/>
                    </a:ext>
                  </a:extLst>
                </p14:cNvPr>
                <p14:cNvContentPartPr/>
                <p14:nvPr/>
              </p14:nvContentPartPr>
              <p14:xfrm>
                <a:off x="836723" y="961369"/>
                <a:ext cx="96120" cy="1864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011ADE-CC81-471A-8040-EF5F6CA317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7723" y="952369"/>
                  <a:ext cx="113760" cy="18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183BD2-A4AD-4B65-AB3F-6A066AF39452}"/>
                    </a:ext>
                  </a:extLst>
                </p14:cNvPr>
                <p14:cNvContentPartPr/>
                <p14:nvPr/>
              </p14:nvContentPartPr>
              <p14:xfrm>
                <a:off x="773363" y="704689"/>
                <a:ext cx="2517120" cy="200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183BD2-A4AD-4B65-AB3F-6A066AF394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4363" y="696049"/>
                  <a:ext cx="2534760" cy="20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AC3EFF-3505-4AFC-ABA1-1262F34F805E}"/>
                    </a:ext>
                  </a:extLst>
                </p14:cNvPr>
                <p14:cNvContentPartPr/>
                <p14:nvPr/>
              </p14:nvContentPartPr>
              <p14:xfrm>
                <a:off x="884963" y="2536369"/>
                <a:ext cx="2597040" cy="23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AC3EFF-3505-4AFC-ABA1-1262F34F80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5963" y="2527729"/>
                  <a:ext cx="2614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12BD71-7690-4EF4-9284-3502A3520493}"/>
                    </a:ext>
                  </a:extLst>
                </p14:cNvPr>
                <p14:cNvContentPartPr/>
                <p14:nvPr/>
              </p14:nvContentPartPr>
              <p14:xfrm>
                <a:off x="815123" y="1083049"/>
                <a:ext cx="2314080" cy="331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12BD71-7690-4EF4-9284-3502A352049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6123" y="1074409"/>
                  <a:ext cx="2331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1A216C-B388-4EB3-855B-12E64C31FD9A}"/>
                    </a:ext>
                  </a:extLst>
                </p14:cNvPr>
                <p14:cNvContentPartPr/>
                <p14:nvPr/>
              </p14:nvContentPartPr>
              <p14:xfrm>
                <a:off x="710003" y="1436929"/>
                <a:ext cx="2579040" cy="35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1A216C-B388-4EB3-855B-12E64C31FD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1003" y="1427929"/>
                  <a:ext cx="2596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09E597-73FF-42EF-87D7-DF10A8660A1A}"/>
                    </a:ext>
                  </a:extLst>
                </p14:cNvPr>
                <p14:cNvContentPartPr/>
                <p14:nvPr/>
              </p14:nvContentPartPr>
              <p14:xfrm>
                <a:off x="932483" y="1492009"/>
                <a:ext cx="185760" cy="21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09E597-73FF-42EF-87D7-DF10A8660A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3483" y="1483369"/>
                  <a:ext cx="203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23A7E6-66B3-4D06-AD77-6A43C1F5578B}"/>
                    </a:ext>
                  </a:extLst>
                </p14:cNvPr>
                <p14:cNvContentPartPr/>
                <p14:nvPr/>
              </p14:nvContentPartPr>
              <p14:xfrm>
                <a:off x="1178363" y="1506769"/>
                <a:ext cx="39240" cy="8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23A7E6-66B3-4D06-AD77-6A43C1F557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9723" y="1497769"/>
                  <a:ext cx="56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DF40F5-63EE-4A7C-997F-A626E6A2C0C3}"/>
                    </a:ext>
                  </a:extLst>
                </p14:cNvPr>
                <p14:cNvContentPartPr/>
                <p14:nvPr/>
              </p14:nvContentPartPr>
              <p14:xfrm>
                <a:off x="1228043" y="1490929"/>
                <a:ext cx="63000" cy="12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DF40F5-63EE-4A7C-997F-A626E6A2C0C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19043" y="1481929"/>
                  <a:ext cx="80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2197AF-4CB6-4442-B695-EB6D9D9CF2FC}"/>
                    </a:ext>
                  </a:extLst>
                </p14:cNvPr>
                <p14:cNvContentPartPr/>
                <p14:nvPr/>
              </p14:nvContentPartPr>
              <p14:xfrm>
                <a:off x="961643" y="1453129"/>
                <a:ext cx="207360" cy="12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2197AF-4CB6-4442-B695-EB6D9D9CF2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2643" y="1444489"/>
                  <a:ext cx="225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77D074-2CF7-445E-A9E7-2085BC687FA9}"/>
                    </a:ext>
                  </a:extLst>
                </p14:cNvPr>
                <p14:cNvContentPartPr/>
                <p14:nvPr/>
              </p14:nvContentPartPr>
              <p14:xfrm>
                <a:off x="1633763" y="818089"/>
                <a:ext cx="29880" cy="36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77D074-2CF7-445E-A9E7-2085BC687F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25123" y="809449"/>
                  <a:ext cx="47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F6E7F5-C286-4283-9885-F29F210626B2}"/>
                    </a:ext>
                  </a:extLst>
                </p14:cNvPr>
                <p14:cNvContentPartPr/>
                <p14:nvPr/>
              </p14:nvContentPartPr>
              <p14:xfrm>
                <a:off x="1953443" y="886849"/>
                <a:ext cx="13320" cy="22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F6E7F5-C286-4283-9885-F29F210626B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44443" y="877849"/>
                  <a:ext cx="30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3F9031-2275-4737-BB8B-4B293A574451}"/>
                    </a:ext>
                  </a:extLst>
                </p14:cNvPr>
                <p14:cNvContentPartPr/>
                <p14:nvPr/>
              </p14:nvContentPartPr>
              <p14:xfrm>
                <a:off x="2269163" y="880009"/>
                <a:ext cx="11520" cy="183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3F9031-2275-4737-BB8B-4B293A5744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60523" y="871369"/>
                  <a:ext cx="29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C1E6E8-9483-472F-B948-7068716F8009}"/>
                    </a:ext>
                  </a:extLst>
                </p14:cNvPr>
                <p14:cNvContentPartPr/>
                <p14:nvPr/>
              </p14:nvContentPartPr>
              <p14:xfrm>
                <a:off x="440723" y="1772809"/>
                <a:ext cx="233640" cy="47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C1E6E8-9483-472F-B948-7068716F800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1723" y="1764169"/>
                  <a:ext cx="251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D11289-AAC2-4A86-8F7C-3517CF0737F8}"/>
                    </a:ext>
                  </a:extLst>
                </p14:cNvPr>
                <p14:cNvContentPartPr/>
                <p14:nvPr/>
              </p14:nvContentPartPr>
              <p14:xfrm>
                <a:off x="1666163" y="212569"/>
                <a:ext cx="227520" cy="504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D11289-AAC2-4A86-8F7C-3517CF0737F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57523" y="203929"/>
                  <a:ext cx="2451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DF1AA5-892E-4E37-99E5-80EB0015D93E}"/>
                    </a:ext>
                  </a:extLst>
                </p14:cNvPr>
                <p14:cNvContentPartPr/>
                <p14:nvPr/>
              </p14:nvContentPartPr>
              <p14:xfrm>
                <a:off x="1590563" y="162529"/>
                <a:ext cx="398160" cy="52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DF1AA5-892E-4E37-99E5-80EB0015D93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81563" y="153889"/>
                  <a:ext cx="4158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B8D4D9-293A-4996-86B8-AE6D40EA3471}"/>
                    </a:ext>
                  </a:extLst>
                </p14:cNvPr>
                <p14:cNvContentPartPr/>
                <p14:nvPr/>
              </p14:nvContentPartPr>
              <p14:xfrm>
                <a:off x="4302443" y="3591889"/>
                <a:ext cx="1663200" cy="527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B8D4D9-293A-4996-86B8-AE6D40EA34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93443" y="3582889"/>
                  <a:ext cx="16808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34D94749-AABE-478C-B5F1-DD7017BF0218}"/>
                    </a:ext>
                  </a:extLst>
                </p14:cNvPr>
                <p14:cNvContentPartPr/>
                <p14:nvPr/>
              </p14:nvContentPartPr>
              <p14:xfrm>
                <a:off x="5018123" y="3518089"/>
                <a:ext cx="42840" cy="630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34D94749-AABE-478C-B5F1-DD7017BF021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09483" y="3509089"/>
                  <a:ext cx="60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BD113060-4EFA-44B4-9D32-377FF20C3681}"/>
                    </a:ext>
                  </a:extLst>
                </p14:cNvPr>
                <p14:cNvContentPartPr/>
                <p14:nvPr/>
              </p14:nvContentPartPr>
              <p14:xfrm>
                <a:off x="1904483" y="401209"/>
                <a:ext cx="2868480" cy="292284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BD113060-4EFA-44B4-9D32-377FF20C36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95483" y="392209"/>
                  <a:ext cx="2886120" cy="29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E32F4D4D-5E03-42BD-AE55-0D0C9A61E457}"/>
                    </a:ext>
                  </a:extLst>
                </p14:cNvPr>
                <p14:cNvContentPartPr/>
                <p14:nvPr/>
              </p14:nvContentPartPr>
              <p14:xfrm>
                <a:off x="2065403" y="459169"/>
                <a:ext cx="86760" cy="27396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E32F4D4D-5E03-42BD-AE55-0D0C9A61E45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56403" y="450529"/>
                  <a:ext cx="104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42B5B462-F89B-4D26-82BA-059A66D01DEA}"/>
                    </a:ext>
                  </a:extLst>
                </p14:cNvPr>
                <p14:cNvContentPartPr/>
                <p14:nvPr/>
              </p14:nvContentPartPr>
              <p14:xfrm>
                <a:off x="1970003" y="311929"/>
                <a:ext cx="222840" cy="2253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42B5B462-F89B-4D26-82BA-059A66D01DE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61363" y="303289"/>
                  <a:ext cx="240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3210F2D-D70D-4554-8C3D-437045337922}"/>
                    </a:ext>
                  </a:extLst>
                </p14:cNvPr>
                <p14:cNvContentPartPr/>
                <p14:nvPr/>
              </p14:nvContentPartPr>
              <p14:xfrm>
                <a:off x="2548523" y="739609"/>
                <a:ext cx="16920" cy="24012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E3210F2D-D70D-4554-8C3D-4370453379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39523" y="730969"/>
                  <a:ext cx="34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F13E396B-4C89-4A2E-8EA5-6E638DD8B674}"/>
                    </a:ext>
                  </a:extLst>
                </p14:cNvPr>
                <p14:cNvContentPartPr/>
                <p14:nvPr/>
              </p14:nvContentPartPr>
              <p14:xfrm>
                <a:off x="2259443" y="751489"/>
                <a:ext cx="32400" cy="30168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F13E396B-4C89-4A2E-8EA5-6E638DD8B6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50803" y="742489"/>
                  <a:ext cx="50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3FE6A41-D20A-4B66-8524-BE1FC4C13E2A}"/>
                    </a:ext>
                  </a:extLst>
                </p14:cNvPr>
                <p14:cNvContentPartPr/>
                <p14:nvPr/>
              </p14:nvContentPartPr>
              <p14:xfrm>
                <a:off x="2546723" y="736729"/>
                <a:ext cx="42480" cy="36252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3FE6A41-D20A-4B66-8524-BE1FC4C13E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37723" y="727729"/>
                  <a:ext cx="601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F0B60BD1-A1B0-44F2-BE9D-A36ECE063667}"/>
                    </a:ext>
                  </a:extLst>
                </p14:cNvPr>
                <p14:cNvContentPartPr/>
                <p14:nvPr/>
              </p14:nvContentPartPr>
              <p14:xfrm>
                <a:off x="1936523" y="783889"/>
                <a:ext cx="22680" cy="2534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F0B60BD1-A1B0-44F2-BE9D-A36ECE06366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27883" y="774889"/>
                  <a:ext cx="40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4B218F23-ABF6-4A30-A4FE-6B4E36487551}"/>
                    </a:ext>
                  </a:extLst>
                </p14:cNvPr>
                <p14:cNvContentPartPr/>
                <p14:nvPr/>
              </p14:nvContentPartPr>
              <p14:xfrm>
                <a:off x="2565083" y="793609"/>
                <a:ext cx="51480" cy="29088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4B218F23-ABF6-4A30-A4FE-6B4E3648755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56443" y="784609"/>
                  <a:ext cx="69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DF2C883C-A899-4261-9B5A-FF73A3374FE4}"/>
                    </a:ext>
                  </a:extLst>
                </p14:cNvPr>
                <p14:cNvContentPartPr/>
                <p14:nvPr/>
              </p14:nvContentPartPr>
              <p14:xfrm>
                <a:off x="4478483" y="3999049"/>
                <a:ext cx="414360" cy="10548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DF2C883C-A899-4261-9B5A-FF73A3374FE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69483" y="3990049"/>
                  <a:ext cx="432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C94846EA-F286-4532-8575-F1F23516557F}"/>
                    </a:ext>
                  </a:extLst>
                </p14:cNvPr>
                <p14:cNvContentPartPr/>
                <p14:nvPr/>
              </p14:nvContentPartPr>
              <p14:xfrm>
                <a:off x="4450763" y="3469489"/>
                <a:ext cx="1401480" cy="66672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C94846EA-F286-4532-8575-F1F23516557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41763" y="3460849"/>
                  <a:ext cx="14191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6E8321EF-86C6-4D18-9767-BB58C4D80BC5}"/>
                    </a:ext>
                  </a:extLst>
                </p14:cNvPr>
                <p14:cNvContentPartPr/>
                <p14:nvPr/>
              </p14:nvContentPartPr>
              <p14:xfrm>
                <a:off x="782363" y="1635649"/>
                <a:ext cx="415080" cy="1242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6E8321EF-86C6-4D18-9767-BB58C4D80BC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363" y="1627009"/>
                  <a:ext cx="432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AE4D34E4-15D2-4D0E-92C0-82585E029DC8}"/>
                    </a:ext>
                  </a:extLst>
                </p14:cNvPr>
                <p14:cNvContentPartPr/>
                <p14:nvPr/>
              </p14:nvContentPartPr>
              <p14:xfrm>
                <a:off x="1619363" y="188809"/>
                <a:ext cx="292320" cy="3153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AE4D34E4-15D2-4D0E-92C0-82585E029DC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610723" y="179809"/>
                  <a:ext cx="309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AC74D1A2-D9FF-4F0C-9B2D-FBC24B6E79EA}"/>
                    </a:ext>
                  </a:extLst>
                </p14:cNvPr>
                <p14:cNvContentPartPr/>
                <p14:nvPr/>
              </p14:nvContentPartPr>
              <p14:xfrm>
                <a:off x="1753283" y="480049"/>
                <a:ext cx="3960" cy="14868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AC74D1A2-D9FF-4F0C-9B2D-FBC24B6E79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44283" y="471409"/>
                  <a:ext cx="21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BF21978D-EF0C-421B-8E6C-5CC7BAD11658}"/>
                    </a:ext>
                  </a:extLst>
                </p14:cNvPr>
                <p14:cNvContentPartPr/>
                <p14:nvPr/>
              </p14:nvContentPartPr>
              <p14:xfrm>
                <a:off x="2133083" y="347929"/>
                <a:ext cx="28080" cy="2340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BF21978D-EF0C-421B-8E6C-5CC7BAD1165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24443" y="339289"/>
                  <a:ext cx="45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76FD1087-B388-4F7D-908B-D56F5B26DB4C}"/>
                    </a:ext>
                  </a:extLst>
                </p14:cNvPr>
                <p14:cNvContentPartPr/>
                <p14:nvPr/>
              </p14:nvContentPartPr>
              <p14:xfrm>
                <a:off x="1911323" y="517849"/>
                <a:ext cx="5760" cy="14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76FD1087-B388-4F7D-908B-D56F5B26DB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02683" y="509209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7F38BF14-00AF-4471-BEF5-F50FBEF0E405}"/>
                    </a:ext>
                  </a:extLst>
                </p14:cNvPr>
                <p14:cNvContentPartPr/>
                <p14:nvPr/>
              </p14:nvContentPartPr>
              <p14:xfrm>
                <a:off x="4453283" y="3349249"/>
                <a:ext cx="1388160" cy="89460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7F38BF14-00AF-4471-BEF5-F50FBEF0E40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44283" y="3340249"/>
                  <a:ext cx="140580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F9F4D06-7344-433B-A417-CB2C8F95A750}"/>
                    </a:ext>
                  </a:extLst>
                </p14:cNvPr>
                <p14:cNvContentPartPr/>
                <p14:nvPr/>
              </p14:nvContentPartPr>
              <p14:xfrm>
                <a:off x="5115683" y="2725729"/>
                <a:ext cx="236880" cy="53460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F9F4D06-7344-433B-A417-CB2C8F95A75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06683" y="2716729"/>
                  <a:ext cx="2545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96CB2D4C-FEFF-4200-962A-E04AB40D3BEC}"/>
                    </a:ext>
                  </a:extLst>
                </p14:cNvPr>
                <p14:cNvContentPartPr/>
                <p14:nvPr/>
              </p14:nvContentPartPr>
              <p14:xfrm>
                <a:off x="4659563" y="2282209"/>
                <a:ext cx="120600" cy="23940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96CB2D4C-FEFF-4200-962A-E04AB40D3BE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50563" y="2273209"/>
                  <a:ext cx="138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3E67E853-99D3-4B0C-8FCA-1F5BB627BAA8}"/>
                    </a:ext>
                  </a:extLst>
                </p14:cNvPr>
                <p14:cNvContentPartPr/>
                <p14:nvPr/>
              </p14:nvContentPartPr>
              <p14:xfrm>
                <a:off x="4862243" y="2355649"/>
                <a:ext cx="29880" cy="9360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3E67E853-99D3-4B0C-8FCA-1F5BB627BAA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53243" y="2347009"/>
                  <a:ext cx="47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CA0020CC-F20D-4FAF-BBF7-C47E104327E7}"/>
                    </a:ext>
                  </a:extLst>
                </p14:cNvPr>
                <p14:cNvContentPartPr/>
                <p14:nvPr/>
              </p14:nvContentPartPr>
              <p14:xfrm>
                <a:off x="4919123" y="2187529"/>
                <a:ext cx="45000" cy="24372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CA0020CC-F20D-4FAF-BBF7-C47E104327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10123" y="2178889"/>
                  <a:ext cx="62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D8E1C3C1-80FC-4156-8FED-461FC868AC74}"/>
                    </a:ext>
                  </a:extLst>
                </p14:cNvPr>
                <p14:cNvContentPartPr/>
                <p14:nvPr/>
              </p14:nvContentPartPr>
              <p14:xfrm>
                <a:off x="5009123" y="2185369"/>
                <a:ext cx="141840" cy="21276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D8E1C3C1-80FC-4156-8FED-461FC868AC7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0483" y="2176729"/>
                  <a:ext cx="159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36D1D862-56E4-475F-AAC1-25A791080984}"/>
                    </a:ext>
                  </a:extLst>
                </p14:cNvPr>
                <p14:cNvContentPartPr/>
                <p14:nvPr/>
              </p14:nvContentPartPr>
              <p14:xfrm>
                <a:off x="5304683" y="2047489"/>
                <a:ext cx="61560" cy="23508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36D1D862-56E4-475F-AAC1-25A79108098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95683" y="2038489"/>
                  <a:ext cx="79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C8102C7E-A75E-4A6E-BD1F-5E9679DA4110}"/>
                    </a:ext>
                  </a:extLst>
                </p14:cNvPr>
                <p14:cNvContentPartPr/>
                <p14:nvPr/>
              </p14:nvContentPartPr>
              <p14:xfrm>
                <a:off x="5240243" y="2106889"/>
                <a:ext cx="193680" cy="22824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C8102C7E-A75E-4A6E-BD1F-5E9679DA411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31603" y="2097889"/>
                  <a:ext cx="211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EABE3B1D-23DE-4DB8-B5B3-EA73CDBE893C}"/>
                    </a:ext>
                  </a:extLst>
                </p14:cNvPr>
                <p14:cNvContentPartPr/>
                <p14:nvPr/>
              </p14:nvContentPartPr>
              <p14:xfrm>
                <a:off x="5432123" y="2169529"/>
                <a:ext cx="47880" cy="7380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EABE3B1D-23DE-4DB8-B5B3-EA73CDBE893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23123" y="2160889"/>
                  <a:ext cx="65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04E9B031-8B74-418C-A89A-9AF8CAE65110}"/>
                    </a:ext>
                  </a:extLst>
                </p14:cNvPr>
                <p14:cNvContentPartPr/>
                <p14:nvPr/>
              </p14:nvContentPartPr>
              <p14:xfrm>
                <a:off x="5587643" y="2030569"/>
                <a:ext cx="123480" cy="10476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04E9B031-8B74-418C-A89A-9AF8CAE6511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79003" y="2021929"/>
                  <a:ext cx="141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ECB4CBB-7C17-4702-8AE6-261408C69196}"/>
                    </a:ext>
                  </a:extLst>
                </p14:cNvPr>
                <p14:cNvContentPartPr/>
                <p14:nvPr/>
              </p14:nvContentPartPr>
              <p14:xfrm>
                <a:off x="5650283" y="1975489"/>
                <a:ext cx="55440" cy="27900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ECB4CBB-7C17-4702-8AE6-261408C6919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41283" y="1966849"/>
                  <a:ext cx="73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9038BF4-A5EC-422C-8B6D-770DA310E98F}"/>
                    </a:ext>
                  </a:extLst>
                </p14:cNvPr>
                <p14:cNvContentPartPr/>
                <p14:nvPr/>
              </p14:nvContentPartPr>
              <p14:xfrm>
                <a:off x="5923883" y="1834009"/>
                <a:ext cx="164160" cy="18828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9038BF4-A5EC-422C-8B6D-770DA310E98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15243" y="1825009"/>
                  <a:ext cx="181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FB4D18EA-D28D-4137-A1F1-507AE128BAFD}"/>
                    </a:ext>
                  </a:extLst>
                </p14:cNvPr>
                <p14:cNvContentPartPr/>
                <p14:nvPr/>
              </p14:nvContentPartPr>
              <p14:xfrm>
                <a:off x="6149603" y="1823569"/>
                <a:ext cx="32040" cy="12096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FB4D18EA-D28D-4137-A1F1-507AE128BAF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0603" y="1814929"/>
                  <a:ext cx="49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165C58D4-8923-4EBB-9810-80DC29417EF0}"/>
                    </a:ext>
                  </a:extLst>
                </p14:cNvPr>
                <p14:cNvContentPartPr/>
                <p14:nvPr/>
              </p14:nvContentPartPr>
              <p14:xfrm>
                <a:off x="6169763" y="1735009"/>
                <a:ext cx="180360" cy="18540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165C58D4-8923-4EBB-9810-80DC29417EF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161123" y="1726369"/>
                  <a:ext cx="198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6EE0644A-4AB6-4F9E-A4C6-258C30568D2F}"/>
                    </a:ext>
                  </a:extLst>
                </p14:cNvPr>
                <p14:cNvContentPartPr/>
                <p14:nvPr/>
              </p14:nvContentPartPr>
              <p14:xfrm>
                <a:off x="6339323" y="1570489"/>
                <a:ext cx="194400" cy="41760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6EE0644A-4AB6-4F9E-A4C6-258C30568D2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30323" y="1561849"/>
                  <a:ext cx="212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32DBF5F1-B682-416F-A9A1-6E435EDB073B}"/>
                    </a:ext>
                  </a:extLst>
                </p14:cNvPr>
                <p14:cNvContentPartPr/>
                <p14:nvPr/>
              </p14:nvContentPartPr>
              <p14:xfrm>
                <a:off x="6632723" y="1446649"/>
                <a:ext cx="13680" cy="40500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32DBF5F1-B682-416F-A9A1-6E435EDB073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23723" y="1438009"/>
                  <a:ext cx="31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5D62F416-AD58-4AD9-89C8-A8541CA88DCF}"/>
                    </a:ext>
                  </a:extLst>
                </p14:cNvPr>
                <p14:cNvContentPartPr/>
                <p14:nvPr/>
              </p14:nvContentPartPr>
              <p14:xfrm>
                <a:off x="6535883" y="1552489"/>
                <a:ext cx="230760" cy="30564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5D62F416-AD58-4AD9-89C8-A8541CA88DC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27243" y="1543489"/>
                  <a:ext cx="248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726511AC-8E37-4F80-99D0-A497AA9EF4FD}"/>
                    </a:ext>
                  </a:extLst>
                </p14:cNvPr>
                <p14:cNvContentPartPr/>
                <p14:nvPr/>
              </p14:nvContentPartPr>
              <p14:xfrm>
                <a:off x="6840443" y="1600009"/>
                <a:ext cx="42480" cy="25308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726511AC-8E37-4F80-99D0-A497AA9EF4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31443" y="1591009"/>
                  <a:ext cx="60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2AC5901B-D375-4D3D-BA81-76FDF6CACBFD}"/>
                    </a:ext>
                  </a:extLst>
                </p14:cNvPr>
                <p14:cNvContentPartPr/>
                <p14:nvPr/>
              </p14:nvContentPartPr>
              <p14:xfrm>
                <a:off x="6999923" y="1516489"/>
                <a:ext cx="149400" cy="8856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2AC5901B-D375-4D3D-BA81-76FDF6CACBF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90923" y="1507849"/>
                  <a:ext cx="167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C0B61E72-5FFE-4F93-8E44-13768A8F9FA2}"/>
                    </a:ext>
                  </a:extLst>
                </p14:cNvPr>
                <p14:cNvContentPartPr/>
                <p14:nvPr/>
              </p14:nvContentPartPr>
              <p14:xfrm>
                <a:off x="7097483" y="1446649"/>
                <a:ext cx="33120" cy="32652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C0B61E72-5FFE-4F93-8E44-13768A8F9FA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88483" y="1438009"/>
                  <a:ext cx="50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E5DBCEAB-FCA3-46FE-98AF-8320D9C12878}"/>
                    </a:ext>
                  </a:extLst>
                </p14:cNvPr>
                <p14:cNvContentPartPr/>
                <p14:nvPr/>
              </p14:nvContentPartPr>
              <p14:xfrm>
                <a:off x="5224403" y="2266369"/>
                <a:ext cx="359640" cy="11088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E5DBCEAB-FCA3-46FE-98AF-8320D9C1287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15403" y="2257369"/>
                  <a:ext cx="377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F3E85099-BCBA-4F9A-8ECF-2BA287A18647}"/>
                    </a:ext>
                  </a:extLst>
                </p14:cNvPr>
                <p14:cNvContentPartPr/>
                <p14:nvPr/>
              </p14:nvContentPartPr>
              <p14:xfrm>
                <a:off x="4640483" y="2123089"/>
                <a:ext cx="521640" cy="54252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F3E85099-BCBA-4F9A-8ECF-2BA287A1864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31483" y="2114089"/>
                  <a:ext cx="539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651661F7-0031-4389-839D-09736F188AB9}"/>
                    </a:ext>
                  </a:extLst>
                </p14:cNvPr>
                <p14:cNvContentPartPr/>
                <p14:nvPr/>
              </p14:nvContentPartPr>
              <p14:xfrm>
                <a:off x="239123" y="192049"/>
                <a:ext cx="3667680" cy="330408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651661F7-0031-4389-839D-09736F188AB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30483" y="183409"/>
                  <a:ext cx="3685320" cy="33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34BFFA31-E82C-4EF0-A8F5-B2BBDD8C0FA4}"/>
                    </a:ext>
                  </a:extLst>
                </p14:cNvPr>
                <p14:cNvContentPartPr/>
                <p14:nvPr/>
              </p14:nvContentPartPr>
              <p14:xfrm>
                <a:off x="3743003" y="1182049"/>
                <a:ext cx="1428480" cy="235188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34BFFA31-E82C-4EF0-A8F5-B2BBDD8C0FA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734003" y="1173409"/>
                  <a:ext cx="1446120" cy="23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2C8F8029-577A-44A6-B6BE-06ED189D547F}"/>
                    </a:ext>
                  </a:extLst>
                </p14:cNvPr>
                <p14:cNvContentPartPr/>
                <p14:nvPr/>
              </p14:nvContentPartPr>
              <p14:xfrm>
                <a:off x="3407483" y="815929"/>
                <a:ext cx="3997080" cy="261324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2C8F8029-577A-44A6-B6BE-06ED189D54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98483" y="807289"/>
                  <a:ext cx="4014720" cy="26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56AE9103-D748-4FED-BF78-549ECD3193D3}"/>
                    </a:ext>
                  </a:extLst>
                </p14:cNvPr>
                <p14:cNvContentPartPr/>
                <p14:nvPr/>
              </p14:nvContentPartPr>
              <p14:xfrm>
                <a:off x="3823283" y="584089"/>
                <a:ext cx="4780440" cy="230904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56AE9103-D748-4FED-BF78-549ECD3193D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814283" y="575449"/>
                  <a:ext cx="4798080" cy="23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7B8DC25F-8DEE-4A03-B31D-C55011069AA7}"/>
                    </a:ext>
                  </a:extLst>
                </p14:cNvPr>
                <p14:cNvContentPartPr/>
                <p14:nvPr/>
              </p14:nvContentPartPr>
              <p14:xfrm>
                <a:off x="1628723" y="105289"/>
                <a:ext cx="429840" cy="30204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7B8DC25F-8DEE-4A03-B31D-C55011069AA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0083" y="96289"/>
                  <a:ext cx="447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26518AAE-8476-46D2-9C6E-A88976941762}"/>
                    </a:ext>
                  </a:extLst>
                </p14:cNvPr>
                <p14:cNvContentPartPr/>
                <p14:nvPr/>
              </p14:nvContentPartPr>
              <p14:xfrm>
                <a:off x="1867403" y="147049"/>
                <a:ext cx="55440" cy="39528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26518AAE-8476-46D2-9C6E-A8897694176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58763" y="138409"/>
                  <a:ext cx="73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64A5F88B-C9E6-423B-9A30-48D4327B0214}"/>
                    </a:ext>
                  </a:extLst>
                </p14:cNvPr>
                <p14:cNvContentPartPr/>
                <p14:nvPr/>
              </p14:nvContentPartPr>
              <p14:xfrm>
                <a:off x="4394603" y="3379849"/>
                <a:ext cx="1433880" cy="85140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64A5F88B-C9E6-423B-9A30-48D4327B021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5603" y="3371209"/>
                  <a:ext cx="145152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3AF29F4E-EC88-4197-81FB-9B53A61775E5}"/>
                    </a:ext>
                  </a:extLst>
                </p14:cNvPr>
                <p14:cNvContentPartPr/>
                <p14:nvPr/>
              </p14:nvContentPartPr>
              <p14:xfrm>
                <a:off x="6243923" y="3271849"/>
                <a:ext cx="1604160" cy="101160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3AF29F4E-EC88-4197-81FB-9B53A61775E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235283" y="3263209"/>
                  <a:ext cx="162180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E4F29B6C-156D-457A-BCEB-A02B6187241E}"/>
                    </a:ext>
                  </a:extLst>
                </p14:cNvPr>
                <p14:cNvContentPartPr/>
                <p14:nvPr/>
              </p14:nvContentPartPr>
              <p14:xfrm>
                <a:off x="3743003" y="2989609"/>
                <a:ext cx="140400" cy="236988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E4F29B6C-156D-457A-BCEB-A02B618724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34363" y="2980609"/>
                  <a:ext cx="158040" cy="23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23DD0FC7-2995-4168-9FD6-0CAEAD1974F0}"/>
                    </a:ext>
                  </a:extLst>
                </p14:cNvPr>
                <p14:cNvContentPartPr/>
                <p14:nvPr/>
              </p14:nvContentPartPr>
              <p14:xfrm>
                <a:off x="4250963" y="2943529"/>
                <a:ext cx="7450560" cy="290916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23DD0FC7-2995-4168-9FD6-0CAEAD1974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42323" y="2934529"/>
                  <a:ext cx="7468200" cy="29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D13AECEE-604B-444F-BD3B-36AEF525FAE6}"/>
                    </a:ext>
                  </a:extLst>
                </p14:cNvPr>
                <p14:cNvContentPartPr/>
                <p14:nvPr/>
              </p14:nvContentPartPr>
              <p14:xfrm>
                <a:off x="3680723" y="5248249"/>
                <a:ext cx="7611120" cy="47880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D13AECEE-604B-444F-BD3B-36AEF525FA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71723" y="5239249"/>
                  <a:ext cx="76287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61E0EC4F-FAB2-4E43-9263-59414E2A14F9}"/>
                    </a:ext>
                  </a:extLst>
                </p14:cNvPr>
                <p14:cNvContentPartPr/>
                <p14:nvPr/>
              </p14:nvContentPartPr>
              <p14:xfrm>
                <a:off x="9388883" y="3238729"/>
                <a:ext cx="20880" cy="3132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61E0EC4F-FAB2-4E43-9263-59414E2A14F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80243" y="3230089"/>
                  <a:ext cx="38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9D455E85-0B6A-43E1-A8C5-6E2E752DF5F3}"/>
                    </a:ext>
                  </a:extLst>
                </p14:cNvPr>
                <p14:cNvContentPartPr/>
                <p14:nvPr/>
              </p14:nvContentPartPr>
              <p14:xfrm>
                <a:off x="459443" y="262969"/>
                <a:ext cx="3377520" cy="316080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9D455E85-0B6A-43E1-A8C5-6E2E752DF5F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50803" y="253969"/>
                  <a:ext cx="3395160" cy="31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CD237E30-43AF-4793-996F-E2B6A05D537A}"/>
                    </a:ext>
                  </a:extLst>
                </p14:cNvPr>
                <p14:cNvContentPartPr/>
                <p14:nvPr/>
              </p14:nvContentPartPr>
              <p14:xfrm>
                <a:off x="7275323" y="5035849"/>
                <a:ext cx="99720" cy="60840"/>
              </p14:xfrm>
            </p:contentPart>
          </mc:Choice>
          <mc:Fallback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CD237E30-43AF-4793-996F-E2B6A05D53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66683" y="5026849"/>
                  <a:ext cx="117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0D1E9B00-59F0-4F39-ABA2-105AAEB5DD72}"/>
                    </a:ext>
                  </a:extLst>
                </p14:cNvPr>
                <p14:cNvContentPartPr/>
                <p14:nvPr/>
              </p14:nvContentPartPr>
              <p14:xfrm>
                <a:off x="7914323" y="4024249"/>
                <a:ext cx="37440" cy="2124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0D1E9B00-59F0-4F39-ABA2-105AAEB5DD7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05683" y="4015249"/>
                  <a:ext cx="5508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729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920B7-83EF-4120-8396-3B6820782B96}"/>
              </a:ext>
            </a:extLst>
          </p:cNvPr>
          <p:cNvSpPr txBox="1"/>
          <p:nvPr/>
        </p:nvSpPr>
        <p:spPr>
          <a:xfrm>
            <a:off x="3729892" y="3195856"/>
            <a:ext cx="488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Individual Task [Week 4]</a:t>
            </a:r>
          </a:p>
        </p:txBody>
      </p:sp>
    </p:spTree>
    <p:extLst>
      <p:ext uri="{BB962C8B-B14F-4D97-AF65-F5344CB8AC3E}">
        <p14:creationId xmlns:p14="http://schemas.microsoft.com/office/powerpoint/2010/main" val="87616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05B754-C7B8-48E6-AE62-38B0EE4F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34577"/>
              </p:ext>
            </p:extLst>
          </p:nvPr>
        </p:nvGraphicFramePr>
        <p:xfrm>
          <a:off x="2057400" y="717000"/>
          <a:ext cx="8229600" cy="629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66108">
                  <a:extLst>
                    <a:ext uri="{9D8B030D-6E8A-4147-A177-3AD203B41FA5}">
                      <a16:colId xmlns:a16="http://schemas.microsoft.com/office/drawing/2014/main" val="885840560"/>
                    </a:ext>
                  </a:extLst>
                </a:gridCol>
                <a:gridCol w="5863492">
                  <a:extLst>
                    <a:ext uri="{9D8B030D-6E8A-4147-A177-3AD203B41FA5}">
                      <a16:colId xmlns:a16="http://schemas.microsoft.com/office/drawing/2014/main" val="712073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3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Anzi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Github</a:t>
                      </a:r>
                    </a:p>
                    <a:p>
                      <a:r>
                        <a:rPr lang="en-US" sz="1600" dirty="0"/>
                        <a:t>Basic python (</a:t>
                      </a:r>
                      <a:r>
                        <a:rPr lang="en-US" sz="1600" dirty="0">
                          <a:hlinkClick r:id="rId2"/>
                        </a:rPr>
                        <a:t>https://www.runoob.com/python/python-operators.html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Python + flask (</a:t>
                      </a:r>
                      <a:r>
                        <a:rPr lang="en-US" sz="1600" dirty="0">
                          <a:hlinkClick r:id="rId3"/>
                        </a:rPr>
                        <a:t>https://www.youtube.com/watch?v=mqhxxeeTbu0&amp;list=PLzMcBGfZo4-n4vJJybUVV3Un_NFS5EOgX&amp;index=1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zh-CN" altLang="en-US" sz="1600" dirty="0"/>
                        <a:t>尝试自己搭建一个简单的</a:t>
                      </a:r>
                      <a:r>
                        <a:rPr lang="en-US" altLang="zh-CN" sz="1600" dirty="0"/>
                        <a:t>Python flask</a:t>
                      </a:r>
                      <a:r>
                        <a:rPr lang="zh-CN" altLang="en-US" sz="1600" dirty="0"/>
                        <a:t>框架</a:t>
                      </a:r>
                      <a:endParaRPr lang="en-US" altLang="zh-CN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MongoDB atlas (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如何读数据，删除数据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https://docs.mongodb.com/manual/introduction/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8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r>
                        <a:rPr lang="en-US" altLang="zh-CN" sz="1600" dirty="0"/>
                        <a:t>ingyi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 python (</a:t>
                      </a:r>
                      <a:r>
                        <a:rPr lang="en-US" sz="1600" dirty="0">
                          <a:hlinkClick r:id="rId2"/>
                        </a:rPr>
                        <a:t>https://www.runoob.com/python/python-operators.html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Python + flask (</a:t>
                      </a:r>
                      <a:r>
                        <a:rPr lang="en-US" sz="1600" dirty="0">
                          <a:hlinkClick r:id="rId3"/>
                        </a:rPr>
                        <a:t>https://www.youtube.com/watch?v=mqhxxeeTbu0&amp;list=PLzMcBGfZo4-n4vJJybUVV3Un_NFS5EOgX&amp;index=1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zh-CN" altLang="en-US" sz="1600" dirty="0"/>
                        <a:t>尝试自己搭建一个简单的</a:t>
                      </a:r>
                      <a:r>
                        <a:rPr lang="en-US" altLang="zh-CN" sz="1600" dirty="0"/>
                        <a:t>Python flask</a:t>
                      </a:r>
                      <a:r>
                        <a:rPr lang="zh-CN" altLang="en-US" sz="1600" dirty="0"/>
                        <a:t>框架</a:t>
                      </a:r>
                      <a:endParaRPr lang="en-US" altLang="zh-CN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MongoDB atlas (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增查改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600" dirty="0"/>
                        <a:t>https://docs.mongodb.com/manual/introduction/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5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altLang="zh-CN" dirty="0"/>
                        <a:t>heng Liang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4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Jiayu Huang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学习一下</a:t>
                      </a:r>
                      <a:r>
                        <a:rPr lang="en-US" altLang="zh-CN" dirty="0" err="1"/>
                        <a:t>Javascript</a:t>
                      </a:r>
                      <a:r>
                        <a:rPr lang="zh-CN" altLang="en-US" dirty="0"/>
                        <a:t>的数据结构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0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Yuqi Mao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2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6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C3375-C393-4517-96D0-CC4E3E217B8C}"/>
              </a:ext>
            </a:extLst>
          </p:cNvPr>
          <p:cNvSpPr txBox="1"/>
          <p:nvPr/>
        </p:nvSpPr>
        <p:spPr>
          <a:xfrm>
            <a:off x="2696308" y="1586524"/>
            <a:ext cx="6674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5C17E8-0F1C-4AF0-85C8-98126C5F899F}"/>
              </a:ext>
            </a:extLst>
          </p:cNvPr>
          <p:cNvSpPr/>
          <p:nvPr/>
        </p:nvSpPr>
        <p:spPr>
          <a:xfrm>
            <a:off x="4204677" y="3321538"/>
            <a:ext cx="3657600" cy="4590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8C0CD9-ED50-4DBD-A0A2-D1F39B967A92}"/>
              </a:ext>
            </a:extLst>
          </p:cNvPr>
          <p:cNvSpPr/>
          <p:nvPr/>
        </p:nvSpPr>
        <p:spPr>
          <a:xfrm>
            <a:off x="4204677" y="4117923"/>
            <a:ext cx="3657600" cy="4590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B37E-C55E-4B1E-A167-99B8EC7552C9}"/>
              </a:ext>
            </a:extLst>
          </p:cNvPr>
          <p:cNvSpPr txBox="1"/>
          <p:nvPr/>
        </p:nvSpPr>
        <p:spPr>
          <a:xfrm>
            <a:off x="2805723" y="3321538"/>
            <a:ext cx="139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D48FB-511E-4EC5-A58F-44815B6468BF}"/>
              </a:ext>
            </a:extLst>
          </p:cNvPr>
          <p:cNvSpPr txBox="1"/>
          <p:nvPr/>
        </p:nvSpPr>
        <p:spPr>
          <a:xfrm>
            <a:off x="2805723" y="4162803"/>
            <a:ext cx="139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BAB895-6384-4375-9797-224851610AFB}"/>
              </a:ext>
            </a:extLst>
          </p:cNvPr>
          <p:cNvGrpSpPr/>
          <p:nvPr/>
        </p:nvGrpSpPr>
        <p:grpSpPr>
          <a:xfrm>
            <a:off x="4366847" y="5091839"/>
            <a:ext cx="1148861" cy="459093"/>
            <a:chOff x="5187463" y="5232516"/>
            <a:chExt cx="1148861" cy="45909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7D6C47-2B5B-4954-9CA9-6492ECCF302E}"/>
                </a:ext>
              </a:extLst>
            </p:cNvPr>
            <p:cNvSpPr/>
            <p:nvPr/>
          </p:nvSpPr>
          <p:spPr>
            <a:xfrm>
              <a:off x="5187463" y="5232516"/>
              <a:ext cx="1148861" cy="459093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57F844-8131-4534-B979-48F58C3BB776}"/>
                </a:ext>
              </a:extLst>
            </p:cNvPr>
            <p:cNvSpPr txBox="1"/>
            <p:nvPr/>
          </p:nvSpPr>
          <p:spPr>
            <a:xfrm>
              <a:off x="5359400" y="5277396"/>
              <a:ext cx="97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E77C0F-DD09-4289-B916-FE27C7BB96DE}"/>
              </a:ext>
            </a:extLst>
          </p:cNvPr>
          <p:cNvSpPr txBox="1"/>
          <p:nvPr/>
        </p:nvSpPr>
        <p:spPr>
          <a:xfrm>
            <a:off x="6527800" y="5136719"/>
            <a:ext cx="9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919223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1172;#131005;#35578;"/>
</p:tagLst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A2B9F7"/>
      </a:accent2>
      <a:accent3>
        <a:srgbClr val="A5A5A5"/>
      </a:accent3>
      <a:accent4>
        <a:srgbClr val="7395D3"/>
      </a:accent4>
      <a:accent5>
        <a:srgbClr val="5B9BD5"/>
      </a:accent5>
      <a:accent6>
        <a:srgbClr val="3984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1554</Words>
  <Application>Microsoft Office PowerPoint</Application>
  <PresentationFormat>Custom</PresentationFormat>
  <Paragraphs>374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Freya</dc:creator>
  <cp:lastModifiedBy>Mao Freya</cp:lastModifiedBy>
  <cp:revision>37</cp:revision>
  <dcterms:created xsi:type="dcterms:W3CDTF">2021-03-11T12:33:34Z</dcterms:created>
  <dcterms:modified xsi:type="dcterms:W3CDTF">2021-03-23T11:38:41Z</dcterms:modified>
</cp:coreProperties>
</file>