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0" r:id="rId3"/>
    <p:sldId id="261" r:id="rId4"/>
    <p:sldId id="262" r:id="rId5"/>
    <p:sldId id="259" r:id="rId6"/>
  </p:sldIdLst>
  <p:sldSz cx="12344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CC6"/>
    <a:srgbClr val="4595CA"/>
    <a:srgbClr val="F0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6A810-58F1-4E92-9492-6D3F0D6BAE1F}" v="415" dt="2021-03-11T14:12:27.995"/>
    <p1510:client id="{DC6C772C-468B-4326-8ED7-EDD81CA5AB71}" v="731" dt="2021-03-11T14:13:1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providerId="Windows Live" clId="Web-{68E6A810-58F1-4E92-9492-6D3F0D6BAE1F}"/>
    <pc:docChg chg="delSld modSld">
      <pc:chgData name="来宾用户" userId="" providerId="Windows Live" clId="Web-{68E6A810-58F1-4E92-9492-6D3F0D6BAE1F}" dt="2021-03-11T14:12:27.667" v="302" actId="20577"/>
      <pc:docMkLst>
        <pc:docMk/>
      </pc:docMkLst>
      <pc:sldChg chg="addSp delSp modSp del">
        <pc:chgData name="来宾用户" userId="" providerId="Windows Live" clId="Web-{68E6A810-58F1-4E92-9492-6D3F0D6BAE1F}" dt="2021-03-11T13:49:02.357" v="287"/>
        <pc:sldMkLst>
          <pc:docMk/>
          <pc:sldMk cId="435291000" sldId="258"/>
        </pc:sldMkLst>
        <pc:spChg chg="mod">
          <ac:chgData name="来宾用户" userId="" providerId="Windows Live" clId="Web-{68E6A810-58F1-4E92-9492-6D3F0D6BAE1F}" dt="2021-03-11T13:01:36.235" v="3" actId="1076"/>
          <ac:spMkLst>
            <pc:docMk/>
            <pc:sldMk cId="435291000" sldId="258"/>
            <ac:spMk id="3" creationId="{78D4B77A-9853-443E-AE0A-73470045D12E}"/>
          </ac:spMkLst>
        </pc:spChg>
        <pc:spChg chg="mod">
          <ac:chgData name="来宾用户" userId="" providerId="Windows Live" clId="Web-{68E6A810-58F1-4E92-9492-6D3F0D6BAE1F}" dt="2021-03-11T13:02:03.845" v="7" actId="20577"/>
          <ac:spMkLst>
            <pc:docMk/>
            <pc:sldMk cId="435291000" sldId="258"/>
            <ac:spMk id="4" creationId="{3DC3C3A1-D2CB-4545-92C5-BCE8C29E21D3}"/>
          </ac:spMkLst>
        </pc:spChg>
        <pc:spChg chg="mod">
          <ac:chgData name="来宾用户" userId="" providerId="Windows Live" clId="Web-{68E6A810-58F1-4E92-9492-6D3F0D6BAE1F}" dt="2021-03-11T13:02:20.220" v="10" actId="20577"/>
          <ac:spMkLst>
            <pc:docMk/>
            <pc:sldMk cId="435291000" sldId="258"/>
            <ac:spMk id="6" creationId="{04B37038-96DF-4DB4-93B0-76A75958E54F}"/>
          </ac:spMkLst>
        </pc:spChg>
        <pc:spChg chg="mod">
          <ac:chgData name="来宾用户" userId="" providerId="Windows Live" clId="Web-{68E6A810-58F1-4E92-9492-6D3F0D6BAE1F}" dt="2021-03-11T13:01:12.656" v="2" actId="20577"/>
          <ac:spMkLst>
            <pc:docMk/>
            <pc:sldMk cId="435291000" sldId="258"/>
            <ac:spMk id="8" creationId="{4EED1BF2-546A-470F-AD46-E04B73E48272}"/>
          </ac:spMkLst>
        </pc:spChg>
        <pc:spChg chg="add mod">
          <ac:chgData name="来宾用户" userId="" providerId="Windows Live" clId="Web-{68E6A810-58F1-4E92-9492-6D3F0D6BAE1F}" dt="2021-03-11T13:12:18.655" v="59" actId="20577"/>
          <ac:spMkLst>
            <pc:docMk/>
            <pc:sldMk cId="435291000" sldId="258"/>
            <ac:spMk id="14" creationId="{9625CDF7-E14B-422C-A3A8-2D55C974A906}"/>
          </ac:spMkLst>
        </pc:spChg>
        <pc:spChg chg="add mod">
          <ac:chgData name="来宾用户" userId="" providerId="Windows Live" clId="Web-{68E6A810-58F1-4E92-9492-6D3F0D6BAE1F}" dt="2021-03-11T13:09:54.433" v="40" actId="14100"/>
          <ac:spMkLst>
            <pc:docMk/>
            <pc:sldMk cId="435291000" sldId="258"/>
            <ac:spMk id="15" creationId="{5B70A370-6F3F-49C3-AEAF-6873EF7BE88F}"/>
          </ac:spMkLst>
        </pc:spChg>
        <pc:spChg chg="add mod">
          <ac:chgData name="来宾用户" userId="" providerId="Windows Live" clId="Web-{68E6A810-58F1-4E92-9492-6D3F0D6BAE1F}" dt="2021-03-11T13:27:26.736" v="214" actId="1076"/>
          <ac:spMkLst>
            <pc:docMk/>
            <pc:sldMk cId="435291000" sldId="258"/>
            <ac:spMk id="18" creationId="{2B98C985-7581-48C2-B777-6A2C38EDFF57}"/>
          </ac:spMkLst>
        </pc:spChg>
        <pc:spChg chg="add del mod">
          <ac:chgData name="来宾用户" userId="" providerId="Windows Live" clId="Web-{68E6A810-58F1-4E92-9492-6D3F0D6BAE1F}" dt="2021-03-11T13:14:11.094" v="79"/>
          <ac:spMkLst>
            <pc:docMk/>
            <pc:sldMk cId="435291000" sldId="258"/>
            <ac:spMk id="19" creationId="{B1214A22-4D8C-4328-BAD9-7BB15194D92B}"/>
          </ac:spMkLst>
        </pc:spChg>
        <pc:spChg chg="add mod">
          <ac:chgData name="来宾用户" userId="" providerId="Windows Live" clId="Web-{68E6A810-58F1-4E92-9492-6D3F0D6BAE1F}" dt="2021-03-11T13:27:20.752" v="213" actId="1076"/>
          <ac:spMkLst>
            <pc:docMk/>
            <pc:sldMk cId="435291000" sldId="258"/>
            <ac:spMk id="20" creationId="{0A64B0EB-369F-4778-896A-E08E0C5272E6}"/>
          </ac:spMkLst>
        </pc:spChg>
        <pc:spChg chg="add mod">
          <ac:chgData name="来宾用户" userId="" providerId="Windows Live" clId="Web-{68E6A810-58F1-4E92-9492-6D3F0D6BAE1F}" dt="2021-03-11T13:24:49.077" v="192" actId="1076"/>
          <ac:spMkLst>
            <pc:docMk/>
            <pc:sldMk cId="435291000" sldId="258"/>
            <ac:spMk id="21" creationId="{CE39BD24-B314-4C95-A058-5448CFF9A19B}"/>
          </ac:spMkLst>
        </pc:spChg>
        <pc:spChg chg="add mod">
          <ac:chgData name="来宾用户" userId="" providerId="Windows Live" clId="Web-{68E6A810-58F1-4E92-9492-6D3F0D6BAE1F}" dt="2021-03-11T13:24:52.748" v="193" actId="1076"/>
          <ac:spMkLst>
            <pc:docMk/>
            <pc:sldMk cId="435291000" sldId="258"/>
            <ac:spMk id="22" creationId="{C0A6CCB5-B197-4F43-92DC-3814178132F4}"/>
          </ac:spMkLst>
        </pc:spChg>
        <pc:spChg chg="add mod">
          <ac:chgData name="来宾用户" userId="" providerId="Windows Live" clId="Web-{68E6A810-58F1-4E92-9492-6D3F0D6BAE1F}" dt="2021-03-11T13:24:56.014" v="194" actId="1076"/>
          <ac:spMkLst>
            <pc:docMk/>
            <pc:sldMk cId="435291000" sldId="258"/>
            <ac:spMk id="23" creationId="{B88A43CD-6DCA-42CF-B794-AB3088ACA94E}"/>
          </ac:spMkLst>
        </pc:spChg>
        <pc:spChg chg="add mod">
          <ac:chgData name="来宾用户" userId="" providerId="Windows Live" clId="Web-{68E6A810-58F1-4E92-9492-6D3F0D6BAE1F}" dt="2021-03-11T13:18:40.850" v="171"/>
          <ac:spMkLst>
            <pc:docMk/>
            <pc:sldMk cId="435291000" sldId="258"/>
            <ac:spMk id="24" creationId="{074F5F27-CAA8-4487-B3C7-E7335FE5D1BF}"/>
          </ac:spMkLst>
        </pc:spChg>
        <pc:spChg chg="add mod">
          <ac:chgData name="来宾用户" userId="" providerId="Windows Live" clId="Web-{68E6A810-58F1-4E92-9492-6D3F0D6BAE1F}" dt="2021-03-11T13:27:06.845" v="212" actId="14100"/>
          <ac:spMkLst>
            <pc:docMk/>
            <pc:sldMk cId="435291000" sldId="258"/>
            <ac:spMk id="25" creationId="{8C37C93A-5ABC-451E-8047-891143879844}"/>
          </ac:spMkLst>
        </pc:spChg>
        <pc:spChg chg="add del mod">
          <ac:chgData name="来宾用户" userId="" providerId="Windows Live" clId="Web-{68E6A810-58F1-4E92-9492-6D3F0D6BAE1F}" dt="2021-03-11T13:27:01.282" v="211"/>
          <ac:spMkLst>
            <pc:docMk/>
            <pc:sldMk cId="435291000" sldId="258"/>
            <ac:spMk id="26" creationId="{FCF82192-4298-4056-81B2-D568168698E1}"/>
          </ac:spMkLst>
        </pc:spChg>
        <pc:grpChg chg="add">
          <ac:chgData name="来宾用户" userId="" providerId="Windows Live" clId="Web-{68E6A810-58F1-4E92-9492-6D3F0D6BAE1F}" dt="2021-03-11T13:00:55.093" v="0"/>
          <ac:grpSpMkLst>
            <pc:docMk/>
            <pc:sldMk cId="435291000" sldId="258"/>
            <ac:grpSpMk id="10" creationId="{9E5746A7-3046-41E0-B8F7-C1A748365A32}"/>
          </ac:grpSpMkLst>
        </pc:grpChg>
        <pc:picChg chg="mod">
          <ac:chgData name="来宾用户" userId="" providerId="Windows Live" clId="Web-{68E6A810-58F1-4E92-9492-6D3F0D6BAE1F}" dt="2021-03-11T13:01:53.516" v="6"/>
          <ac:picMkLst>
            <pc:docMk/>
            <pc:sldMk cId="435291000" sldId="258"/>
            <ac:picMk id="5" creationId="{985318BE-55EF-4327-B802-65D43E2C6682}"/>
          </ac:picMkLst>
        </pc:picChg>
        <pc:picChg chg="mod">
          <ac:chgData name="来宾用户" userId="" providerId="Windows Live" clId="Web-{68E6A810-58F1-4E92-9492-6D3F0D6BAE1F}" dt="2021-03-11T13:02:12.220" v="9"/>
          <ac:picMkLst>
            <pc:docMk/>
            <pc:sldMk cId="435291000" sldId="258"/>
            <ac:picMk id="7" creationId="{83E2AD90-D407-4305-827F-559402119C85}"/>
          </ac:picMkLst>
        </pc:picChg>
        <pc:picChg chg="add del mod">
          <ac:chgData name="来宾用户" userId="" providerId="Windows Live" clId="Web-{68E6A810-58F1-4E92-9492-6D3F0D6BAE1F}" dt="2021-03-11T13:21:43.104" v="173"/>
          <ac:picMkLst>
            <pc:docMk/>
            <pc:sldMk cId="435291000" sldId="258"/>
            <ac:picMk id="16" creationId="{770D89B1-C6EF-4D1D-9D9D-C9C598F342FF}"/>
          </ac:picMkLst>
        </pc:picChg>
        <pc:picChg chg="add del mod">
          <ac:chgData name="来宾用户" userId="" providerId="Windows Live" clId="Web-{68E6A810-58F1-4E92-9492-6D3F0D6BAE1F}" dt="2021-03-11T13:21:43.104" v="172"/>
          <ac:picMkLst>
            <pc:docMk/>
            <pc:sldMk cId="435291000" sldId="258"/>
            <ac:picMk id="17" creationId="{F320AB5D-51A7-4748-A763-D4A2FC9180C1}"/>
          </ac:picMkLst>
        </pc:picChg>
        <pc:cxnChg chg="add">
          <ac:chgData name="来宾用户" userId="" providerId="Windows Live" clId="Web-{68E6A810-58F1-4E92-9492-6D3F0D6BAE1F}" dt="2021-03-11T13:01:07.093" v="1"/>
          <ac:cxnSpMkLst>
            <pc:docMk/>
            <pc:sldMk cId="435291000" sldId="258"/>
            <ac:cxnSpMk id="12" creationId="{8217BBDF-7AF0-441B-853C-A57513D84233}"/>
          </ac:cxnSpMkLst>
        </pc:cxnChg>
      </pc:sldChg>
      <pc:sldChg chg="addSp delSp modSp">
        <pc:chgData name="来宾用户" userId="" providerId="Windows Live" clId="Web-{68E6A810-58F1-4E92-9492-6D3F0D6BAE1F}" dt="2021-03-11T14:04:11.266" v="291" actId="14100"/>
        <pc:sldMkLst>
          <pc:docMk/>
          <pc:sldMk cId="3558378155" sldId="259"/>
        </pc:sldMkLst>
        <pc:spChg chg="add del">
          <ac:chgData name="来宾用户" userId="" providerId="Windows Live" clId="Web-{68E6A810-58F1-4E92-9492-6D3F0D6BAE1F}" dt="2021-03-11T13:28:46.378" v="216"/>
          <ac:spMkLst>
            <pc:docMk/>
            <pc:sldMk cId="3558378155" sldId="259"/>
            <ac:spMk id="3" creationId="{E99F6746-DEE9-4050-9E4A-BFC09A6B9D90}"/>
          </ac:spMkLst>
        </pc:spChg>
        <pc:spChg chg="mod">
          <ac:chgData name="来宾用户" userId="" providerId="Windows Live" clId="Web-{68E6A810-58F1-4E92-9492-6D3F0D6BAE1F}" dt="2021-03-11T13:29:29.442" v="219" actId="1076"/>
          <ac:spMkLst>
            <pc:docMk/>
            <pc:sldMk cId="3558378155" sldId="259"/>
            <ac:spMk id="5" creationId="{A9ACC1D8-0399-4285-BBFB-27F4A70D10CA}"/>
          </ac:spMkLst>
        </pc:spChg>
        <pc:spChg chg="mod">
          <ac:chgData name="来宾用户" userId="" providerId="Windows Live" clId="Web-{68E6A810-58F1-4E92-9492-6D3F0D6BAE1F}" dt="2021-03-11T13:30:29.052" v="225" actId="20577"/>
          <ac:spMkLst>
            <pc:docMk/>
            <pc:sldMk cId="3558378155" sldId="259"/>
            <ac:spMk id="6" creationId="{57958BBA-1ACF-4952-A682-6877C9EB8FAE}"/>
          </ac:spMkLst>
        </pc:spChg>
        <pc:spChg chg="mod">
          <ac:chgData name="来宾用户" userId="" providerId="Windows Live" clId="Web-{68E6A810-58F1-4E92-9492-6D3F0D6BAE1F}" dt="2021-03-11T13:30:20.021" v="223" actId="20577"/>
          <ac:spMkLst>
            <pc:docMk/>
            <pc:sldMk cId="3558378155" sldId="259"/>
            <ac:spMk id="8" creationId="{05DABADB-BFC9-4029-9A46-8B4E0DFFA0EA}"/>
          </ac:spMkLst>
        </pc:spChg>
        <pc:spChg chg="mod">
          <ac:chgData name="来宾用户" userId="" providerId="Windows Live" clId="Web-{68E6A810-58F1-4E92-9492-6D3F0D6BAE1F}" dt="2021-03-11T13:30:43.178" v="227" actId="20577"/>
          <ac:spMkLst>
            <pc:docMk/>
            <pc:sldMk cId="3558378155" sldId="259"/>
            <ac:spMk id="10" creationId="{E1EF222D-850A-4A9A-BEFA-9810EA718A23}"/>
          </ac:spMkLst>
        </pc:spChg>
        <pc:spChg chg="add">
          <ac:chgData name="来宾用户" userId="" providerId="Windows Live" clId="Web-{68E6A810-58F1-4E92-9492-6D3F0D6BAE1F}" dt="2021-03-11T13:30:51.803" v="228"/>
          <ac:spMkLst>
            <pc:docMk/>
            <pc:sldMk cId="3558378155" sldId="259"/>
            <ac:spMk id="16" creationId="{5974F6E9-6507-4CD8-B830-324507AB30D5}"/>
          </ac:spMkLst>
        </pc:spChg>
        <pc:spChg chg="add mod">
          <ac:chgData name="来宾用户" userId="" providerId="Windows Live" clId="Web-{68E6A810-58F1-4E92-9492-6D3F0D6BAE1F}" dt="2021-03-11T13:44:40.695" v="271" actId="14100"/>
          <ac:spMkLst>
            <pc:docMk/>
            <pc:sldMk cId="3558378155" sldId="259"/>
            <ac:spMk id="19" creationId="{6C16A1D9-60F4-404A-8CA4-E16C4B68E9AA}"/>
          </ac:spMkLst>
        </pc:spChg>
        <pc:spChg chg="add del mod">
          <ac:chgData name="来宾用户" userId="" providerId="Windows Live" clId="Web-{68E6A810-58F1-4E92-9492-6D3F0D6BAE1F}" dt="2021-03-11T14:04:04.625" v="289"/>
          <ac:spMkLst>
            <pc:docMk/>
            <pc:sldMk cId="3558378155" sldId="259"/>
            <ac:spMk id="25" creationId="{77C0E710-CBED-4CB8-90E6-475A5D94E567}"/>
          </ac:spMkLst>
        </pc:spChg>
        <pc:grpChg chg="add">
          <ac:chgData name="来宾用户" userId="" providerId="Windows Live" clId="Web-{68E6A810-58F1-4E92-9492-6D3F0D6BAE1F}" dt="2021-03-11T13:29:10.144" v="217"/>
          <ac:grpSpMkLst>
            <pc:docMk/>
            <pc:sldMk cId="3558378155" sldId="259"/>
            <ac:grpSpMk id="12" creationId="{8D2AE137-B42E-405F-891F-F502FE44720C}"/>
          </ac:grpSpMkLst>
        </pc:grpChg>
        <pc:picChg chg="mod">
          <ac:chgData name="来宾用户" userId="" providerId="Windows Live" clId="Web-{68E6A810-58F1-4E92-9492-6D3F0D6BAE1F}" dt="2021-03-11T13:29:55.255" v="222"/>
          <ac:picMkLst>
            <pc:docMk/>
            <pc:sldMk cId="3558378155" sldId="259"/>
            <ac:picMk id="9" creationId="{506E3B49-5ED0-4C21-BA13-7809958A31F1}"/>
          </ac:picMkLst>
        </pc:picChg>
        <pc:picChg chg="mod">
          <ac:chgData name="来宾用户" userId="" providerId="Windows Live" clId="Web-{68E6A810-58F1-4E92-9492-6D3F0D6BAE1F}" dt="2021-03-11T13:29:45.599" v="221"/>
          <ac:picMkLst>
            <pc:docMk/>
            <pc:sldMk cId="3558378155" sldId="259"/>
            <ac:picMk id="11" creationId="{660E8B7F-1388-4315-87F4-0744123E1E12}"/>
          </ac:picMkLst>
        </pc:picChg>
        <pc:picChg chg="add del mod">
          <ac:chgData name="来宾用户" userId="" providerId="Windows Live" clId="Web-{68E6A810-58F1-4E92-9492-6D3F0D6BAE1F}" dt="2021-03-11T13:36:21.544" v="237"/>
          <ac:picMkLst>
            <pc:docMk/>
            <pc:sldMk cId="3558378155" sldId="259"/>
            <ac:picMk id="17" creationId="{243093A2-D983-4C75-9A66-FAFC94EAF6A2}"/>
          </ac:picMkLst>
        </pc:picChg>
        <pc:picChg chg="add mod">
          <ac:chgData name="来宾用户" userId="" providerId="Windows Live" clId="Web-{68E6A810-58F1-4E92-9492-6D3F0D6BAE1F}" dt="2021-03-11T13:41:06.362" v="264" actId="1076"/>
          <ac:picMkLst>
            <pc:docMk/>
            <pc:sldMk cId="3558378155" sldId="259"/>
            <ac:picMk id="20" creationId="{BE4DBF11-54D7-4190-906B-8128140855B3}"/>
          </ac:picMkLst>
        </pc:picChg>
        <pc:picChg chg="add mod">
          <ac:chgData name="来宾用户" userId="" providerId="Windows Live" clId="Web-{68E6A810-58F1-4E92-9492-6D3F0D6BAE1F}" dt="2021-03-11T13:41:06.378" v="265" actId="1076"/>
          <ac:picMkLst>
            <pc:docMk/>
            <pc:sldMk cId="3558378155" sldId="259"/>
            <ac:picMk id="21" creationId="{296DD028-6BF9-423A-860E-9BCF23A2C74C}"/>
          </ac:picMkLst>
        </pc:picChg>
        <pc:picChg chg="add mod">
          <ac:chgData name="来宾用户" userId="" providerId="Windows Live" clId="Web-{68E6A810-58F1-4E92-9492-6D3F0D6BAE1F}" dt="2021-03-11T13:41:06.378" v="266" actId="1076"/>
          <ac:picMkLst>
            <pc:docMk/>
            <pc:sldMk cId="3558378155" sldId="259"/>
            <ac:picMk id="22" creationId="{F9C0CE51-0AD7-43E7-8CD8-B95EA365C16A}"/>
          </ac:picMkLst>
        </pc:picChg>
        <pc:picChg chg="add mod">
          <ac:chgData name="来宾用户" userId="" providerId="Windows Live" clId="Web-{68E6A810-58F1-4E92-9492-6D3F0D6BAE1F}" dt="2021-03-11T14:04:11.266" v="291" actId="14100"/>
          <ac:picMkLst>
            <pc:docMk/>
            <pc:sldMk cId="3558378155" sldId="259"/>
            <ac:picMk id="23" creationId="{FEED8A34-8541-43AF-B300-2869C79B3A6F}"/>
          </ac:picMkLst>
        </pc:picChg>
        <pc:picChg chg="add mod">
          <ac:chgData name="来宾用户" userId="" providerId="Windows Live" clId="Web-{68E6A810-58F1-4E92-9492-6D3F0D6BAE1F}" dt="2021-03-11T13:44:27.585" v="270" actId="14100"/>
          <ac:picMkLst>
            <pc:docMk/>
            <pc:sldMk cId="3558378155" sldId="259"/>
            <ac:picMk id="24" creationId="{90F2673C-5F40-4446-A514-00FE295FEE16}"/>
          </ac:picMkLst>
        </pc:picChg>
        <pc:cxnChg chg="add">
          <ac:chgData name="来宾用户" userId="" providerId="Windows Live" clId="Web-{68E6A810-58F1-4E92-9492-6D3F0D6BAE1F}" dt="2021-03-11T13:29:10.144" v="218"/>
          <ac:cxnSpMkLst>
            <pc:docMk/>
            <pc:sldMk cId="3558378155" sldId="259"/>
            <ac:cxnSpMk id="14" creationId="{64D77589-2422-4B6C-81F6-FE16DF94C004}"/>
          </ac:cxnSpMkLst>
        </pc:cxnChg>
      </pc:sldChg>
      <pc:sldChg chg="modSp">
        <pc:chgData name="来宾用户" userId="" providerId="Windows Live" clId="Web-{68E6A810-58F1-4E92-9492-6D3F0D6BAE1F}" dt="2021-03-11T14:12:27.667" v="302" actId="20577"/>
        <pc:sldMkLst>
          <pc:docMk/>
          <pc:sldMk cId="2006852187" sldId="261"/>
        </pc:sldMkLst>
        <pc:spChg chg="mod">
          <ac:chgData name="来宾用户" userId="" providerId="Windows Live" clId="Web-{68E6A810-58F1-4E92-9492-6D3F0D6BAE1F}" dt="2021-03-11T14:11:01.462" v="292" actId="1076"/>
          <ac:spMkLst>
            <pc:docMk/>
            <pc:sldMk cId="2006852187" sldId="261"/>
            <ac:spMk id="7" creationId="{86CC6946-69F2-45BD-A05E-D9CCC4FE0015}"/>
          </ac:spMkLst>
        </pc:spChg>
        <pc:spChg chg="mod">
          <ac:chgData name="来宾用户" userId="" providerId="Windows Live" clId="Web-{68E6A810-58F1-4E92-9492-6D3F0D6BAE1F}" dt="2021-03-11T14:11:28.041" v="296" actId="20577"/>
          <ac:spMkLst>
            <pc:docMk/>
            <pc:sldMk cId="2006852187" sldId="261"/>
            <ac:spMk id="8" creationId="{10590C1F-6F06-4E3C-A389-A8A4A80841DB}"/>
          </ac:spMkLst>
        </pc:spChg>
        <pc:spChg chg="mod">
          <ac:chgData name="来宾用户" userId="" providerId="Windows Live" clId="Web-{68E6A810-58F1-4E92-9492-6D3F0D6BAE1F}" dt="2021-03-11T14:12:27.667" v="302" actId="20577"/>
          <ac:spMkLst>
            <pc:docMk/>
            <pc:sldMk cId="2006852187" sldId="261"/>
            <ac:spMk id="13" creationId="{A7B1D1A3-C182-4E6E-AF12-5CE98366158C}"/>
          </ac:spMkLst>
        </pc:spChg>
        <pc:grpChg chg="mod">
          <ac:chgData name="来宾用户" userId="" providerId="Windows Live" clId="Web-{68E6A810-58F1-4E92-9492-6D3F0D6BAE1F}" dt="2021-03-11T14:11:31.931" v="298" actId="1076"/>
          <ac:grpSpMkLst>
            <pc:docMk/>
            <pc:sldMk cId="2006852187" sldId="261"/>
            <ac:grpSpMk id="19" creationId="{DD726DC6-9132-4EB7-9E19-85735D2782B3}"/>
          </ac:grpSpMkLst>
        </pc:grpChg>
        <pc:picChg chg="mod">
          <ac:chgData name="来宾用户" userId="" providerId="Windows Live" clId="Web-{68E6A810-58F1-4E92-9492-6D3F0D6BAE1F}" dt="2021-03-11T14:11:15.650" v="294"/>
          <ac:picMkLst>
            <pc:docMk/>
            <pc:sldMk cId="2006852187" sldId="261"/>
            <ac:picMk id="12" creationId="{89ED0EE0-68A8-4C2C-9A45-0DDC23C65EFE}"/>
          </ac:picMkLst>
        </pc:picChg>
        <pc:picChg chg="mod">
          <ac:chgData name="来宾用户" userId="" providerId="Windows Live" clId="Web-{68E6A810-58F1-4E92-9492-6D3F0D6BAE1F}" dt="2021-03-11T14:12:14.667" v="300"/>
          <ac:picMkLst>
            <pc:docMk/>
            <pc:sldMk cId="2006852187" sldId="261"/>
            <ac:picMk id="15" creationId="{081FFFA1-09D7-4B0D-A601-7BE40FCF42D4}"/>
          </ac:picMkLst>
        </pc:picChg>
      </pc:sldChg>
    </pc:docChg>
  </pc:docChgLst>
  <pc:docChgLst>
    <pc:chgData name="Mao Freya" userId="24c6318ccac13f08" providerId="LiveId" clId="{DC6C772C-468B-4326-8ED7-EDD81CA5AB71}"/>
    <pc:docChg chg="undo custSel addSld modSld">
      <pc:chgData name="Mao Freya" userId="24c6318ccac13f08" providerId="LiveId" clId="{DC6C772C-468B-4326-8ED7-EDD81CA5AB71}" dt="2021-03-11T14:13:19.333" v="746"/>
      <pc:docMkLst>
        <pc:docMk/>
      </pc:docMkLst>
      <pc:sldChg chg="addSp delSp modSp mod setBg">
        <pc:chgData name="Mao Freya" userId="24c6318ccac13f08" providerId="LiveId" clId="{DC6C772C-468B-4326-8ED7-EDD81CA5AB71}" dt="2021-03-11T14:11:47.259" v="736"/>
        <pc:sldMkLst>
          <pc:docMk/>
          <pc:sldMk cId="3994041853" sldId="257"/>
        </pc:sldMkLst>
        <pc:spChg chg="mod">
          <ac:chgData name="Mao Freya" userId="24c6318ccac13f08" providerId="LiveId" clId="{DC6C772C-468B-4326-8ED7-EDD81CA5AB71}" dt="2021-03-11T13:00:43.541" v="128" actId="164"/>
          <ac:spMkLst>
            <pc:docMk/>
            <pc:sldMk cId="3994041853" sldId="257"/>
            <ac:spMk id="7" creationId="{86CC6946-69F2-45BD-A05E-D9CCC4FE0015}"/>
          </ac:spMkLst>
        </pc:spChg>
        <pc:spChg chg="add mod">
          <ac:chgData name="Mao Freya" userId="24c6318ccac13f08" providerId="LiveId" clId="{DC6C772C-468B-4326-8ED7-EDD81CA5AB71}" dt="2021-03-11T13:00:43.541" v="128" actId="164"/>
          <ac:spMkLst>
            <pc:docMk/>
            <pc:sldMk cId="3994041853" sldId="257"/>
            <ac:spMk id="8" creationId="{10590C1F-6F06-4E3C-A389-A8A4A80841DB}"/>
          </ac:spMkLst>
        </pc:spChg>
        <pc:spChg chg="add mod">
          <ac:chgData name="Mao Freya" userId="24c6318ccac13f08" providerId="LiveId" clId="{DC6C772C-468B-4326-8ED7-EDD81CA5AB71}" dt="2021-03-11T14:11:47.259" v="736"/>
          <ac:spMkLst>
            <pc:docMk/>
            <pc:sldMk cId="3994041853" sldId="257"/>
            <ac:spMk id="13" creationId="{A7B1D1A3-C182-4E6E-AF12-5CE98366158C}"/>
          </ac:spMkLst>
        </pc:spChg>
        <pc:spChg chg="add mod">
          <ac:chgData name="Mao Freya" userId="24c6318ccac13f08" providerId="LiveId" clId="{DC6C772C-468B-4326-8ED7-EDD81CA5AB71}" dt="2021-03-11T13:00:43.541" v="128" actId="164"/>
          <ac:spMkLst>
            <pc:docMk/>
            <pc:sldMk cId="3994041853" sldId="257"/>
            <ac:spMk id="16" creationId="{4441AB25-0A40-452F-88AD-CF77E8E0A654}"/>
          </ac:spMkLst>
        </pc:spChg>
        <pc:spChg chg="add mod">
          <ac:chgData name="Mao Freya" userId="24c6318ccac13f08" providerId="LiveId" clId="{DC6C772C-468B-4326-8ED7-EDD81CA5AB71}" dt="2021-03-11T13:02:27.824" v="153" actId="404"/>
          <ac:spMkLst>
            <pc:docMk/>
            <pc:sldMk cId="3994041853" sldId="257"/>
            <ac:spMk id="20" creationId="{75C79229-A2E6-4775-A619-A3BF5F11C586}"/>
          </ac:spMkLst>
        </pc:spChg>
        <pc:spChg chg="add del">
          <ac:chgData name="Mao Freya" userId="24c6318ccac13f08" providerId="LiveId" clId="{DC6C772C-468B-4326-8ED7-EDD81CA5AB71}" dt="2021-03-11T13:09:25.024" v="155" actId="478"/>
          <ac:spMkLst>
            <pc:docMk/>
            <pc:sldMk cId="3994041853" sldId="257"/>
            <ac:spMk id="21" creationId="{82C41FC9-786C-4E99-9D44-69FF6A96BF17}"/>
          </ac:spMkLst>
        </pc:spChg>
        <pc:spChg chg="add mod">
          <ac:chgData name="Mao Freya" userId="24c6318ccac13f08" providerId="LiveId" clId="{DC6C772C-468B-4326-8ED7-EDD81CA5AB71}" dt="2021-03-11T13:09:43.405" v="159" actId="207"/>
          <ac:spMkLst>
            <pc:docMk/>
            <pc:sldMk cId="3994041853" sldId="257"/>
            <ac:spMk id="22" creationId="{A2F3703E-F43C-4A8B-B851-BC18EA8339A1}"/>
          </ac:spMkLst>
        </pc:spChg>
        <pc:spChg chg="add mod">
          <ac:chgData name="Mao Freya" userId="24c6318ccac13f08" providerId="LiveId" clId="{DC6C772C-468B-4326-8ED7-EDD81CA5AB71}" dt="2021-03-11T13:11:03.626" v="190" actId="164"/>
          <ac:spMkLst>
            <pc:docMk/>
            <pc:sldMk cId="3994041853" sldId="257"/>
            <ac:spMk id="23" creationId="{660C8EE0-2C01-4A94-851F-3BA754BF2DCB}"/>
          </ac:spMkLst>
        </pc:spChg>
        <pc:spChg chg="add mod">
          <ac:chgData name="Mao Freya" userId="24c6318ccac13f08" providerId="LiveId" clId="{DC6C772C-468B-4326-8ED7-EDD81CA5AB71}" dt="2021-03-11T13:11:06.441" v="191" actId="1076"/>
          <ac:spMkLst>
            <pc:docMk/>
            <pc:sldMk cId="3994041853" sldId="257"/>
            <ac:spMk id="24" creationId="{FE21B997-C5D6-4D0B-8C3F-00F2AB546322}"/>
          </ac:spMkLst>
        </pc:spChg>
        <pc:spChg chg="add mod">
          <ac:chgData name="Mao Freya" userId="24c6318ccac13f08" providerId="LiveId" clId="{DC6C772C-468B-4326-8ED7-EDD81CA5AB71}" dt="2021-03-11T13:11:52.385" v="223" actId="1076"/>
          <ac:spMkLst>
            <pc:docMk/>
            <pc:sldMk cId="3994041853" sldId="257"/>
            <ac:spMk id="26" creationId="{FC222A1B-1838-4526-9BE9-AB5220770972}"/>
          </ac:spMkLst>
        </pc:spChg>
        <pc:spChg chg="add del mod">
          <ac:chgData name="Mao Freya" userId="24c6318ccac13f08" providerId="LiveId" clId="{DC6C772C-468B-4326-8ED7-EDD81CA5AB71}" dt="2021-03-11T13:46:20.739" v="616" actId="478"/>
          <ac:spMkLst>
            <pc:docMk/>
            <pc:sldMk cId="3994041853" sldId="257"/>
            <ac:spMk id="27" creationId="{85D12A20-B6EA-46EA-ABC9-556928B8739D}"/>
          </ac:spMkLst>
        </pc:spChg>
        <pc:spChg chg="add mod">
          <ac:chgData name="Mao Freya" userId="24c6318ccac13f08" providerId="LiveId" clId="{DC6C772C-468B-4326-8ED7-EDD81CA5AB71}" dt="2021-03-11T13:46:30.982" v="618" actId="14100"/>
          <ac:spMkLst>
            <pc:docMk/>
            <pc:sldMk cId="3994041853" sldId="257"/>
            <ac:spMk id="28" creationId="{C1A09AE4-9601-4D0E-A690-8879E1B34BB9}"/>
          </ac:spMkLst>
        </pc:spChg>
        <pc:spChg chg="add mod">
          <ac:chgData name="Mao Freya" userId="24c6318ccac13f08" providerId="LiveId" clId="{DC6C772C-468B-4326-8ED7-EDD81CA5AB71}" dt="2021-03-11T13:48:44.619" v="645"/>
          <ac:spMkLst>
            <pc:docMk/>
            <pc:sldMk cId="3994041853" sldId="257"/>
            <ac:spMk id="29" creationId="{79BA5F73-92B6-42E5-951F-F494835FA07C}"/>
          </ac:spMkLst>
        </pc:spChg>
        <pc:spChg chg="add mod">
          <ac:chgData name="Mao Freya" userId="24c6318ccac13f08" providerId="LiveId" clId="{DC6C772C-468B-4326-8ED7-EDD81CA5AB71}" dt="2021-03-11T13:48:44.619" v="645"/>
          <ac:spMkLst>
            <pc:docMk/>
            <pc:sldMk cId="3994041853" sldId="257"/>
            <ac:spMk id="30" creationId="{BEE8DB14-D327-4EF6-AE62-411A85E15522}"/>
          </ac:spMkLst>
        </pc:spChg>
        <pc:spChg chg="add del mod">
          <ac:chgData name="Mao Freya" userId="24c6318ccac13f08" providerId="LiveId" clId="{DC6C772C-468B-4326-8ED7-EDD81CA5AB71}" dt="2021-03-11T13:47:43.927" v="631" actId="478"/>
          <ac:spMkLst>
            <pc:docMk/>
            <pc:sldMk cId="3994041853" sldId="257"/>
            <ac:spMk id="31" creationId="{80248145-621B-458E-B1AB-5DCADC34673D}"/>
          </ac:spMkLst>
        </pc:spChg>
        <pc:spChg chg="add mod">
          <ac:chgData name="Mao Freya" userId="24c6318ccac13f08" providerId="LiveId" clId="{DC6C772C-468B-4326-8ED7-EDD81CA5AB71}" dt="2021-03-11T13:50:09.303" v="685" actId="2711"/>
          <ac:spMkLst>
            <pc:docMk/>
            <pc:sldMk cId="3994041853" sldId="257"/>
            <ac:spMk id="32" creationId="{2D3A6075-13CF-4F92-9F30-7ACA9257DF88}"/>
          </ac:spMkLst>
        </pc:spChg>
        <pc:spChg chg="add mod">
          <ac:chgData name="Mao Freya" userId="24c6318ccac13f08" providerId="LiveId" clId="{DC6C772C-468B-4326-8ED7-EDD81CA5AB71}" dt="2021-03-11T13:46:36.097" v="620" actId="14100"/>
          <ac:spMkLst>
            <pc:docMk/>
            <pc:sldMk cId="3994041853" sldId="257"/>
            <ac:spMk id="33" creationId="{CB659072-BC16-4F45-9A23-F7F2505419DD}"/>
          </ac:spMkLst>
        </pc:spChg>
        <pc:spChg chg="add mod">
          <ac:chgData name="Mao Freya" userId="24c6318ccac13f08" providerId="LiveId" clId="{DC6C772C-468B-4326-8ED7-EDD81CA5AB71}" dt="2021-03-11T13:46:38.043" v="621" actId="14100"/>
          <ac:spMkLst>
            <pc:docMk/>
            <pc:sldMk cId="3994041853" sldId="257"/>
            <ac:spMk id="34" creationId="{6FDD95F6-0B3A-4D8F-A047-5F12C86CF646}"/>
          </ac:spMkLst>
        </pc:spChg>
        <pc:spChg chg="add mod">
          <ac:chgData name="Mao Freya" userId="24c6318ccac13f08" providerId="LiveId" clId="{DC6C772C-468B-4326-8ED7-EDD81CA5AB71}" dt="2021-03-11T13:49:29.336" v="665" actId="1076"/>
          <ac:spMkLst>
            <pc:docMk/>
            <pc:sldMk cId="3994041853" sldId="257"/>
            <ac:spMk id="35" creationId="{45C2BED7-BDF2-40CC-BA74-5BDDE8ED30F0}"/>
          </ac:spMkLst>
        </pc:spChg>
        <pc:spChg chg="add mod">
          <ac:chgData name="Mao Freya" userId="24c6318ccac13f08" providerId="LiveId" clId="{DC6C772C-468B-4326-8ED7-EDD81CA5AB71}" dt="2021-03-11T13:47:51.276" v="633" actId="1076"/>
          <ac:spMkLst>
            <pc:docMk/>
            <pc:sldMk cId="3994041853" sldId="257"/>
            <ac:spMk id="36" creationId="{D5F47859-5B56-442A-8FC7-8B6104EDF5B6}"/>
          </ac:spMkLst>
        </pc:spChg>
        <pc:spChg chg="add mod">
          <ac:chgData name="Mao Freya" userId="24c6318ccac13f08" providerId="LiveId" clId="{DC6C772C-468B-4326-8ED7-EDD81CA5AB71}" dt="2021-03-11T13:48:44.619" v="645"/>
          <ac:spMkLst>
            <pc:docMk/>
            <pc:sldMk cId="3994041853" sldId="257"/>
            <ac:spMk id="39" creationId="{98D21259-2ED2-4FF1-87BE-BDCB403B6521}"/>
          </ac:spMkLst>
        </pc:spChg>
        <pc:spChg chg="add mod">
          <ac:chgData name="Mao Freya" userId="24c6318ccac13f08" providerId="LiveId" clId="{DC6C772C-468B-4326-8ED7-EDD81CA5AB71}" dt="2021-03-11T13:49:15.302" v="657" actId="1076"/>
          <ac:spMkLst>
            <pc:docMk/>
            <pc:sldMk cId="3994041853" sldId="257"/>
            <ac:spMk id="40" creationId="{2565AE39-449F-47D3-A334-9B2ECF67C4FD}"/>
          </ac:spMkLst>
        </pc:spChg>
        <pc:spChg chg="add mod">
          <ac:chgData name="Mao Freya" userId="24c6318ccac13f08" providerId="LiveId" clId="{DC6C772C-468B-4326-8ED7-EDD81CA5AB71}" dt="2021-03-11T13:49:18.145" v="658" actId="1076"/>
          <ac:spMkLst>
            <pc:docMk/>
            <pc:sldMk cId="3994041853" sldId="257"/>
            <ac:spMk id="41" creationId="{8D0A2FA7-705D-4872-91C7-53F3E4991AD6}"/>
          </ac:spMkLst>
        </pc:spChg>
        <pc:spChg chg="add mod">
          <ac:chgData name="Mao Freya" userId="24c6318ccac13f08" providerId="LiveId" clId="{DC6C772C-468B-4326-8ED7-EDD81CA5AB71}" dt="2021-03-11T13:49:47.795" v="677" actId="1076"/>
          <ac:spMkLst>
            <pc:docMk/>
            <pc:sldMk cId="3994041853" sldId="257"/>
            <ac:spMk id="42" creationId="{EBEB5B43-3233-4D68-9617-3BF69BEEA833}"/>
          </ac:spMkLst>
        </pc:spChg>
        <pc:spChg chg="add mod">
          <ac:chgData name="Mao Freya" userId="24c6318ccac13f08" providerId="LiveId" clId="{DC6C772C-468B-4326-8ED7-EDD81CA5AB71}" dt="2021-03-11T13:50:25.884" v="689" actId="404"/>
          <ac:spMkLst>
            <pc:docMk/>
            <pc:sldMk cId="3994041853" sldId="257"/>
            <ac:spMk id="43" creationId="{7846EA9F-BCDA-4BA7-BAF0-9C7411DDA8B0}"/>
          </ac:spMkLst>
        </pc:spChg>
        <pc:grpChg chg="add mod">
          <ac:chgData name="Mao Freya" userId="24c6318ccac13f08" providerId="LiveId" clId="{DC6C772C-468B-4326-8ED7-EDD81CA5AB71}" dt="2021-03-11T13:00:43.541" v="128" actId="164"/>
          <ac:grpSpMkLst>
            <pc:docMk/>
            <pc:sldMk cId="3994041853" sldId="257"/>
            <ac:grpSpMk id="19" creationId="{DD726DC6-9132-4EB7-9E19-85735D2782B3}"/>
          </ac:grpSpMkLst>
        </pc:grpChg>
        <pc:grpChg chg="add mod">
          <ac:chgData name="Mao Freya" userId="24c6318ccac13f08" providerId="LiveId" clId="{DC6C772C-468B-4326-8ED7-EDD81CA5AB71}" dt="2021-03-11T13:11:03.626" v="190" actId="164"/>
          <ac:grpSpMkLst>
            <pc:docMk/>
            <pc:sldMk cId="3994041853" sldId="257"/>
            <ac:grpSpMk id="25" creationId="{CAB021CF-C42B-4E41-B4D4-4FB46C2E660B}"/>
          </ac:grpSpMkLst>
        </pc:grpChg>
        <pc:picChg chg="add del mod">
          <ac:chgData name="Mao Freya" userId="24c6318ccac13f08" providerId="LiveId" clId="{DC6C772C-468B-4326-8ED7-EDD81CA5AB71}" dt="2021-03-11T13:01:21.274" v="130" actId="478"/>
          <ac:picMkLst>
            <pc:docMk/>
            <pc:sldMk cId="3994041853" sldId="257"/>
            <ac:picMk id="10" creationId="{56D36433-9B14-4BBD-BE21-3B94475A273A}"/>
          </ac:picMkLst>
        </pc:picChg>
        <pc:picChg chg="add mod">
          <ac:chgData name="Mao Freya" userId="24c6318ccac13f08" providerId="LiveId" clId="{DC6C772C-468B-4326-8ED7-EDD81CA5AB71}" dt="2021-03-11T13:00:43.541" v="128" actId="164"/>
          <ac:picMkLst>
            <pc:docMk/>
            <pc:sldMk cId="3994041853" sldId="257"/>
            <ac:picMk id="12" creationId="{89ED0EE0-68A8-4C2C-9A45-0DDC23C65EFE}"/>
          </ac:picMkLst>
        </pc:picChg>
        <pc:picChg chg="add mod">
          <ac:chgData name="Mao Freya" userId="24c6318ccac13f08" providerId="LiveId" clId="{DC6C772C-468B-4326-8ED7-EDD81CA5AB71}" dt="2021-03-11T13:00:43.541" v="128" actId="164"/>
          <ac:picMkLst>
            <pc:docMk/>
            <pc:sldMk cId="3994041853" sldId="257"/>
            <ac:picMk id="15" creationId="{081FFFA1-09D7-4B0D-A601-7BE40FCF42D4}"/>
          </ac:picMkLst>
        </pc:picChg>
        <pc:picChg chg="add mod">
          <ac:chgData name="Mao Freya" userId="24c6318ccac13f08" providerId="LiveId" clId="{DC6C772C-468B-4326-8ED7-EDD81CA5AB71}" dt="2021-03-11T13:00:43.541" v="128" actId="164"/>
          <ac:picMkLst>
            <pc:docMk/>
            <pc:sldMk cId="3994041853" sldId="257"/>
            <ac:picMk id="18" creationId="{F0994A5C-8218-4D2D-A370-97A7DB427444}"/>
          </ac:picMkLst>
        </pc:picChg>
        <pc:picChg chg="add mod">
          <ac:chgData name="Mao Freya" userId="24c6318ccac13f08" providerId="LiveId" clId="{DC6C772C-468B-4326-8ED7-EDD81CA5AB71}" dt="2021-03-11T13:47:41.863" v="630" actId="1076"/>
          <ac:picMkLst>
            <pc:docMk/>
            <pc:sldMk cId="3994041853" sldId="257"/>
            <ac:picMk id="38" creationId="{90DEB040-DA6F-493C-BA43-972D3EA26A7D}"/>
          </ac:picMkLst>
        </pc:picChg>
        <pc:picChg chg="add mod">
          <ac:chgData name="Mao Freya" userId="24c6318ccac13f08" providerId="LiveId" clId="{DC6C772C-468B-4326-8ED7-EDD81CA5AB71}" dt="2021-03-11T13:50:31.871" v="691" actId="1076"/>
          <ac:picMkLst>
            <pc:docMk/>
            <pc:sldMk cId="3994041853" sldId="257"/>
            <ac:picMk id="44" creationId="{5AE4EBF3-5642-49D1-86D4-A82168A53AAF}"/>
          </ac:picMkLst>
        </pc:picChg>
        <pc:cxnChg chg="mod">
          <ac:chgData name="Mao Freya" userId="24c6318ccac13f08" providerId="LiveId" clId="{DC6C772C-468B-4326-8ED7-EDD81CA5AB71}" dt="2021-03-11T12:58:26.491" v="96" actId="1076"/>
          <ac:cxnSpMkLst>
            <pc:docMk/>
            <pc:sldMk cId="3994041853" sldId="257"/>
            <ac:cxnSpMk id="5" creationId="{6422B36A-11F9-4961-88D3-32F078577631}"/>
          </ac:cxnSpMkLst>
        </pc:cxnChg>
      </pc:sldChg>
      <pc:sldChg chg="modSp mod">
        <pc:chgData name="Mao Freya" userId="24c6318ccac13f08" providerId="LiveId" clId="{DC6C772C-468B-4326-8ED7-EDD81CA5AB71}" dt="2021-03-11T14:13:19.333" v="746"/>
        <pc:sldMkLst>
          <pc:docMk/>
          <pc:sldMk cId="3558378155" sldId="259"/>
        </pc:sldMkLst>
        <pc:spChg chg="mod">
          <ac:chgData name="Mao Freya" userId="24c6318ccac13f08" providerId="LiveId" clId="{DC6C772C-468B-4326-8ED7-EDD81CA5AB71}" dt="2021-03-11T14:13:12.974" v="745"/>
          <ac:spMkLst>
            <pc:docMk/>
            <pc:sldMk cId="3558378155" sldId="259"/>
            <ac:spMk id="6" creationId="{57958BBA-1ACF-4952-A682-6877C9EB8FAE}"/>
          </ac:spMkLst>
        </pc:spChg>
        <pc:spChg chg="mod">
          <ac:chgData name="Mao Freya" userId="24c6318ccac13f08" providerId="LiveId" clId="{DC6C772C-468B-4326-8ED7-EDD81CA5AB71}" dt="2021-03-11T14:13:19.333" v="746"/>
          <ac:spMkLst>
            <pc:docMk/>
            <pc:sldMk cId="3558378155" sldId="259"/>
            <ac:spMk id="8" creationId="{05DABADB-BFC9-4029-9A46-8B4E0DFFA0EA}"/>
          </ac:spMkLst>
        </pc:spChg>
        <pc:picChg chg="mod">
          <ac:chgData name="Mao Freya" userId="24c6318ccac13f08" providerId="LiveId" clId="{DC6C772C-468B-4326-8ED7-EDD81CA5AB71}" dt="2021-03-11T14:04:20.131" v="724" actId="1076"/>
          <ac:picMkLst>
            <pc:docMk/>
            <pc:sldMk cId="3558378155" sldId="259"/>
            <ac:picMk id="23" creationId="{FEED8A34-8541-43AF-B300-2869C79B3A6F}"/>
          </ac:picMkLst>
        </pc:picChg>
      </pc:sldChg>
      <pc:sldChg chg="addSp delSp modSp add mod">
        <pc:chgData name="Mao Freya" userId="24c6318ccac13f08" providerId="LiveId" clId="{DC6C772C-468B-4326-8ED7-EDD81CA5AB71}" dt="2021-03-11T14:12:32.199" v="740"/>
        <pc:sldMkLst>
          <pc:docMk/>
          <pc:sldMk cId="3735642479" sldId="260"/>
        </pc:sldMkLst>
        <pc:spChg chg="add mod">
          <ac:chgData name="Mao Freya" userId="24c6318ccac13f08" providerId="LiveId" clId="{DC6C772C-468B-4326-8ED7-EDD81CA5AB71}" dt="2021-03-11T13:36:19.346" v="392" actId="1076"/>
          <ac:spMkLst>
            <pc:docMk/>
            <pc:sldMk cId="3735642479" sldId="260"/>
            <ac:spMk id="2" creationId="{C7FA0966-B32A-4FD2-A6D1-0C52A0046A2E}"/>
          </ac:spMkLst>
        </pc:spChg>
        <pc:spChg chg="del">
          <ac:chgData name="Mao Freya" userId="24c6318ccac13f08" providerId="LiveId" clId="{DC6C772C-468B-4326-8ED7-EDD81CA5AB71}" dt="2021-03-11T14:01:28.911" v="722" actId="478"/>
          <ac:spMkLst>
            <pc:docMk/>
            <pc:sldMk cId="3735642479" sldId="260"/>
            <ac:spMk id="7" creationId="{86CC6946-69F2-45BD-A05E-D9CCC4FE0015}"/>
          </ac:spMkLst>
        </pc:spChg>
        <pc:spChg chg="mod">
          <ac:chgData name="Mao Freya" userId="24c6318ccac13f08" providerId="LiveId" clId="{DC6C772C-468B-4326-8ED7-EDD81CA5AB71}" dt="2021-03-11T14:12:25.742" v="739"/>
          <ac:spMkLst>
            <pc:docMk/>
            <pc:sldMk cId="3735642479" sldId="260"/>
            <ac:spMk id="8" creationId="{10590C1F-6F06-4E3C-A389-A8A4A80841DB}"/>
          </ac:spMkLst>
        </pc:spChg>
        <pc:spChg chg="mod">
          <ac:chgData name="Mao Freya" userId="24c6318ccac13f08" providerId="LiveId" clId="{DC6C772C-468B-4326-8ED7-EDD81CA5AB71}" dt="2021-03-11T14:01:01.198" v="718" actId="207"/>
          <ac:spMkLst>
            <pc:docMk/>
            <pc:sldMk cId="3735642479" sldId="260"/>
            <ac:spMk id="13" creationId="{A7B1D1A3-C182-4E6E-AF12-5CE98366158C}"/>
          </ac:spMkLst>
        </pc:spChg>
        <pc:spChg chg="mod">
          <ac:chgData name="Mao Freya" userId="24c6318ccac13f08" providerId="LiveId" clId="{DC6C772C-468B-4326-8ED7-EDD81CA5AB71}" dt="2021-03-11T14:12:32.199" v="740"/>
          <ac:spMkLst>
            <pc:docMk/>
            <pc:sldMk cId="3735642479" sldId="260"/>
            <ac:spMk id="16" creationId="{4441AB25-0A40-452F-88AD-CF77E8E0A654}"/>
          </ac:spMkLst>
        </pc:spChg>
        <pc:spChg chg="mod">
          <ac:chgData name="Mao Freya" userId="24c6318ccac13f08" providerId="LiveId" clId="{DC6C772C-468B-4326-8ED7-EDD81CA5AB71}" dt="2021-03-11T13:32:19.245" v="332" actId="1076"/>
          <ac:spMkLst>
            <pc:docMk/>
            <pc:sldMk cId="3735642479" sldId="260"/>
            <ac:spMk id="22" creationId="{A2F3703E-F43C-4A8B-B851-BC18EA8339A1}"/>
          </ac:spMkLst>
        </pc:spChg>
        <pc:spChg chg="mod">
          <ac:chgData name="Mao Freya" userId="24c6318ccac13f08" providerId="LiveId" clId="{DC6C772C-468B-4326-8ED7-EDD81CA5AB71}" dt="2021-03-11T14:10:17.604" v="733"/>
          <ac:spMkLst>
            <pc:docMk/>
            <pc:sldMk cId="3735642479" sldId="260"/>
            <ac:spMk id="24" creationId="{FE21B997-C5D6-4D0B-8C3F-00F2AB546322}"/>
          </ac:spMkLst>
        </pc:spChg>
        <pc:spChg chg="del mod">
          <ac:chgData name="Mao Freya" userId="24c6318ccac13f08" providerId="LiveId" clId="{DC6C772C-468B-4326-8ED7-EDD81CA5AB71}" dt="2021-03-11T13:35:23.184" v="342" actId="478"/>
          <ac:spMkLst>
            <pc:docMk/>
            <pc:sldMk cId="3735642479" sldId="260"/>
            <ac:spMk id="26" creationId="{FC222A1B-1838-4526-9BE9-AB5220770972}"/>
          </ac:spMkLst>
        </pc:spChg>
        <pc:spChg chg="mod">
          <ac:chgData name="Mao Freya" userId="24c6318ccac13f08" providerId="LiveId" clId="{DC6C772C-468B-4326-8ED7-EDD81CA5AB71}" dt="2021-03-11T13:32:52.004" v="333" actId="14100"/>
          <ac:spMkLst>
            <pc:docMk/>
            <pc:sldMk cId="3735642479" sldId="260"/>
            <ac:spMk id="27" creationId="{85D12A20-B6EA-46EA-ABC9-556928B8739D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28" creationId="{C1A09AE4-9601-4D0E-A690-8879E1B34BB9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29" creationId="{79BA5F73-92B6-42E5-951F-F494835FA07C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0" creationId="{BEE8DB14-D327-4EF6-AE62-411A85E15522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1" creationId="{80248145-621B-458E-B1AB-5DCADC34673D}"/>
          </ac:spMkLst>
        </pc:spChg>
        <pc:spChg chg="del">
          <ac:chgData name="Mao Freya" userId="24c6318ccac13f08" providerId="LiveId" clId="{DC6C772C-468B-4326-8ED7-EDD81CA5AB71}" dt="2021-03-11T13:31:31.751" v="325" actId="478"/>
          <ac:spMkLst>
            <pc:docMk/>
            <pc:sldMk cId="3735642479" sldId="260"/>
            <ac:spMk id="32" creationId="{2D3A6075-13CF-4F92-9F30-7ACA9257DF88}"/>
          </ac:spMkLst>
        </pc:spChg>
        <pc:spChg chg="del">
          <ac:chgData name="Mao Freya" userId="24c6318ccac13f08" providerId="LiveId" clId="{DC6C772C-468B-4326-8ED7-EDD81CA5AB71}" dt="2021-03-11T13:31:32.223" v="326" actId="478"/>
          <ac:spMkLst>
            <pc:docMk/>
            <pc:sldMk cId="3735642479" sldId="260"/>
            <ac:spMk id="33" creationId="{CB659072-BC16-4F45-9A23-F7F2505419DD}"/>
          </ac:spMkLst>
        </pc:spChg>
        <pc:spChg chg="del">
          <ac:chgData name="Mao Freya" userId="24c6318ccac13f08" providerId="LiveId" clId="{DC6C772C-468B-4326-8ED7-EDD81CA5AB71}" dt="2021-03-11T13:31:32.949" v="327" actId="478"/>
          <ac:spMkLst>
            <pc:docMk/>
            <pc:sldMk cId="3735642479" sldId="260"/>
            <ac:spMk id="34" creationId="{6FDD95F6-0B3A-4D8F-A047-5F12C86CF646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5" creationId="{45C2BED7-BDF2-40CC-BA74-5BDDE8ED30F0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6" creationId="{D5F47859-5B56-442A-8FC7-8B6104EDF5B6}"/>
          </ac:spMkLst>
        </pc:spChg>
        <pc:spChg chg="add del mod">
          <ac:chgData name="Mao Freya" userId="24c6318ccac13f08" providerId="LiveId" clId="{DC6C772C-468B-4326-8ED7-EDD81CA5AB71}" dt="2021-03-11T13:45:04.189" v="605" actId="478"/>
          <ac:spMkLst>
            <pc:docMk/>
            <pc:sldMk cId="3735642479" sldId="260"/>
            <ac:spMk id="37" creationId="{E3AF9553-6853-4FFD-940A-25E4FDE62282}"/>
          </ac:spMkLst>
        </pc:spChg>
        <pc:spChg chg="add mod ord">
          <ac:chgData name="Mao Freya" userId="24c6318ccac13f08" providerId="LiveId" clId="{DC6C772C-468B-4326-8ED7-EDD81CA5AB71}" dt="2021-03-11T14:00:55.731" v="717" actId="167"/>
          <ac:spMkLst>
            <pc:docMk/>
            <pc:sldMk cId="3735642479" sldId="260"/>
            <ac:spMk id="38" creationId="{0D68582B-B798-4274-B737-C70F220E3331}"/>
          </ac:spMkLst>
        </pc:spChg>
        <pc:grpChg chg="mod">
          <ac:chgData name="Mao Freya" userId="24c6318ccac13f08" providerId="LiveId" clId="{DC6C772C-468B-4326-8ED7-EDD81CA5AB71}" dt="2021-03-11T13:35:46.128" v="358" actId="1076"/>
          <ac:grpSpMkLst>
            <pc:docMk/>
            <pc:sldMk cId="3735642479" sldId="260"/>
            <ac:grpSpMk id="25" creationId="{CAB021CF-C42B-4E41-B4D4-4FB46C2E660B}"/>
          </ac:grpSpMkLst>
        </pc:grpChg>
        <pc:picChg chg="mod">
          <ac:chgData name="Mao Freya" userId="24c6318ccac13f08" providerId="LiveId" clId="{DC6C772C-468B-4326-8ED7-EDD81CA5AB71}" dt="2021-03-11T14:01:26.434" v="721" actId="207"/>
          <ac:picMkLst>
            <pc:docMk/>
            <pc:sldMk cId="3735642479" sldId="260"/>
            <ac:picMk id="12" creationId="{89ED0EE0-68A8-4C2C-9A45-0DDC23C65EFE}"/>
          </ac:picMkLst>
        </pc:picChg>
        <pc:picChg chg="mod">
          <ac:chgData name="Mao Freya" userId="24c6318ccac13f08" providerId="LiveId" clId="{DC6C772C-468B-4326-8ED7-EDD81CA5AB71}" dt="2021-03-11T14:01:10.440" v="719" actId="207"/>
          <ac:picMkLst>
            <pc:docMk/>
            <pc:sldMk cId="3735642479" sldId="260"/>
            <ac:picMk id="15" creationId="{081FFFA1-09D7-4B0D-A601-7BE40FCF42D4}"/>
          </ac:picMkLst>
        </pc:picChg>
      </pc:sldChg>
      <pc:sldChg chg="addSp modSp add mod">
        <pc:chgData name="Mao Freya" userId="24c6318ccac13f08" providerId="LiveId" clId="{DC6C772C-468B-4326-8ED7-EDD81CA5AB71}" dt="2021-03-11T14:12:48.804" v="742"/>
        <pc:sldMkLst>
          <pc:docMk/>
          <pc:sldMk cId="2006852187" sldId="261"/>
        </pc:sldMkLst>
        <pc:spChg chg="mod">
          <ac:chgData name="Mao Freya" userId="24c6318ccac13f08" providerId="LiveId" clId="{DC6C772C-468B-4326-8ED7-EDD81CA5AB71}" dt="2021-03-11T13:39:35.497" v="450" actId="1076"/>
          <ac:spMkLst>
            <pc:docMk/>
            <pc:sldMk cId="2006852187" sldId="261"/>
            <ac:spMk id="2" creationId="{C7FA0966-B32A-4FD2-A6D1-0C52A0046A2E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" creationId="{9B91DC2E-3475-403C-8053-CC3404D9183A}"/>
          </ac:spMkLst>
        </pc:spChg>
        <pc:spChg chg="add mod">
          <ac:chgData name="Mao Freya" userId="24c6318ccac13f08" providerId="LiveId" clId="{DC6C772C-468B-4326-8ED7-EDD81CA5AB71}" dt="2021-03-11T13:39:27.990" v="448" actId="2085"/>
          <ac:spMkLst>
            <pc:docMk/>
            <pc:sldMk cId="2006852187" sldId="261"/>
            <ac:spMk id="4" creationId="{9E5A4B84-6C79-43FF-AF53-FBA48967AAC3}"/>
          </ac:spMkLst>
        </pc:spChg>
        <pc:spChg chg="add mod">
          <ac:chgData name="Mao Freya" userId="24c6318ccac13f08" providerId="LiveId" clId="{DC6C772C-468B-4326-8ED7-EDD81CA5AB71}" dt="2021-03-11T14:10:26.838" v="734"/>
          <ac:spMkLst>
            <pc:docMk/>
            <pc:sldMk cId="2006852187" sldId="261"/>
            <ac:spMk id="6" creationId="{D58FBC65-5B45-4FCF-A976-EA0627B74AAC}"/>
          </ac:spMkLst>
        </pc:spChg>
        <pc:spChg chg="mod">
          <ac:chgData name="Mao Freya" userId="24c6318ccac13f08" providerId="LiveId" clId="{DC6C772C-468B-4326-8ED7-EDD81CA5AB71}" dt="2021-03-11T14:12:43.732" v="741"/>
          <ac:spMkLst>
            <pc:docMk/>
            <pc:sldMk cId="2006852187" sldId="261"/>
            <ac:spMk id="8" creationId="{10590C1F-6F06-4E3C-A389-A8A4A80841DB}"/>
          </ac:spMkLst>
        </pc:spChg>
        <pc:spChg chg="mod">
          <ac:chgData name="Mao Freya" userId="24c6318ccac13f08" providerId="LiveId" clId="{DC6C772C-468B-4326-8ED7-EDD81CA5AB71}" dt="2021-03-11T14:12:48.804" v="742"/>
          <ac:spMkLst>
            <pc:docMk/>
            <pc:sldMk cId="2006852187" sldId="261"/>
            <ac:spMk id="16" creationId="{4441AB25-0A40-452F-88AD-CF77E8E0A654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1" creationId="{C5F28B2D-DB6E-46BC-BAE0-A80947E20376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6" creationId="{BC3F1CF2-B27D-41F6-B8FF-6C7307F319A8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8" creationId="{D3ECD276-FA74-4620-A13F-12404D128923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9" creationId="{F18EA8A5-D1BF-4F88-A0D6-666E2C59CC37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0" creationId="{147A3B07-505C-4009-A605-F7127FA6C252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1" creationId="{7A6E08B5-50E9-4A3E-9B38-F38E321446B1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2" creationId="{51CB47CE-C226-48AB-859B-94A5EE2D759A}"/>
          </ac:spMkLst>
        </pc:spChg>
        <pc:grpChg chg="mod">
          <ac:chgData name="Mao Freya" userId="24c6318ccac13f08" providerId="LiveId" clId="{DC6C772C-468B-4326-8ED7-EDD81CA5AB71}" dt="2021-03-11T13:39:38.129" v="451" actId="1076"/>
          <ac:grpSpMkLst>
            <pc:docMk/>
            <pc:sldMk cId="2006852187" sldId="261"/>
            <ac:grpSpMk id="25" creationId="{CAB021CF-C42B-4E41-B4D4-4FB46C2E660B}"/>
          </ac:grpSpMkLst>
        </pc:grpChg>
      </pc:sldChg>
      <pc:sldChg chg="addSp delSp modSp add mod">
        <pc:chgData name="Mao Freya" userId="24c6318ccac13f08" providerId="LiveId" clId="{DC6C772C-468B-4326-8ED7-EDD81CA5AB71}" dt="2021-03-11T14:13:04.752" v="744"/>
        <pc:sldMkLst>
          <pc:docMk/>
          <pc:sldMk cId="1985179358" sldId="262"/>
        </pc:sldMkLst>
        <pc:spChg chg="mod">
          <ac:chgData name="Mao Freya" userId="24c6318ccac13f08" providerId="LiveId" clId="{DC6C772C-468B-4326-8ED7-EDD81CA5AB71}" dt="2021-03-11T13:58:19.442" v="712" actId="14100"/>
          <ac:spMkLst>
            <pc:docMk/>
            <pc:sldMk cId="1985179358" sldId="262"/>
            <ac:spMk id="3" creationId="{9B91DC2E-3475-403C-8053-CC3404D9183A}"/>
          </ac:spMkLst>
        </pc:spChg>
        <pc:spChg chg="add mod">
          <ac:chgData name="Mao Freya" userId="24c6318ccac13f08" providerId="LiveId" clId="{DC6C772C-468B-4326-8ED7-EDD81CA5AB71}" dt="2021-03-11T13:54:49.327" v="697" actId="1076"/>
          <ac:spMkLst>
            <pc:docMk/>
            <pc:sldMk cId="1985179358" sldId="262"/>
            <ac:spMk id="11" creationId="{7F624076-66D6-4DE5-90B4-C2D1FF3DE3B7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21" creationId="{C5F28B2D-DB6E-46BC-BAE0-A80947E20376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26" creationId="{BC3F1CF2-B27D-41F6-B8FF-6C7307F319A8}"/>
          </ac:spMkLst>
        </pc:spChg>
        <pc:spChg chg="mod">
          <ac:chgData name="Mao Freya" userId="24c6318ccac13f08" providerId="LiveId" clId="{DC6C772C-468B-4326-8ED7-EDD81CA5AB71}" dt="2021-03-11T13:40:59.490" v="556" actId="14100"/>
          <ac:spMkLst>
            <pc:docMk/>
            <pc:sldMk cId="1985179358" sldId="262"/>
            <ac:spMk id="28" creationId="{D3ECD276-FA74-4620-A13F-12404D128923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29" creationId="{F18EA8A5-D1BF-4F88-A0D6-666E2C59CC37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30" creationId="{147A3B07-505C-4009-A605-F7127FA6C252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31" creationId="{7A6E08B5-50E9-4A3E-9B38-F38E321446B1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32" creationId="{51CB47CE-C226-48AB-859B-94A5EE2D759A}"/>
          </ac:spMkLst>
        </pc:spChg>
        <pc:spChg chg="add mod">
          <ac:chgData name="Mao Freya" userId="24c6318ccac13f08" providerId="LiveId" clId="{DC6C772C-468B-4326-8ED7-EDD81CA5AB71}" dt="2021-03-11T13:54:39.709" v="692" actId="1076"/>
          <ac:spMkLst>
            <pc:docMk/>
            <pc:sldMk cId="1985179358" sldId="262"/>
            <ac:spMk id="33" creationId="{D03FBB8C-DF41-404D-852C-A347A05B0C3F}"/>
          </ac:spMkLst>
        </pc:spChg>
        <pc:spChg chg="add mod">
          <ac:chgData name="Mao Freya" userId="24c6318ccac13f08" providerId="LiveId" clId="{DC6C772C-468B-4326-8ED7-EDD81CA5AB71}" dt="2021-03-11T13:56:47.347" v="711" actId="14100"/>
          <ac:spMkLst>
            <pc:docMk/>
            <pc:sldMk cId="1985179358" sldId="262"/>
            <ac:spMk id="34" creationId="{E36140EA-05F5-44EA-9616-D5053BC8EAC2}"/>
          </ac:spMkLst>
        </pc:spChg>
        <pc:spChg chg="add mod">
          <ac:chgData name="Mao Freya" userId="24c6318ccac13f08" providerId="LiveId" clId="{DC6C772C-468B-4326-8ED7-EDD81CA5AB71}" dt="2021-03-11T13:43:06.366" v="578" actId="20577"/>
          <ac:spMkLst>
            <pc:docMk/>
            <pc:sldMk cId="1985179358" sldId="262"/>
            <ac:spMk id="35" creationId="{ADE59294-D667-4D5C-BE7D-BAC4F6178929}"/>
          </ac:spMkLst>
        </pc:spChg>
        <pc:spChg chg="add mod">
          <ac:chgData name="Mao Freya" userId="24c6318ccac13f08" providerId="LiveId" clId="{DC6C772C-468B-4326-8ED7-EDD81CA5AB71}" dt="2021-03-11T13:44:04.773" v="596" actId="20577"/>
          <ac:spMkLst>
            <pc:docMk/>
            <pc:sldMk cId="1985179358" sldId="262"/>
            <ac:spMk id="36" creationId="{21EAD8FE-8928-41D4-8B9B-66A3081EB1C0}"/>
          </ac:spMkLst>
        </pc:spChg>
        <pc:spChg chg="add mod">
          <ac:chgData name="Mao Freya" userId="24c6318ccac13f08" providerId="LiveId" clId="{DC6C772C-468B-4326-8ED7-EDD81CA5AB71}" dt="2021-03-11T13:44:09.941" v="598" actId="1076"/>
          <ac:spMkLst>
            <pc:docMk/>
            <pc:sldMk cId="1985179358" sldId="262"/>
            <ac:spMk id="37" creationId="{196AD1F4-C9E4-4DBF-A785-6C0D3CB316C7}"/>
          </ac:spMkLst>
        </pc:spChg>
        <pc:spChg chg="add del mod">
          <ac:chgData name="Mao Freya" userId="24c6318ccac13f08" providerId="LiveId" clId="{DC6C772C-468B-4326-8ED7-EDD81CA5AB71}" dt="2021-03-11T13:54:58.528" v="701" actId="478"/>
          <ac:spMkLst>
            <pc:docMk/>
            <pc:sldMk cId="1985179358" sldId="262"/>
            <ac:spMk id="38" creationId="{9219DA26-FB88-4809-852E-6511E658C01F}"/>
          </ac:spMkLst>
        </pc:spChg>
        <pc:spChg chg="add del mod">
          <ac:chgData name="Mao Freya" userId="24c6318ccac13f08" providerId="LiveId" clId="{DC6C772C-468B-4326-8ED7-EDD81CA5AB71}" dt="2021-03-11T13:54:57.474" v="700" actId="478"/>
          <ac:spMkLst>
            <pc:docMk/>
            <pc:sldMk cId="1985179358" sldId="262"/>
            <ac:spMk id="39" creationId="{888C48F4-8DC5-4773-9C90-E4352D67858A}"/>
          </ac:spMkLst>
        </pc:spChg>
        <pc:spChg chg="add mod">
          <ac:chgData name="Mao Freya" userId="24c6318ccac13f08" providerId="LiveId" clId="{DC6C772C-468B-4326-8ED7-EDD81CA5AB71}" dt="2021-03-11T14:12:01.772" v="738"/>
          <ac:spMkLst>
            <pc:docMk/>
            <pc:sldMk cId="1985179358" sldId="262"/>
            <ac:spMk id="44" creationId="{CA853F80-BABD-437D-8ADA-57A92E67048E}"/>
          </ac:spMkLst>
        </pc:spChg>
        <pc:spChg chg="mod">
          <ac:chgData name="Mao Freya" userId="24c6318ccac13f08" providerId="LiveId" clId="{DC6C772C-468B-4326-8ED7-EDD81CA5AB71}" dt="2021-03-11T14:13:04.752" v="744"/>
          <ac:spMkLst>
            <pc:docMk/>
            <pc:sldMk cId="1985179358" sldId="262"/>
            <ac:spMk id="46" creationId="{0EBB6AB4-2471-41F7-B19F-4DE8D8E9FC7F}"/>
          </ac:spMkLst>
        </pc:spChg>
        <pc:spChg chg="mod">
          <ac:chgData name="Mao Freya" userId="24c6318ccac13f08" providerId="LiveId" clId="{DC6C772C-468B-4326-8ED7-EDD81CA5AB71}" dt="2021-03-11T14:12:01.772" v="738"/>
          <ac:spMkLst>
            <pc:docMk/>
            <pc:sldMk cId="1985179358" sldId="262"/>
            <ac:spMk id="48" creationId="{DC929F3B-93CF-4697-A643-C9E4863FA595}"/>
          </ac:spMkLst>
        </pc:spChg>
        <pc:spChg chg="mod">
          <ac:chgData name="Mao Freya" userId="24c6318ccac13f08" providerId="LiveId" clId="{DC6C772C-468B-4326-8ED7-EDD81CA5AB71}" dt="2021-03-11T14:12:57.964" v="743"/>
          <ac:spMkLst>
            <pc:docMk/>
            <pc:sldMk cId="1985179358" sldId="262"/>
            <ac:spMk id="50" creationId="{B2377028-AEEB-4D5A-A0A4-40FE5EB37159}"/>
          </ac:spMkLst>
        </pc:spChg>
        <pc:grpChg chg="del">
          <ac:chgData name="Mao Freya" userId="24c6318ccac13f08" providerId="LiveId" clId="{DC6C772C-468B-4326-8ED7-EDD81CA5AB71}" dt="2021-03-11T14:12:01.134" v="737" actId="478"/>
          <ac:grpSpMkLst>
            <pc:docMk/>
            <pc:sldMk cId="1985179358" sldId="262"/>
            <ac:grpSpMk id="19" creationId="{DD726DC6-9132-4EB7-9E19-85735D2782B3}"/>
          </ac:grpSpMkLst>
        </pc:grpChg>
        <pc:grpChg chg="add mod">
          <ac:chgData name="Mao Freya" userId="24c6318ccac13f08" providerId="LiveId" clId="{DC6C772C-468B-4326-8ED7-EDD81CA5AB71}" dt="2021-03-11T14:12:01.772" v="738"/>
          <ac:grpSpMkLst>
            <pc:docMk/>
            <pc:sldMk cId="1985179358" sldId="262"/>
            <ac:grpSpMk id="45" creationId="{5E2AD830-6343-43BF-8409-B59B0AEA3653}"/>
          </ac:grpSpMkLst>
        </pc:grpChg>
        <pc:picChg chg="add mod">
          <ac:chgData name="Mao Freya" userId="24c6318ccac13f08" providerId="LiveId" clId="{DC6C772C-468B-4326-8ED7-EDD81CA5AB71}" dt="2021-03-11T13:59:49.482" v="714" actId="14100"/>
          <ac:picMkLst>
            <pc:docMk/>
            <pc:sldMk cId="1985179358" sldId="262"/>
            <ac:picMk id="10" creationId="{3915113B-1544-4CE1-9F58-B4DF0BFCAE3C}"/>
          </ac:picMkLst>
        </pc:picChg>
        <pc:picChg chg="add mod">
          <ac:chgData name="Mao Freya" userId="24c6318ccac13f08" providerId="LiveId" clId="{DC6C772C-468B-4326-8ED7-EDD81CA5AB71}" dt="2021-03-11T14:04:25.569" v="725" actId="1076"/>
          <ac:picMkLst>
            <pc:docMk/>
            <pc:sldMk cId="1985179358" sldId="262"/>
            <ac:picMk id="17" creationId="{BC7D67E4-EE60-4832-BDBB-E67FB7B3D790}"/>
          </ac:picMkLst>
        </pc:picChg>
        <pc:picChg chg="add del mod">
          <ac:chgData name="Mao Freya" userId="24c6318ccac13f08" providerId="LiveId" clId="{DC6C772C-468B-4326-8ED7-EDD81CA5AB71}" dt="2021-03-11T14:05:04.761" v="727" actId="478"/>
          <ac:picMkLst>
            <pc:docMk/>
            <pc:sldMk cId="1985179358" sldId="262"/>
            <ac:picMk id="41" creationId="{034030F0-6AE4-4120-874B-9499E0143D2B}"/>
          </ac:picMkLst>
        </pc:picChg>
        <pc:picChg chg="add mod">
          <ac:chgData name="Mao Freya" userId="24c6318ccac13f08" providerId="LiveId" clId="{DC6C772C-468B-4326-8ED7-EDD81CA5AB71}" dt="2021-03-11T14:10:34.603" v="735"/>
          <ac:picMkLst>
            <pc:docMk/>
            <pc:sldMk cId="1985179358" sldId="262"/>
            <ac:picMk id="43" creationId="{F8CB06D2-721D-440B-8AA4-38DEAFAB9CE1}"/>
          </ac:picMkLst>
        </pc:picChg>
        <pc:picChg chg="mod">
          <ac:chgData name="Mao Freya" userId="24c6318ccac13f08" providerId="LiveId" clId="{DC6C772C-468B-4326-8ED7-EDD81CA5AB71}" dt="2021-03-11T14:12:01.772" v="738"/>
          <ac:picMkLst>
            <pc:docMk/>
            <pc:sldMk cId="1985179358" sldId="262"/>
            <ac:picMk id="47" creationId="{90632B50-B5E8-49A4-89FB-44953135E57D}"/>
          </ac:picMkLst>
        </pc:picChg>
        <pc:picChg chg="mod">
          <ac:chgData name="Mao Freya" userId="24c6318ccac13f08" providerId="LiveId" clId="{DC6C772C-468B-4326-8ED7-EDD81CA5AB71}" dt="2021-03-11T14:12:01.772" v="738"/>
          <ac:picMkLst>
            <pc:docMk/>
            <pc:sldMk cId="1985179358" sldId="262"/>
            <ac:picMk id="49" creationId="{E8C2FCE2-2819-4DD7-8AB4-62E441A5F6F9}"/>
          </ac:picMkLst>
        </pc:picChg>
        <pc:picChg chg="mod">
          <ac:chgData name="Mao Freya" userId="24c6318ccac13f08" providerId="LiveId" clId="{DC6C772C-468B-4326-8ED7-EDD81CA5AB71}" dt="2021-03-11T14:12:01.772" v="738"/>
          <ac:picMkLst>
            <pc:docMk/>
            <pc:sldMk cId="1985179358" sldId="262"/>
            <ac:picMk id="51" creationId="{1791C6F4-61A5-403E-995B-A6688C6B47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237457"/>
            <a:ext cx="9258300" cy="2632440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971414"/>
            <a:ext cx="9258300" cy="1825554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402567"/>
            <a:ext cx="2661761" cy="64078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402567"/>
            <a:ext cx="7830979" cy="6407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85066"/>
            <a:ext cx="10647045" cy="3145275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5060096"/>
            <a:ext cx="10647045" cy="1654026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012836"/>
            <a:ext cx="5246370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012836"/>
            <a:ext cx="5246370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02568"/>
            <a:ext cx="10647045" cy="14614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853560"/>
            <a:ext cx="5222259" cy="908401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761961"/>
            <a:ext cx="5222259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853560"/>
            <a:ext cx="5247978" cy="908401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761961"/>
            <a:ext cx="5247978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4084"/>
            <a:ext cx="3981390" cy="1764295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88682"/>
            <a:ext cx="6249353" cy="5373398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68379"/>
            <a:ext cx="3981390" cy="4202453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4084"/>
            <a:ext cx="3981390" cy="1764295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88682"/>
            <a:ext cx="6249353" cy="5373398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68379"/>
            <a:ext cx="3981390" cy="4202453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02568"/>
            <a:ext cx="10647045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012836"/>
            <a:ext cx="10647045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7008171"/>
            <a:ext cx="27774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616F-E1C4-4208-81BC-2945C41660B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7008171"/>
            <a:ext cx="416623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7008171"/>
            <a:ext cx="27774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2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slide" Target="slide3.xml"/><Relationship Id="rId4" Type="http://schemas.openxmlformats.org/officeDocument/2006/relationships/image" Target="../media/image10.sv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slide" Target="slide4.xml"/><Relationship Id="rId4" Type="http://schemas.openxmlformats.org/officeDocument/2006/relationships/image" Target="../media/image14.sv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2.svg"/><Relationship Id="rId3" Type="http://schemas.openxmlformats.org/officeDocument/2006/relationships/image" Target="../media/image18.sv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23.svg"/><Relationship Id="rId5" Type="http://schemas.openxmlformats.org/officeDocument/2006/relationships/image" Target="../media/image20.sv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slide" Target="slide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9.png"/><Relationship Id="rId5" Type="http://schemas.openxmlformats.org/officeDocument/2006/relationships/slide" Target="slide2.xml"/><Relationship Id="rId10" Type="http://schemas.openxmlformats.org/officeDocument/2006/relationships/image" Target="../media/image28.png"/><Relationship Id="rId4" Type="http://schemas.openxmlformats.org/officeDocument/2006/relationships/image" Target="../media/image14.sv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26DC6-9132-4EB7-9E19-85735D2782B3}"/>
              </a:ext>
            </a:extLst>
          </p:cNvPr>
          <p:cNvGrpSpPr/>
          <p:nvPr/>
        </p:nvGrpSpPr>
        <p:grpSpPr>
          <a:xfrm>
            <a:off x="177155" y="2272078"/>
            <a:ext cx="2066418" cy="2076313"/>
            <a:chOff x="177155" y="2272078"/>
            <a:chExt cx="2066418" cy="20763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227207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7B1D1A3-C182-4E6E-AF12-5CE98366158C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training</a:t>
              </a:r>
            </a:p>
          </p:txBody>
        </p:sp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081FFFA1-09D7-4B0D-A601-7BE40FCF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41AB25-0A40-452F-88AD-CF77E8E0A654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18" name="Graphic 17" descr="Statistics">
              <a:extLst>
                <a:ext uri="{FF2B5EF4-FFF2-40B4-BE49-F238E27FC236}">
                  <a16:creationId xmlns:a16="http://schemas.microsoft.com/office/drawing/2014/main" id="{F0994A5C-8218-4D2D-A370-97A7DB42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437792" y="668215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9319846" y="668215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222A1B-1838-4526-9BE9-AB5220770972}"/>
              </a:ext>
            </a:extLst>
          </p:cNvPr>
          <p:cNvSpPr txBox="1"/>
          <p:nvPr/>
        </p:nvSpPr>
        <p:spPr>
          <a:xfrm>
            <a:off x="3631229" y="791308"/>
            <a:ext cx="254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C:/User/MyDatabase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9AE4-9601-4D0E-A690-8879E1B34BB9}"/>
              </a:ext>
            </a:extLst>
          </p:cNvPr>
          <p:cNvSpPr/>
          <p:nvPr/>
        </p:nvSpPr>
        <p:spPr>
          <a:xfrm>
            <a:off x="2534194" y="1662821"/>
            <a:ext cx="9641059" cy="47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BA5F73-92B6-42E5-951F-F494835FA07C}"/>
              </a:ext>
            </a:extLst>
          </p:cNvPr>
          <p:cNvSpPr txBox="1"/>
          <p:nvPr/>
        </p:nvSpPr>
        <p:spPr>
          <a:xfrm>
            <a:off x="5087804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8DB14-D327-4EF6-AE62-411A85E15522}"/>
              </a:ext>
            </a:extLst>
          </p:cNvPr>
          <p:cNvSpPr txBox="1"/>
          <p:nvPr/>
        </p:nvSpPr>
        <p:spPr>
          <a:xfrm>
            <a:off x="7412782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3A6075-13CF-4F92-9F30-7ACA9257DF88}"/>
              </a:ext>
            </a:extLst>
          </p:cNvPr>
          <p:cNvSpPr/>
          <p:nvPr/>
        </p:nvSpPr>
        <p:spPr>
          <a:xfrm>
            <a:off x="2534194" y="2674776"/>
            <a:ext cx="9625002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659072-BC16-4F45-9A23-F7F2505419DD}"/>
              </a:ext>
            </a:extLst>
          </p:cNvPr>
          <p:cNvSpPr/>
          <p:nvPr/>
        </p:nvSpPr>
        <p:spPr>
          <a:xfrm>
            <a:off x="2550249" y="3702945"/>
            <a:ext cx="9625003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D95F6-0B3A-4D8F-A047-5F12C86CF646}"/>
              </a:ext>
            </a:extLst>
          </p:cNvPr>
          <p:cNvSpPr/>
          <p:nvPr/>
        </p:nvSpPr>
        <p:spPr>
          <a:xfrm>
            <a:off x="2550249" y="4749175"/>
            <a:ext cx="9625004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2BED7-BDF2-40CC-BA74-5BDDE8ED30F0}"/>
              </a:ext>
            </a:extLst>
          </p:cNvPr>
          <p:cNvSpPr txBox="1"/>
          <p:nvPr/>
        </p:nvSpPr>
        <p:spPr>
          <a:xfrm>
            <a:off x="5087808" y="2196193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F47859-5B56-442A-8FC7-8B6104EDF5B6}"/>
              </a:ext>
            </a:extLst>
          </p:cNvPr>
          <p:cNvSpPr txBox="1"/>
          <p:nvPr/>
        </p:nvSpPr>
        <p:spPr>
          <a:xfrm>
            <a:off x="7412786" y="2210491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38" name="Graphic 37" descr="Garbage">
            <a:extLst>
              <a:ext uri="{FF2B5EF4-FFF2-40B4-BE49-F238E27FC236}">
                <a16:creationId xmlns:a16="http://schemas.microsoft.com/office/drawing/2014/main" id="{90DEB040-DA6F-493C-BA43-972D3EA26A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3500" y="2266674"/>
            <a:ext cx="327448" cy="3274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8D21259-2ED2-4FF1-87BE-BDCB403B6521}"/>
              </a:ext>
            </a:extLst>
          </p:cNvPr>
          <p:cNvSpPr txBox="1"/>
          <p:nvPr/>
        </p:nvSpPr>
        <p:spPr>
          <a:xfrm>
            <a:off x="2630965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5AE39-449F-47D3-A334-9B2ECF67C4FD}"/>
              </a:ext>
            </a:extLst>
          </p:cNvPr>
          <p:cNvSpPr txBox="1"/>
          <p:nvPr/>
        </p:nvSpPr>
        <p:spPr>
          <a:xfrm>
            <a:off x="2628871" y="223968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A2FA7-705D-4872-91C7-53F3E4991AD6}"/>
              </a:ext>
            </a:extLst>
          </p:cNvPr>
          <p:cNvSpPr txBox="1"/>
          <p:nvPr/>
        </p:nvSpPr>
        <p:spPr>
          <a:xfrm>
            <a:off x="2628871" y="2762803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EB5B43-3233-4D68-9617-3BF69BEEA833}"/>
              </a:ext>
            </a:extLst>
          </p:cNvPr>
          <p:cNvSpPr txBox="1"/>
          <p:nvPr/>
        </p:nvSpPr>
        <p:spPr>
          <a:xfrm>
            <a:off x="5193024" y="275956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46EA9F-BCDA-4BA7-BAF0-9C7411DDA8B0}"/>
              </a:ext>
            </a:extLst>
          </p:cNvPr>
          <p:cNvSpPr txBox="1"/>
          <p:nvPr/>
        </p:nvSpPr>
        <p:spPr>
          <a:xfrm>
            <a:off x="7412782" y="2781214"/>
            <a:ext cx="121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44" name="Graphic 43" descr="Garbage">
            <a:extLst>
              <a:ext uri="{FF2B5EF4-FFF2-40B4-BE49-F238E27FC236}">
                <a16:creationId xmlns:a16="http://schemas.microsoft.com/office/drawing/2014/main" id="{5AE4EBF3-5642-49D1-86D4-A82168A53A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5751" y="2781214"/>
            <a:ext cx="327448" cy="3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D68582B-B798-4274-B737-C70F220E3331}"/>
              </a:ext>
            </a:extLst>
          </p:cNvPr>
          <p:cNvSpPr/>
          <p:nvPr/>
        </p:nvSpPr>
        <p:spPr>
          <a:xfrm>
            <a:off x="177155" y="3133006"/>
            <a:ext cx="2066418" cy="587827"/>
          </a:xfrm>
          <a:prstGeom prst="rect">
            <a:avLst/>
          </a:prstGeom>
          <a:solidFill>
            <a:srgbClr val="F0F7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9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26DC6-9132-4EB7-9E19-85735D2782B3}"/>
              </a:ext>
            </a:extLst>
          </p:cNvPr>
          <p:cNvGrpSpPr/>
          <p:nvPr/>
        </p:nvGrpSpPr>
        <p:grpSpPr>
          <a:xfrm>
            <a:off x="282399" y="2418682"/>
            <a:ext cx="1961174" cy="1929709"/>
            <a:chOff x="282399" y="2418682"/>
            <a:chExt cx="1961174" cy="1929709"/>
          </a:xfrm>
        </p:grpSpPr>
        <p:sp>
          <p:nvSpPr>
            <p:cNvPr id="8" name="TextBox 7">
              <a:hlinkClick r:id="rId2" action="ppaction://hlinksldjump"/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70738" y="241942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B1D1A3-C182-4E6E-AF12-5CE98366158C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training</a:t>
              </a:r>
            </a:p>
          </p:txBody>
        </p:sp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081FFFA1-09D7-4B0D-A601-7BE40FCF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4441AB25-0A40-452F-88AD-CF77E8E0A654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18" name="Graphic 17" descr="Statistics">
              <a:extLst>
                <a:ext uri="{FF2B5EF4-FFF2-40B4-BE49-F238E27FC236}">
                  <a16:creationId xmlns:a16="http://schemas.microsoft.com/office/drawing/2014/main" id="{F0994A5C-8218-4D2D-A370-97A7DB42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54608" y="847763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8141964" y="847763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hlinkClick r:id="rId10" action="ppaction://hlinksldjump"/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5D12A20-B6EA-46EA-ABC9-556928B8739D}"/>
              </a:ext>
            </a:extLst>
          </p:cNvPr>
          <p:cNvSpPr/>
          <p:nvPr/>
        </p:nvSpPr>
        <p:spPr>
          <a:xfrm>
            <a:off x="2420900" y="3560127"/>
            <a:ext cx="9746332" cy="395337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0966-B32A-4FD2-A6D1-0C52A0046A2E}"/>
              </a:ext>
            </a:extLst>
          </p:cNvPr>
          <p:cNvSpPr txBox="1"/>
          <p:nvPr/>
        </p:nvSpPr>
        <p:spPr>
          <a:xfrm>
            <a:off x="3857897" y="940055"/>
            <a:ext cx="336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id of your dataset</a:t>
            </a:r>
          </a:p>
        </p:txBody>
      </p:sp>
    </p:spTree>
    <p:extLst>
      <p:ext uri="{BB962C8B-B14F-4D97-AF65-F5344CB8AC3E}">
        <p14:creationId xmlns:p14="http://schemas.microsoft.com/office/powerpoint/2010/main" val="373564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26DC6-9132-4EB7-9E19-85735D2782B3}"/>
              </a:ext>
            </a:extLst>
          </p:cNvPr>
          <p:cNvGrpSpPr/>
          <p:nvPr/>
        </p:nvGrpSpPr>
        <p:grpSpPr>
          <a:xfrm>
            <a:off x="177155" y="2403165"/>
            <a:ext cx="2066418" cy="1945226"/>
            <a:chOff x="177155" y="2403165"/>
            <a:chExt cx="2066418" cy="19452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307221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hlinkClick r:id="rId2" action="ppaction://hlinksldjump"/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75000"/>
                    </a:schemeClr>
                  </a:solidFill>
                  <a:latin typeface="Arial"/>
                  <a:cs typeface="Arial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B1D1A3-C182-4E6E-AF12-5CE98366158C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accent1"/>
                  </a:solidFill>
                  <a:latin typeface="Arial"/>
                  <a:cs typeface="Arial"/>
                </a:rPr>
                <a:t>Data training</a:t>
              </a:r>
            </a:p>
          </p:txBody>
        </p:sp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081FFFA1-09D7-4B0D-A601-7BE40FCF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4441AB25-0A40-452F-88AD-CF77E8E0A654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18" name="Graphic 17" descr="Statistics">
              <a:extLst>
                <a:ext uri="{FF2B5EF4-FFF2-40B4-BE49-F238E27FC236}">
                  <a16:creationId xmlns:a16="http://schemas.microsoft.com/office/drawing/2014/main" id="{F0994A5C-8218-4D2D-A370-97A7DB42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54608" y="847763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3754607" y="855387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5D12A20-B6EA-46EA-ABC9-556928B8739D}"/>
              </a:ext>
            </a:extLst>
          </p:cNvPr>
          <p:cNvSpPr/>
          <p:nvPr/>
        </p:nvSpPr>
        <p:spPr>
          <a:xfrm>
            <a:off x="2420900" y="3560127"/>
            <a:ext cx="9746332" cy="395337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0966-B32A-4FD2-A6D1-0C52A0046A2E}"/>
              </a:ext>
            </a:extLst>
          </p:cNvPr>
          <p:cNvSpPr txBox="1"/>
          <p:nvPr/>
        </p:nvSpPr>
        <p:spPr>
          <a:xfrm>
            <a:off x="5286102" y="940055"/>
            <a:ext cx="336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id of your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28B2D-DB6E-46BC-BAE0-A80947E20376}"/>
              </a:ext>
            </a:extLst>
          </p:cNvPr>
          <p:cNvSpPr txBox="1"/>
          <p:nvPr/>
        </p:nvSpPr>
        <p:spPr>
          <a:xfrm>
            <a:off x="5664266" y="2295873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F1CF2-B27D-41F6-B8FF-6C7307F319A8}"/>
              </a:ext>
            </a:extLst>
          </p:cNvPr>
          <p:cNvSpPr txBox="1"/>
          <p:nvPr/>
        </p:nvSpPr>
        <p:spPr>
          <a:xfrm>
            <a:off x="7910129" y="2295873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ECD276-FA74-4620-A13F-12404D128923}"/>
              </a:ext>
            </a:extLst>
          </p:cNvPr>
          <p:cNvSpPr/>
          <p:nvPr/>
        </p:nvSpPr>
        <p:spPr>
          <a:xfrm>
            <a:off x="3418402" y="1832605"/>
            <a:ext cx="6078662" cy="381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8EA8A5-D1BF-4F88-A0D6-666E2C59CC37}"/>
              </a:ext>
            </a:extLst>
          </p:cNvPr>
          <p:cNvSpPr txBox="1"/>
          <p:nvPr/>
        </p:nvSpPr>
        <p:spPr>
          <a:xfrm>
            <a:off x="3480019" y="1832605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A3B07-505C-4009-A605-F7127FA6C252}"/>
              </a:ext>
            </a:extLst>
          </p:cNvPr>
          <p:cNvSpPr txBox="1"/>
          <p:nvPr/>
        </p:nvSpPr>
        <p:spPr>
          <a:xfrm>
            <a:off x="5673697" y="1871789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6E08B5-50E9-4A3E-9B38-F38E321446B1}"/>
              </a:ext>
            </a:extLst>
          </p:cNvPr>
          <p:cNvSpPr txBox="1"/>
          <p:nvPr/>
        </p:nvSpPr>
        <p:spPr>
          <a:xfrm>
            <a:off x="7611667" y="1854285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B47CE-C226-48AB-859B-94A5EE2D759A}"/>
              </a:ext>
            </a:extLst>
          </p:cNvPr>
          <p:cNvSpPr txBox="1"/>
          <p:nvPr/>
        </p:nvSpPr>
        <p:spPr>
          <a:xfrm>
            <a:off x="3480019" y="2336935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1DC2E-3475-403C-8053-CC3404D9183A}"/>
              </a:ext>
            </a:extLst>
          </p:cNvPr>
          <p:cNvSpPr/>
          <p:nvPr/>
        </p:nvSpPr>
        <p:spPr>
          <a:xfrm>
            <a:off x="3418402" y="2210343"/>
            <a:ext cx="6078660" cy="5031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5A4B84-6C79-43FF-AF53-FBA48967AAC3}"/>
              </a:ext>
            </a:extLst>
          </p:cNvPr>
          <p:cNvSpPr/>
          <p:nvPr/>
        </p:nvSpPr>
        <p:spPr>
          <a:xfrm>
            <a:off x="10032274" y="1832605"/>
            <a:ext cx="1619795" cy="878337"/>
          </a:xfrm>
          <a:prstGeom prst="round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hlinkClick r:id="rId10" action="ppaction://hlinksldjump"/>
            <a:extLst>
              <a:ext uri="{FF2B5EF4-FFF2-40B4-BE49-F238E27FC236}">
                <a16:creationId xmlns:a16="http://schemas.microsoft.com/office/drawing/2014/main" id="{D58FBC65-5B45-4FCF-A976-EA0627B74AAC}"/>
              </a:ext>
            </a:extLst>
          </p:cNvPr>
          <p:cNvSpPr txBox="1"/>
          <p:nvPr/>
        </p:nvSpPr>
        <p:spPr>
          <a:xfrm>
            <a:off x="10171611" y="209260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0068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54608" y="847763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3754607" y="855387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5D12A20-B6EA-46EA-ABC9-556928B8739D}"/>
              </a:ext>
            </a:extLst>
          </p:cNvPr>
          <p:cNvSpPr/>
          <p:nvPr/>
        </p:nvSpPr>
        <p:spPr>
          <a:xfrm>
            <a:off x="2420900" y="3560127"/>
            <a:ext cx="9746332" cy="395337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0966-B32A-4FD2-A6D1-0C52A0046A2E}"/>
              </a:ext>
            </a:extLst>
          </p:cNvPr>
          <p:cNvSpPr txBox="1"/>
          <p:nvPr/>
        </p:nvSpPr>
        <p:spPr>
          <a:xfrm>
            <a:off x="5286102" y="940055"/>
            <a:ext cx="336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id of your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28B2D-DB6E-46BC-BAE0-A80947E20376}"/>
              </a:ext>
            </a:extLst>
          </p:cNvPr>
          <p:cNvSpPr txBox="1"/>
          <p:nvPr/>
        </p:nvSpPr>
        <p:spPr>
          <a:xfrm>
            <a:off x="4666763" y="4052942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F1CF2-B27D-41F6-B8FF-6C7307F319A8}"/>
              </a:ext>
            </a:extLst>
          </p:cNvPr>
          <p:cNvSpPr txBox="1"/>
          <p:nvPr/>
        </p:nvSpPr>
        <p:spPr>
          <a:xfrm>
            <a:off x="6912626" y="4052942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ECD276-FA74-4620-A13F-12404D128923}"/>
              </a:ext>
            </a:extLst>
          </p:cNvPr>
          <p:cNvSpPr/>
          <p:nvPr/>
        </p:nvSpPr>
        <p:spPr>
          <a:xfrm>
            <a:off x="2420899" y="3589674"/>
            <a:ext cx="97840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8EA8A5-D1BF-4F88-A0D6-666E2C59CC37}"/>
              </a:ext>
            </a:extLst>
          </p:cNvPr>
          <p:cNvSpPr txBox="1"/>
          <p:nvPr/>
        </p:nvSpPr>
        <p:spPr>
          <a:xfrm>
            <a:off x="2482516" y="3589674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A3B07-505C-4009-A605-F7127FA6C252}"/>
              </a:ext>
            </a:extLst>
          </p:cNvPr>
          <p:cNvSpPr txBox="1"/>
          <p:nvPr/>
        </p:nvSpPr>
        <p:spPr>
          <a:xfrm>
            <a:off x="4676194" y="362885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6E08B5-50E9-4A3E-9B38-F38E321446B1}"/>
              </a:ext>
            </a:extLst>
          </p:cNvPr>
          <p:cNvSpPr txBox="1"/>
          <p:nvPr/>
        </p:nvSpPr>
        <p:spPr>
          <a:xfrm>
            <a:off x="6614164" y="3611354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B47CE-C226-48AB-859B-94A5EE2D759A}"/>
              </a:ext>
            </a:extLst>
          </p:cNvPr>
          <p:cNvSpPr txBox="1"/>
          <p:nvPr/>
        </p:nvSpPr>
        <p:spPr>
          <a:xfrm>
            <a:off x="2482516" y="4094004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1DC2E-3475-403C-8053-CC3404D9183A}"/>
              </a:ext>
            </a:extLst>
          </p:cNvPr>
          <p:cNvSpPr/>
          <p:nvPr/>
        </p:nvSpPr>
        <p:spPr>
          <a:xfrm>
            <a:off x="2420899" y="3967412"/>
            <a:ext cx="9784080" cy="5031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5A4B84-6C79-43FF-AF53-FBA48967AAC3}"/>
              </a:ext>
            </a:extLst>
          </p:cNvPr>
          <p:cNvSpPr/>
          <p:nvPr/>
        </p:nvSpPr>
        <p:spPr>
          <a:xfrm>
            <a:off x="10032274" y="1832605"/>
            <a:ext cx="1619795" cy="878337"/>
          </a:xfrm>
          <a:prstGeom prst="round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FBC65-5B45-4FCF-A976-EA0627B74AAC}"/>
              </a:ext>
            </a:extLst>
          </p:cNvPr>
          <p:cNvSpPr txBox="1"/>
          <p:nvPr/>
        </p:nvSpPr>
        <p:spPr>
          <a:xfrm>
            <a:off x="10171611" y="209260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FBB8C-DF41-404D-852C-A347A05B0C3F}"/>
              </a:ext>
            </a:extLst>
          </p:cNvPr>
          <p:cNvSpPr txBox="1"/>
          <p:nvPr/>
        </p:nvSpPr>
        <p:spPr>
          <a:xfrm>
            <a:off x="8995962" y="3589674"/>
            <a:ext cx="141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Status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3915113B-1544-4CE1-9F58-B4DF0BFC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179" y="4022182"/>
            <a:ext cx="369332" cy="36933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36140EA-05F5-44EA-9616-D5053BC8EAC2}"/>
              </a:ext>
            </a:extLst>
          </p:cNvPr>
          <p:cNvSpPr/>
          <p:nvPr/>
        </p:nvSpPr>
        <p:spPr>
          <a:xfrm>
            <a:off x="2420898" y="4470592"/>
            <a:ext cx="9765207" cy="5031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59294-D667-4D5C-BE7D-BAC4F6178929}"/>
              </a:ext>
            </a:extLst>
          </p:cNvPr>
          <p:cNvSpPr txBox="1"/>
          <p:nvPr/>
        </p:nvSpPr>
        <p:spPr>
          <a:xfrm>
            <a:off x="2482516" y="4569439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EAD8FE-8928-41D4-8B9B-66A3081EB1C0}"/>
              </a:ext>
            </a:extLst>
          </p:cNvPr>
          <p:cNvSpPr txBox="1"/>
          <p:nvPr/>
        </p:nvSpPr>
        <p:spPr>
          <a:xfrm>
            <a:off x="4666763" y="4537516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AD1F4-C9E4-4DBF-A785-6C0D3CB316C7}"/>
              </a:ext>
            </a:extLst>
          </p:cNvPr>
          <p:cNvSpPr txBox="1"/>
          <p:nvPr/>
        </p:nvSpPr>
        <p:spPr>
          <a:xfrm>
            <a:off x="6912626" y="4542038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24076-66D6-4DE5-90B4-C2D1FF3DE3B7}"/>
              </a:ext>
            </a:extLst>
          </p:cNvPr>
          <p:cNvSpPr/>
          <p:nvPr/>
        </p:nvSpPr>
        <p:spPr>
          <a:xfrm>
            <a:off x="9757956" y="4666836"/>
            <a:ext cx="274318" cy="252166"/>
          </a:xfrm>
          <a:prstGeom prst="ellipse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ownload">
            <a:extLst>
              <a:ext uri="{FF2B5EF4-FFF2-40B4-BE49-F238E27FC236}">
                <a16:creationId xmlns:a16="http://schemas.microsoft.com/office/drawing/2014/main" id="{BC7D67E4-EE60-4832-BDBB-E67FB7B3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2171" y="3993309"/>
            <a:ext cx="485915" cy="485915"/>
          </a:xfrm>
          <a:prstGeom prst="rect">
            <a:avLst/>
          </a:prstGeom>
        </p:spPr>
      </p:pic>
      <p:pic>
        <p:nvPicPr>
          <p:cNvPr id="43" name="Graphic 42" descr="Statistics">
            <a:hlinkClick r:id="rId6" action="ppaction://hlinksldjump"/>
            <a:extLst>
              <a:ext uri="{FF2B5EF4-FFF2-40B4-BE49-F238E27FC236}">
                <a16:creationId xmlns:a16="http://schemas.microsoft.com/office/drawing/2014/main" id="{F8CB06D2-721D-440B-8AA4-38DEAFAB9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3469" y="4013392"/>
            <a:ext cx="457200" cy="457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A853F80-BABD-437D-8ADA-57A92E67048E}"/>
              </a:ext>
            </a:extLst>
          </p:cNvPr>
          <p:cNvSpPr/>
          <p:nvPr/>
        </p:nvSpPr>
        <p:spPr>
          <a:xfrm>
            <a:off x="177155" y="3133006"/>
            <a:ext cx="2066418" cy="587827"/>
          </a:xfrm>
          <a:prstGeom prst="rect">
            <a:avLst/>
          </a:prstGeom>
          <a:solidFill>
            <a:srgbClr val="F0F7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9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2AD830-6343-43BF-8409-B59B0AEA3653}"/>
              </a:ext>
            </a:extLst>
          </p:cNvPr>
          <p:cNvGrpSpPr/>
          <p:nvPr/>
        </p:nvGrpSpPr>
        <p:grpSpPr>
          <a:xfrm>
            <a:off x="282399" y="2418682"/>
            <a:ext cx="1961174" cy="1929709"/>
            <a:chOff x="282399" y="2418682"/>
            <a:chExt cx="1961174" cy="1929709"/>
          </a:xfrm>
        </p:grpSpPr>
        <p:sp>
          <p:nvSpPr>
            <p:cNvPr id="46" name="TextBox 45">
              <a:hlinkClick r:id="rId9" action="ppaction://hlinksldjump"/>
              <a:extLst>
                <a:ext uri="{FF2B5EF4-FFF2-40B4-BE49-F238E27FC236}">
                  <a16:creationId xmlns:a16="http://schemas.microsoft.com/office/drawing/2014/main" id="{0EBB6AB4-2471-41F7-B19F-4DE8D8E9FC7F}"/>
                </a:ext>
              </a:extLst>
            </p:cNvPr>
            <p:cNvSpPr txBox="1"/>
            <p:nvPr/>
          </p:nvSpPr>
          <p:spPr>
            <a:xfrm>
              <a:off x="370738" y="241942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47" name="Graphic 46" descr="Database">
              <a:extLst>
                <a:ext uri="{FF2B5EF4-FFF2-40B4-BE49-F238E27FC236}">
                  <a16:creationId xmlns:a16="http://schemas.microsoft.com/office/drawing/2014/main" id="{90632B50-B5E8-49A4-89FB-44953135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929F3B-93CF-4697-A643-C9E4863FA595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training</a:t>
              </a:r>
            </a:p>
          </p:txBody>
        </p:sp>
        <p:pic>
          <p:nvPicPr>
            <p:cNvPr id="49" name="Graphic 48" descr="Laptop">
              <a:extLst>
                <a:ext uri="{FF2B5EF4-FFF2-40B4-BE49-F238E27FC236}">
                  <a16:creationId xmlns:a16="http://schemas.microsoft.com/office/drawing/2014/main" id="{E8C2FCE2-2819-4DD7-8AB4-62E441A5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50" name="TextBox 49">
              <a:hlinkClick r:id="rId6" action="ppaction://hlinksldjump"/>
              <a:extLst>
                <a:ext uri="{FF2B5EF4-FFF2-40B4-BE49-F238E27FC236}">
                  <a16:creationId xmlns:a16="http://schemas.microsoft.com/office/drawing/2014/main" id="{B2377028-AEEB-4D5A-A0A4-40FE5EB37159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51" name="Graphic 50" descr="Statistics">
              <a:extLst>
                <a:ext uri="{FF2B5EF4-FFF2-40B4-BE49-F238E27FC236}">
                  <a16:creationId xmlns:a16="http://schemas.microsoft.com/office/drawing/2014/main" id="{1791C6F4-61A5-403E-995B-A6688C6B4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1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8">
            <a:extLst>
              <a:ext uri="{FF2B5EF4-FFF2-40B4-BE49-F238E27FC236}">
                <a16:creationId xmlns:a16="http://schemas.microsoft.com/office/drawing/2014/main" id="{8D2AE137-B42E-405F-891F-F502FE44720C}"/>
              </a:ext>
            </a:extLst>
          </p:cNvPr>
          <p:cNvGrpSpPr/>
          <p:nvPr/>
        </p:nvGrpSpPr>
        <p:grpSpPr>
          <a:xfrm>
            <a:off x="177155" y="2403165"/>
            <a:ext cx="2066418" cy="1995805"/>
            <a:chOff x="177155" y="2403165"/>
            <a:chExt cx="2066418" cy="199580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9ACC1D8-0399-4285-BBFB-27F4A70D10CA}"/>
                </a:ext>
              </a:extLst>
            </p:cNvPr>
            <p:cNvSpPr/>
            <p:nvPr/>
          </p:nvSpPr>
          <p:spPr>
            <a:xfrm>
              <a:off x="177155" y="3811143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6" name="TextBox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7958BBA-1ACF-4952-A682-6877C9EB8FAE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My database</a:t>
              </a:r>
            </a:p>
          </p:txBody>
        </p:sp>
        <p:pic>
          <p:nvPicPr>
            <p:cNvPr id="7" name="Graphic 11" descr="Database">
              <a:extLst>
                <a:ext uri="{FF2B5EF4-FFF2-40B4-BE49-F238E27FC236}">
                  <a16:creationId xmlns:a16="http://schemas.microsoft.com/office/drawing/2014/main" id="{FF1B2CEC-D2F1-4A3A-9CB0-38B2E8B4B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8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05DABADB-BFC9-4029-9A46-8B4E0DFFA0EA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Data training</a:t>
              </a:r>
            </a:p>
          </p:txBody>
        </p:sp>
        <p:pic>
          <p:nvPicPr>
            <p:cNvPr id="9" name="Graphic 14" descr="Laptop">
              <a:extLst>
                <a:ext uri="{FF2B5EF4-FFF2-40B4-BE49-F238E27FC236}">
                  <a16:creationId xmlns:a16="http://schemas.microsoft.com/office/drawing/2014/main" id="{506E3B49-5ED0-4C21-BA13-7809958A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E1EF222D-850A-4A9A-BEFA-9810EA718A23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rgbClr val="378CC6"/>
                  </a:solidFill>
                  <a:latin typeface="Arial"/>
                  <a:cs typeface="Arial"/>
                </a:rPr>
                <a:t>Visualization</a:t>
              </a:r>
              <a:endParaRPr lang="en-US" sz="14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Graphic 17" descr="Statistics">
              <a:extLst>
                <a:ext uri="{FF2B5EF4-FFF2-40B4-BE49-F238E27FC236}">
                  <a16:creationId xmlns:a16="http://schemas.microsoft.com/office/drawing/2014/main" id="{660E8B7F-1388-4315-87F4-0744123E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64D77589-2422-4B6C-81F6-FE16DF94C004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5974F6E9-6507-4CD8-B830-324507AB30D5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chemeClr val="accent5"/>
                </a:solidFill>
                <a:latin typeface="Eras Medium ITC"/>
              </a:rPr>
              <a:t>SOM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16A1D9-60F4-404A-8CA4-E16C4B68E9AA}"/>
              </a:ext>
            </a:extLst>
          </p:cNvPr>
          <p:cNvSpPr/>
          <p:nvPr/>
        </p:nvSpPr>
        <p:spPr>
          <a:xfrm>
            <a:off x="9925622" y="389393"/>
            <a:ext cx="1782455" cy="6919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20" descr="图表, 条形图&#10;&#10;已自动生成说明">
            <a:extLst>
              <a:ext uri="{FF2B5EF4-FFF2-40B4-BE49-F238E27FC236}">
                <a16:creationId xmlns:a16="http://schemas.microsoft.com/office/drawing/2014/main" id="{BE4DBF11-54D7-4190-906B-81281408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5620" y="637155"/>
            <a:ext cx="948896" cy="913402"/>
          </a:xfrm>
          <a:prstGeom prst="rect">
            <a:avLst/>
          </a:prstGeom>
        </p:spPr>
      </p:pic>
      <p:pic>
        <p:nvPicPr>
          <p:cNvPr id="21" name="图片 21" descr="图表, 饼图&#10;&#10;已自动生成说明">
            <a:extLst>
              <a:ext uri="{FF2B5EF4-FFF2-40B4-BE49-F238E27FC236}">
                <a16:creationId xmlns:a16="http://schemas.microsoft.com/office/drawing/2014/main" id="{296DD028-6BF9-423A-860E-9BCF23A2C7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4867" y="1955248"/>
            <a:ext cx="1147176" cy="899949"/>
          </a:xfrm>
          <a:prstGeom prst="rect">
            <a:avLst/>
          </a:prstGeom>
        </p:spPr>
      </p:pic>
      <p:pic>
        <p:nvPicPr>
          <p:cNvPr id="22" name="图片 22" descr="图表, 散点图&#10;&#10;已自动生成说明">
            <a:extLst>
              <a:ext uri="{FF2B5EF4-FFF2-40B4-BE49-F238E27FC236}">
                <a16:creationId xmlns:a16="http://schemas.microsoft.com/office/drawing/2014/main" id="{F9C0CE51-0AD7-43E7-8CD8-B95EA365C1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2567" y="3241177"/>
            <a:ext cx="1248490" cy="1070545"/>
          </a:xfrm>
          <a:prstGeom prst="rect">
            <a:avLst/>
          </a:prstGeom>
        </p:spPr>
      </p:pic>
      <p:pic>
        <p:nvPicPr>
          <p:cNvPr id="23" name="图片 23" descr="图表, 图示&#10;&#10;已自动生成说明">
            <a:extLst>
              <a:ext uri="{FF2B5EF4-FFF2-40B4-BE49-F238E27FC236}">
                <a16:creationId xmlns:a16="http://schemas.microsoft.com/office/drawing/2014/main" id="{FEED8A34-8541-43AF-B300-2869C79B3A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0898" y="1031896"/>
            <a:ext cx="6555131" cy="5418804"/>
          </a:xfrm>
          <a:prstGeom prst="rect">
            <a:avLst/>
          </a:prstGeom>
        </p:spPr>
      </p:pic>
      <p:pic>
        <p:nvPicPr>
          <p:cNvPr id="24" name="图片 24" descr="图表, 折线图&#10;&#10;已自动生成说明">
            <a:extLst>
              <a:ext uri="{FF2B5EF4-FFF2-40B4-BE49-F238E27FC236}">
                <a16:creationId xmlns:a16="http://schemas.microsoft.com/office/drawing/2014/main" id="{90F2673C-5F40-4446-A514-00FE295FEE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0401" y="4571018"/>
            <a:ext cx="1205181" cy="11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A2B9F7"/>
      </a:accent2>
      <a:accent3>
        <a:srgbClr val="A5A5A5"/>
      </a:accent3>
      <a:accent4>
        <a:srgbClr val="7395D3"/>
      </a:accent4>
      <a:accent5>
        <a:srgbClr val="5B9BD5"/>
      </a:accent5>
      <a:accent6>
        <a:srgbClr val="3984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Freya</dc:creator>
  <cp:revision>1</cp:revision>
  <dcterms:created xsi:type="dcterms:W3CDTF">2021-03-11T12:33:34Z</dcterms:created>
  <dcterms:modified xsi:type="dcterms:W3CDTF">2021-03-11T14:13:36Z</dcterms:modified>
</cp:coreProperties>
</file>