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6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2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595D9-6BD5-4350-AD81-1446BD498ADF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2970A23-E40F-476D-BD48-3F750EEDCACA}">
      <dgm:prSet/>
      <dgm:spPr/>
      <dgm:t>
        <a:bodyPr/>
        <a:lstStyle/>
        <a:p>
          <a:r>
            <a:rPr lang="en-US"/>
            <a:t>The first step should be defined the business problem, we already have done that in Introduction</a:t>
          </a:r>
        </a:p>
      </dgm:t>
    </dgm:pt>
    <dgm:pt modelId="{50CF5572-4087-49C5-8DA1-1FB04E2A308A}" type="parTrans" cxnId="{1B95B7FE-40EA-4FD5-AA96-586AE3D75A91}">
      <dgm:prSet/>
      <dgm:spPr/>
      <dgm:t>
        <a:bodyPr/>
        <a:lstStyle/>
        <a:p>
          <a:endParaRPr lang="en-US"/>
        </a:p>
      </dgm:t>
    </dgm:pt>
    <dgm:pt modelId="{16412A90-B01A-42D7-A7E7-28AA6A016897}" type="sibTrans" cxnId="{1B95B7FE-40EA-4FD5-AA96-586AE3D75A91}">
      <dgm:prSet/>
      <dgm:spPr/>
      <dgm:t>
        <a:bodyPr/>
        <a:lstStyle/>
        <a:p>
          <a:endParaRPr lang="en-US"/>
        </a:p>
      </dgm:t>
    </dgm:pt>
    <dgm:pt modelId="{D8B630A4-B72A-4287-90D5-FF3701B450D1}">
      <dgm:prSet/>
      <dgm:spPr/>
      <dgm:t>
        <a:bodyPr/>
        <a:lstStyle/>
        <a:p>
          <a:r>
            <a:rPr lang="en-US"/>
            <a:t>The second step should be downloaded the data and explore it, as we have done in Data</a:t>
          </a:r>
        </a:p>
      </dgm:t>
    </dgm:pt>
    <dgm:pt modelId="{6AA5D76C-80E7-47D9-8B68-8F42319B0179}" type="parTrans" cxnId="{6DA6CA97-A3AB-4B82-B1E0-74219A7310AF}">
      <dgm:prSet/>
      <dgm:spPr/>
      <dgm:t>
        <a:bodyPr/>
        <a:lstStyle/>
        <a:p>
          <a:endParaRPr lang="en-US"/>
        </a:p>
      </dgm:t>
    </dgm:pt>
    <dgm:pt modelId="{FB96664C-9AA3-413A-B265-11344D9C9B23}" type="sibTrans" cxnId="{6DA6CA97-A3AB-4B82-B1E0-74219A7310AF}">
      <dgm:prSet/>
      <dgm:spPr/>
      <dgm:t>
        <a:bodyPr/>
        <a:lstStyle/>
        <a:p>
          <a:endParaRPr lang="en-US"/>
        </a:p>
      </dgm:t>
    </dgm:pt>
    <dgm:pt modelId="{1D7CC17B-6B37-427C-A3DE-6B4562C8EC5B}">
      <dgm:prSet/>
      <dgm:spPr/>
      <dgm:t>
        <a:bodyPr/>
        <a:lstStyle/>
        <a:p>
          <a:r>
            <a:rPr lang="en-US" dirty="0"/>
            <a:t>The Third step is to explore neighborhoods in Hong Kong with Foursquare API</a:t>
          </a:r>
        </a:p>
      </dgm:t>
    </dgm:pt>
    <dgm:pt modelId="{21F7C6CF-F59E-409B-810D-6714620FD189}" type="parTrans" cxnId="{98924332-6774-48CD-AA12-EF4F278FF274}">
      <dgm:prSet/>
      <dgm:spPr/>
      <dgm:t>
        <a:bodyPr/>
        <a:lstStyle/>
        <a:p>
          <a:endParaRPr lang="en-US"/>
        </a:p>
      </dgm:t>
    </dgm:pt>
    <dgm:pt modelId="{BC16F1ED-84EF-4BD4-8100-E1A60B8D38D4}" type="sibTrans" cxnId="{98924332-6774-48CD-AA12-EF4F278FF274}">
      <dgm:prSet/>
      <dgm:spPr/>
      <dgm:t>
        <a:bodyPr/>
        <a:lstStyle/>
        <a:p>
          <a:endParaRPr lang="en-US"/>
        </a:p>
      </dgm:t>
    </dgm:pt>
    <dgm:pt modelId="{A5BC65C2-D414-4B8F-85BA-0742B3EBD078}">
      <dgm:prSet/>
      <dgm:spPr/>
      <dgm:t>
        <a:bodyPr/>
        <a:lstStyle/>
        <a:p>
          <a:r>
            <a:rPr lang="en-US" dirty="0"/>
            <a:t>The final step, cluster the all the neighborhoods with K-means &amp; visualize geographic details of each cluster</a:t>
          </a:r>
        </a:p>
      </dgm:t>
    </dgm:pt>
    <dgm:pt modelId="{9F05939C-1567-436D-B4E2-337E1BD8E026}" type="parTrans" cxnId="{E8F396E1-2B26-4EC0-8AB0-D7289DD92B96}">
      <dgm:prSet/>
      <dgm:spPr/>
      <dgm:t>
        <a:bodyPr/>
        <a:lstStyle/>
        <a:p>
          <a:endParaRPr lang="en-US"/>
        </a:p>
      </dgm:t>
    </dgm:pt>
    <dgm:pt modelId="{8E3CE2D8-32BD-4F87-8D44-D47FB9021213}" type="sibTrans" cxnId="{E8F396E1-2B26-4EC0-8AB0-D7289DD92B96}">
      <dgm:prSet/>
      <dgm:spPr/>
      <dgm:t>
        <a:bodyPr/>
        <a:lstStyle/>
        <a:p>
          <a:endParaRPr lang="en-US"/>
        </a:p>
      </dgm:t>
    </dgm:pt>
    <dgm:pt modelId="{B282161B-29A1-4981-8E9E-7F28E1D8CBFB}" type="pres">
      <dgm:prSet presAssocID="{76A595D9-6BD5-4350-AD81-1446BD498ADF}" presName="root" presStyleCnt="0">
        <dgm:presLayoutVars>
          <dgm:dir/>
          <dgm:resizeHandles val="exact"/>
        </dgm:presLayoutVars>
      </dgm:prSet>
      <dgm:spPr/>
    </dgm:pt>
    <dgm:pt modelId="{881EF057-0847-441B-B395-DE90873B6C2A}" type="pres">
      <dgm:prSet presAssocID="{76A595D9-6BD5-4350-AD81-1446BD498ADF}" presName="container" presStyleCnt="0">
        <dgm:presLayoutVars>
          <dgm:dir/>
          <dgm:resizeHandles val="exact"/>
        </dgm:presLayoutVars>
      </dgm:prSet>
      <dgm:spPr/>
    </dgm:pt>
    <dgm:pt modelId="{5139663F-19AA-43FC-BB7E-E73E355539D5}" type="pres">
      <dgm:prSet presAssocID="{82970A23-E40F-476D-BD48-3F750EEDCACA}" presName="compNode" presStyleCnt="0"/>
      <dgm:spPr/>
    </dgm:pt>
    <dgm:pt modelId="{DE5FF969-099E-40F7-A931-A6EAAF0E2911}" type="pres">
      <dgm:prSet presAssocID="{82970A23-E40F-476D-BD48-3F750EEDCACA}" presName="iconBgRect" presStyleLbl="bgShp" presStyleIdx="0" presStyleCnt="4"/>
      <dgm:spPr/>
    </dgm:pt>
    <dgm:pt modelId="{A53CE21F-D17E-4B92-B654-1DB3CDF7288E}" type="pres">
      <dgm:prSet presAssocID="{82970A23-E40F-476D-BD48-3F750EEDCA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3C400A-BB7E-4DD3-B899-8C79F0B34BF7}" type="pres">
      <dgm:prSet presAssocID="{82970A23-E40F-476D-BD48-3F750EEDCACA}" presName="spaceRect" presStyleCnt="0"/>
      <dgm:spPr/>
    </dgm:pt>
    <dgm:pt modelId="{CE52C4F3-8783-4D7B-AFE3-87E8047B16F5}" type="pres">
      <dgm:prSet presAssocID="{82970A23-E40F-476D-BD48-3F750EEDCACA}" presName="textRect" presStyleLbl="revTx" presStyleIdx="0" presStyleCnt="4">
        <dgm:presLayoutVars>
          <dgm:chMax val="1"/>
          <dgm:chPref val="1"/>
        </dgm:presLayoutVars>
      </dgm:prSet>
      <dgm:spPr/>
    </dgm:pt>
    <dgm:pt modelId="{6B5237B5-383D-4C87-BF53-68D50495D85B}" type="pres">
      <dgm:prSet presAssocID="{16412A90-B01A-42D7-A7E7-28AA6A016897}" presName="sibTrans" presStyleLbl="sibTrans2D1" presStyleIdx="0" presStyleCnt="0"/>
      <dgm:spPr/>
    </dgm:pt>
    <dgm:pt modelId="{CCF2D49F-2ABE-4D81-9C68-7963D7DFA113}" type="pres">
      <dgm:prSet presAssocID="{D8B630A4-B72A-4287-90D5-FF3701B450D1}" presName="compNode" presStyleCnt="0"/>
      <dgm:spPr/>
    </dgm:pt>
    <dgm:pt modelId="{F7C00ADF-44B5-41CF-9991-4F734E928B8A}" type="pres">
      <dgm:prSet presAssocID="{D8B630A4-B72A-4287-90D5-FF3701B450D1}" presName="iconBgRect" presStyleLbl="bgShp" presStyleIdx="1" presStyleCnt="4"/>
      <dgm:spPr/>
    </dgm:pt>
    <dgm:pt modelId="{1B1521A8-A344-4C92-9630-6AC3AAD4BA26}" type="pres">
      <dgm:prSet presAssocID="{D8B630A4-B72A-4287-90D5-FF3701B450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B5CEC4-55C8-4790-8CE1-ED4FDDE9766D}" type="pres">
      <dgm:prSet presAssocID="{D8B630A4-B72A-4287-90D5-FF3701B450D1}" presName="spaceRect" presStyleCnt="0"/>
      <dgm:spPr/>
    </dgm:pt>
    <dgm:pt modelId="{8C1A5F24-681F-47B4-9C6C-BA9CCC4CF352}" type="pres">
      <dgm:prSet presAssocID="{D8B630A4-B72A-4287-90D5-FF3701B450D1}" presName="textRect" presStyleLbl="revTx" presStyleIdx="1" presStyleCnt="4">
        <dgm:presLayoutVars>
          <dgm:chMax val="1"/>
          <dgm:chPref val="1"/>
        </dgm:presLayoutVars>
      </dgm:prSet>
      <dgm:spPr/>
    </dgm:pt>
    <dgm:pt modelId="{FB8AB706-91DE-4762-AF78-6EF20DE639F1}" type="pres">
      <dgm:prSet presAssocID="{FB96664C-9AA3-413A-B265-11344D9C9B23}" presName="sibTrans" presStyleLbl="sibTrans2D1" presStyleIdx="0" presStyleCnt="0"/>
      <dgm:spPr/>
    </dgm:pt>
    <dgm:pt modelId="{68D7A84B-7A27-4E5E-B8AE-20A65129AF62}" type="pres">
      <dgm:prSet presAssocID="{1D7CC17B-6B37-427C-A3DE-6B4562C8EC5B}" presName="compNode" presStyleCnt="0"/>
      <dgm:spPr/>
    </dgm:pt>
    <dgm:pt modelId="{A5137A5E-B481-4B16-AE1F-426C60F85D40}" type="pres">
      <dgm:prSet presAssocID="{1D7CC17B-6B37-427C-A3DE-6B4562C8EC5B}" presName="iconBgRect" presStyleLbl="bgShp" presStyleIdx="2" presStyleCnt="4"/>
      <dgm:spPr/>
    </dgm:pt>
    <dgm:pt modelId="{925B13E8-7C19-465A-9754-846AE7496B66}" type="pres">
      <dgm:prSet presAssocID="{1D7CC17B-6B37-427C-A3DE-6B4562C8EC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B888E69-DB66-4A0E-8B83-9089D3E6E58D}" type="pres">
      <dgm:prSet presAssocID="{1D7CC17B-6B37-427C-A3DE-6B4562C8EC5B}" presName="spaceRect" presStyleCnt="0"/>
      <dgm:spPr/>
    </dgm:pt>
    <dgm:pt modelId="{3AFEF3E7-5B6D-44F4-968C-6DB0BA7BBA08}" type="pres">
      <dgm:prSet presAssocID="{1D7CC17B-6B37-427C-A3DE-6B4562C8EC5B}" presName="textRect" presStyleLbl="revTx" presStyleIdx="2" presStyleCnt="4">
        <dgm:presLayoutVars>
          <dgm:chMax val="1"/>
          <dgm:chPref val="1"/>
        </dgm:presLayoutVars>
      </dgm:prSet>
      <dgm:spPr/>
    </dgm:pt>
    <dgm:pt modelId="{1A1BCE00-EA1F-45B8-9E96-52E723DD8D9A}" type="pres">
      <dgm:prSet presAssocID="{BC16F1ED-84EF-4BD4-8100-E1A60B8D38D4}" presName="sibTrans" presStyleLbl="sibTrans2D1" presStyleIdx="0" presStyleCnt="0"/>
      <dgm:spPr/>
    </dgm:pt>
    <dgm:pt modelId="{6A158E4A-54C1-46D7-816E-F7B581A4D9D1}" type="pres">
      <dgm:prSet presAssocID="{A5BC65C2-D414-4B8F-85BA-0742B3EBD078}" presName="compNode" presStyleCnt="0"/>
      <dgm:spPr/>
    </dgm:pt>
    <dgm:pt modelId="{F11548D3-A415-435B-ACBE-C9A61A9C40AC}" type="pres">
      <dgm:prSet presAssocID="{A5BC65C2-D414-4B8F-85BA-0742B3EBD078}" presName="iconBgRect" presStyleLbl="bgShp" presStyleIdx="3" presStyleCnt="4"/>
      <dgm:spPr/>
    </dgm:pt>
    <dgm:pt modelId="{1B22B712-0FE9-446C-B77C-E8C3AA9CEFAF}" type="pres">
      <dgm:prSet presAssocID="{A5BC65C2-D414-4B8F-85BA-0742B3EBD0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6283C85-F721-427E-B233-68815FE99D0E}" type="pres">
      <dgm:prSet presAssocID="{A5BC65C2-D414-4B8F-85BA-0742B3EBD078}" presName="spaceRect" presStyleCnt="0"/>
      <dgm:spPr/>
    </dgm:pt>
    <dgm:pt modelId="{47987157-77DE-4E49-8CC4-F1F2CC43BE41}" type="pres">
      <dgm:prSet presAssocID="{A5BC65C2-D414-4B8F-85BA-0742B3EBD0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91BB01-5867-4DE6-8D55-A6272BA0992F}" type="presOf" srcId="{1D7CC17B-6B37-427C-A3DE-6B4562C8EC5B}" destId="{3AFEF3E7-5B6D-44F4-968C-6DB0BA7BBA08}" srcOrd="0" destOrd="0" presId="urn:microsoft.com/office/officeart/2018/2/layout/IconCircleList"/>
    <dgm:cxn modelId="{AE779502-DA59-4E12-854D-21E6D1237E96}" type="presOf" srcId="{FB96664C-9AA3-413A-B265-11344D9C9B23}" destId="{FB8AB706-91DE-4762-AF78-6EF20DE639F1}" srcOrd="0" destOrd="0" presId="urn:microsoft.com/office/officeart/2018/2/layout/IconCircleList"/>
    <dgm:cxn modelId="{98924332-6774-48CD-AA12-EF4F278FF274}" srcId="{76A595D9-6BD5-4350-AD81-1446BD498ADF}" destId="{1D7CC17B-6B37-427C-A3DE-6B4562C8EC5B}" srcOrd="2" destOrd="0" parTransId="{21F7C6CF-F59E-409B-810D-6714620FD189}" sibTransId="{BC16F1ED-84EF-4BD4-8100-E1A60B8D38D4}"/>
    <dgm:cxn modelId="{9E3B9E52-5F2F-4D86-B5F8-5895EBCA04CF}" type="presOf" srcId="{16412A90-B01A-42D7-A7E7-28AA6A016897}" destId="{6B5237B5-383D-4C87-BF53-68D50495D85B}" srcOrd="0" destOrd="0" presId="urn:microsoft.com/office/officeart/2018/2/layout/IconCircleList"/>
    <dgm:cxn modelId="{35DA5975-3A6C-4F19-A938-E1862D32EADC}" type="presOf" srcId="{BC16F1ED-84EF-4BD4-8100-E1A60B8D38D4}" destId="{1A1BCE00-EA1F-45B8-9E96-52E723DD8D9A}" srcOrd="0" destOrd="0" presId="urn:microsoft.com/office/officeart/2018/2/layout/IconCircleList"/>
    <dgm:cxn modelId="{6DA6CA97-A3AB-4B82-B1E0-74219A7310AF}" srcId="{76A595D9-6BD5-4350-AD81-1446BD498ADF}" destId="{D8B630A4-B72A-4287-90D5-FF3701B450D1}" srcOrd="1" destOrd="0" parTransId="{6AA5D76C-80E7-47D9-8B68-8F42319B0179}" sibTransId="{FB96664C-9AA3-413A-B265-11344D9C9B23}"/>
    <dgm:cxn modelId="{2ECF5DB0-BFC2-44FE-9233-3CF006B50763}" type="presOf" srcId="{76A595D9-6BD5-4350-AD81-1446BD498ADF}" destId="{B282161B-29A1-4981-8E9E-7F28E1D8CBFB}" srcOrd="0" destOrd="0" presId="urn:microsoft.com/office/officeart/2018/2/layout/IconCircleList"/>
    <dgm:cxn modelId="{45668AB2-935D-467B-A984-D940D3A49384}" type="presOf" srcId="{82970A23-E40F-476D-BD48-3F750EEDCACA}" destId="{CE52C4F3-8783-4D7B-AFE3-87E8047B16F5}" srcOrd="0" destOrd="0" presId="urn:microsoft.com/office/officeart/2018/2/layout/IconCircleList"/>
    <dgm:cxn modelId="{E8F396E1-2B26-4EC0-8AB0-D7289DD92B96}" srcId="{76A595D9-6BD5-4350-AD81-1446BD498ADF}" destId="{A5BC65C2-D414-4B8F-85BA-0742B3EBD078}" srcOrd="3" destOrd="0" parTransId="{9F05939C-1567-436D-B4E2-337E1BD8E026}" sibTransId="{8E3CE2D8-32BD-4F87-8D44-D47FB9021213}"/>
    <dgm:cxn modelId="{3A7196E5-A44E-4F2B-B396-EBFD000C78C6}" type="presOf" srcId="{D8B630A4-B72A-4287-90D5-FF3701B450D1}" destId="{8C1A5F24-681F-47B4-9C6C-BA9CCC4CF352}" srcOrd="0" destOrd="0" presId="urn:microsoft.com/office/officeart/2018/2/layout/IconCircleList"/>
    <dgm:cxn modelId="{1B95B7FE-40EA-4FD5-AA96-586AE3D75A91}" srcId="{76A595D9-6BD5-4350-AD81-1446BD498ADF}" destId="{82970A23-E40F-476D-BD48-3F750EEDCACA}" srcOrd="0" destOrd="0" parTransId="{50CF5572-4087-49C5-8DA1-1FB04E2A308A}" sibTransId="{16412A90-B01A-42D7-A7E7-28AA6A016897}"/>
    <dgm:cxn modelId="{885AEAFF-DD15-40EA-B2AB-085380BF69E8}" type="presOf" srcId="{A5BC65C2-D414-4B8F-85BA-0742B3EBD078}" destId="{47987157-77DE-4E49-8CC4-F1F2CC43BE41}" srcOrd="0" destOrd="0" presId="urn:microsoft.com/office/officeart/2018/2/layout/IconCircleList"/>
    <dgm:cxn modelId="{9A7AEABE-8F5F-4495-BA85-CF04D666CC9D}" type="presParOf" srcId="{B282161B-29A1-4981-8E9E-7F28E1D8CBFB}" destId="{881EF057-0847-441B-B395-DE90873B6C2A}" srcOrd="0" destOrd="0" presId="urn:microsoft.com/office/officeart/2018/2/layout/IconCircleList"/>
    <dgm:cxn modelId="{543E71A0-4CE7-4F67-924B-2B60C21A9FF9}" type="presParOf" srcId="{881EF057-0847-441B-B395-DE90873B6C2A}" destId="{5139663F-19AA-43FC-BB7E-E73E355539D5}" srcOrd="0" destOrd="0" presId="urn:microsoft.com/office/officeart/2018/2/layout/IconCircleList"/>
    <dgm:cxn modelId="{351F5CCC-D0A0-47DD-A5A8-702907A3ACBB}" type="presParOf" srcId="{5139663F-19AA-43FC-BB7E-E73E355539D5}" destId="{DE5FF969-099E-40F7-A931-A6EAAF0E2911}" srcOrd="0" destOrd="0" presId="urn:microsoft.com/office/officeart/2018/2/layout/IconCircleList"/>
    <dgm:cxn modelId="{5C065539-E5EC-4EF7-911F-BBB7CA23B1C4}" type="presParOf" srcId="{5139663F-19AA-43FC-BB7E-E73E355539D5}" destId="{A53CE21F-D17E-4B92-B654-1DB3CDF7288E}" srcOrd="1" destOrd="0" presId="urn:microsoft.com/office/officeart/2018/2/layout/IconCircleList"/>
    <dgm:cxn modelId="{59CF650B-347E-4E6E-BE55-84B3939FD731}" type="presParOf" srcId="{5139663F-19AA-43FC-BB7E-E73E355539D5}" destId="{B43C400A-BB7E-4DD3-B899-8C79F0B34BF7}" srcOrd="2" destOrd="0" presId="urn:microsoft.com/office/officeart/2018/2/layout/IconCircleList"/>
    <dgm:cxn modelId="{24967BCC-67A1-48F3-9745-162D958EE040}" type="presParOf" srcId="{5139663F-19AA-43FC-BB7E-E73E355539D5}" destId="{CE52C4F3-8783-4D7B-AFE3-87E8047B16F5}" srcOrd="3" destOrd="0" presId="urn:microsoft.com/office/officeart/2018/2/layout/IconCircleList"/>
    <dgm:cxn modelId="{947C3D03-74D3-4F32-98BC-3B5401348D92}" type="presParOf" srcId="{881EF057-0847-441B-B395-DE90873B6C2A}" destId="{6B5237B5-383D-4C87-BF53-68D50495D85B}" srcOrd="1" destOrd="0" presId="urn:microsoft.com/office/officeart/2018/2/layout/IconCircleList"/>
    <dgm:cxn modelId="{254390E8-F5DC-488C-97A1-B8C810A1E3F9}" type="presParOf" srcId="{881EF057-0847-441B-B395-DE90873B6C2A}" destId="{CCF2D49F-2ABE-4D81-9C68-7963D7DFA113}" srcOrd="2" destOrd="0" presId="urn:microsoft.com/office/officeart/2018/2/layout/IconCircleList"/>
    <dgm:cxn modelId="{1F2FB5CA-579C-4EF7-8E35-99AB8D19C83D}" type="presParOf" srcId="{CCF2D49F-2ABE-4D81-9C68-7963D7DFA113}" destId="{F7C00ADF-44B5-41CF-9991-4F734E928B8A}" srcOrd="0" destOrd="0" presId="urn:microsoft.com/office/officeart/2018/2/layout/IconCircleList"/>
    <dgm:cxn modelId="{E659124E-7CA0-41BC-84D4-B4D4D76778F0}" type="presParOf" srcId="{CCF2D49F-2ABE-4D81-9C68-7963D7DFA113}" destId="{1B1521A8-A344-4C92-9630-6AC3AAD4BA26}" srcOrd="1" destOrd="0" presId="urn:microsoft.com/office/officeart/2018/2/layout/IconCircleList"/>
    <dgm:cxn modelId="{BF736ACB-20DA-46D9-91F7-3D0C13D74078}" type="presParOf" srcId="{CCF2D49F-2ABE-4D81-9C68-7963D7DFA113}" destId="{97B5CEC4-55C8-4790-8CE1-ED4FDDE9766D}" srcOrd="2" destOrd="0" presId="urn:microsoft.com/office/officeart/2018/2/layout/IconCircleList"/>
    <dgm:cxn modelId="{0AB0CB77-A938-4243-8DEC-D535E31C7470}" type="presParOf" srcId="{CCF2D49F-2ABE-4D81-9C68-7963D7DFA113}" destId="{8C1A5F24-681F-47B4-9C6C-BA9CCC4CF352}" srcOrd="3" destOrd="0" presId="urn:microsoft.com/office/officeart/2018/2/layout/IconCircleList"/>
    <dgm:cxn modelId="{4D5142E2-AEBA-46FB-BA2D-EB6CA11D1686}" type="presParOf" srcId="{881EF057-0847-441B-B395-DE90873B6C2A}" destId="{FB8AB706-91DE-4762-AF78-6EF20DE639F1}" srcOrd="3" destOrd="0" presId="urn:microsoft.com/office/officeart/2018/2/layout/IconCircleList"/>
    <dgm:cxn modelId="{D9C5495D-282E-4B50-9734-D53D4452E248}" type="presParOf" srcId="{881EF057-0847-441B-B395-DE90873B6C2A}" destId="{68D7A84B-7A27-4E5E-B8AE-20A65129AF62}" srcOrd="4" destOrd="0" presId="urn:microsoft.com/office/officeart/2018/2/layout/IconCircleList"/>
    <dgm:cxn modelId="{FCE52107-0623-4FA2-A91E-96D10891DC4B}" type="presParOf" srcId="{68D7A84B-7A27-4E5E-B8AE-20A65129AF62}" destId="{A5137A5E-B481-4B16-AE1F-426C60F85D40}" srcOrd="0" destOrd="0" presId="urn:microsoft.com/office/officeart/2018/2/layout/IconCircleList"/>
    <dgm:cxn modelId="{FEF71796-94C7-4AED-B1BD-7FD0D5F62BE6}" type="presParOf" srcId="{68D7A84B-7A27-4E5E-B8AE-20A65129AF62}" destId="{925B13E8-7C19-465A-9754-846AE7496B66}" srcOrd="1" destOrd="0" presId="urn:microsoft.com/office/officeart/2018/2/layout/IconCircleList"/>
    <dgm:cxn modelId="{92447CF6-699A-4BD0-A258-E9F04C58F66A}" type="presParOf" srcId="{68D7A84B-7A27-4E5E-B8AE-20A65129AF62}" destId="{FB888E69-DB66-4A0E-8B83-9089D3E6E58D}" srcOrd="2" destOrd="0" presId="urn:microsoft.com/office/officeart/2018/2/layout/IconCircleList"/>
    <dgm:cxn modelId="{9B51A2F7-9364-4991-AC6B-27841C543DD3}" type="presParOf" srcId="{68D7A84B-7A27-4E5E-B8AE-20A65129AF62}" destId="{3AFEF3E7-5B6D-44F4-968C-6DB0BA7BBA08}" srcOrd="3" destOrd="0" presId="urn:microsoft.com/office/officeart/2018/2/layout/IconCircleList"/>
    <dgm:cxn modelId="{77012AEE-1012-4EB4-AE31-AABA4A87E983}" type="presParOf" srcId="{881EF057-0847-441B-B395-DE90873B6C2A}" destId="{1A1BCE00-EA1F-45B8-9E96-52E723DD8D9A}" srcOrd="5" destOrd="0" presId="urn:microsoft.com/office/officeart/2018/2/layout/IconCircleList"/>
    <dgm:cxn modelId="{FBDB0AD6-E5A0-4D5A-9FA8-23E0CC9D0317}" type="presParOf" srcId="{881EF057-0847-441B-B395-DE90873B6C2A}" destId="{6A158E4A-54C1-46D7-816E-F7B581A4D9D1}" srcOrd="6" destOrd="0" presId="urn:microsoft.com/office/officeart/2018/2/layout/IconCircleList"/>
    <dgm:cxn modelId="{AE6D20EB-2811-401D-A7CF-58C263B4BFEC}" type="presParOf" srcId="{6A158E4A-54C1-46D7-816E-F7B581A4D9D1}" destId="{F11548D3-A415-435B-ACBE-C9A61A9C40AC}" srcOrd="0" destOrd="0" presId="urn:microsoft.com/office/officeart/2018/2/layout/IconCircleList"/>
    <dgm:cxn modelId="{0BF44E3B-4E84-4B6F-8C14-6FB7A8D0EAAD}" type="presParOf" srcId="{6A158E4A-54C1-46D7-816E-F7B581A4D9D1}" destId="{1B22B712-0FE9-446C-B77C-E8C3AA9CEFAF}" srcOrd="1" destOrd="0" presId="urn:microsoft.com/office/officeart/2018/2/layout/IconCircleList"/>
    <dgm:cxn modelId="{B8FC236F-784B-40D4-A41E-7014F6418E23}" type="presParOf" srcId="{6A158E4A-54C1-46D7-816E-F7B581A4D9D1}" destId="{26283C85-F721-427E-B233-68815FE99D0E}" srcOrd="2" destOrd="0" presId="urn:microsoft.com/office/officeart/2018/2/layout/IconCircleList"/>
    <dgm:cxn modelId="{0A1C3E10-A23B-49C9-999E-17C237F54447}" type="presParOf" srcId="{6A158E4A-54C1-46D7-816E-F7B581A4D9D1}" destId="{47987157-77DE-4E49-8CC4-F1F2CC43BE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FF969-099E-40F7-A931-A6EAAF0E2911}">
      <dsp:nvSpPr>
        <dsp:cNvPr id="0" name=""/>
        <dsp:cNvSpPr/>
      </dsp:nvSpPr>
      <dsp:spPr>
        <a:xfrm>
          <a:off x="57854" y="123482"/>
          <a:ext cx="1256182" cy="12561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3CE21F-D17E-4B92-B654-1DB3CDF7288E}">
      <dsp:nvSpPr>
        <dsp:cNvPr id="0" name=""/>
        <dsp:cNvSpPr/>
      </dsp:nvSpPr>
      <dsp:spPr>
        <a:xfrm>
          <a:off x="321652" y="387280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52C4F3-8783-4D7B-AFE3-87E8047B16F5}">
      <dsp:nvSpPr>
        <dsp:cNvPr id="0" name=""/>
        <dsp:cNvSpPr/>
      </dsp:nvSpPr>
      <dsp:spPr>
        <a:xfrm>
          <a:off x="1583219" y="12348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first step should be defined the business problem, we already have done that in Introduction</a:t>
          </a:r>
        </a:p>
      </dsp:txBody>
      <dsp:txXfrm>
        <a:off x="1583219" y="123482"/>
        <a:ext cx="2961002" cy="1256182"/>
      </dsp:txXfrm>
    </dsp:sp>
    <dsp:sp modelId="{F7C00ADF-44B5-41CF-9991-4F734E928B8A}">
      <dsp:nvSpPr>
        <dsp:cNvPr id="0" name=""/>
        <dsp:cNvSpPr/>
      </dsp:nvSpPr>
      <dsp:spPr>
        <a:xfrm>
          <a:off x="5060153" y="123482"/>
          <a:ext cx="1256182" cy="12561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1521A8-A344-4C92-9630-6AC3AAD4BA26}">
      <dsp:nvSpPr>
        <dsp:cNvPr id="0" name=""/>
        <dsp:cNvSpPr/>
      </dsp:nvSpPr>
      <dsp:spPr>
        <a:xfrm>
          <a:off x="5323952" y="387280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1A5F24-681F-47B4-9C6C-BA9CCC4CF352}">
      <dsp:nvSpPr>
        <dsp:cNvPr id="0" name=""/>
        <dsp:cNvSpPr/>
      </dsp:nvSpPr>
      <dsp:spPr>
        <a:xfrm>
          <a:off x="6585518" y="12348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second step should be downloaded the data and explore it, as we have done in Data</a:t>
          </a:r>
        </a:p>
      </dsp:txBody>
      <dsp:txXfrm>
        <a:off x="6585518" y="123482"/>
        <a:ext cx="2961002" cy="1256182"/>
      </dsp:txXfrm>
    </dsp:sp>
    <dsp:sp modelId="{A5137A5E-B481-4B16-AE1F-426C60F85D40}">
      <dsp:nvSpPr>
        <dsp:cNvPr id="0" name=""/>
        <dsp:cNvSpPr/>
      </dsp:nvSpPr>
      <dsp:spPr>
        <a:xfrm>
          <a:off x="57854" y="1944828"/>
          <a:ext cx="1256182" cy="12561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5B13E8-7C19-465A-9754-846AE7496B66}">
      <dsp:nvSpPr>
        <dsp:cNvPr id="0" name=""/>
        <dsp:cNvSpPr/>
      </dsp:nvSpPr>
      <dsp:spPr>
        <a:xfrm>
          <a:off x="321652" y="2208627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EF3E7-5B6D-44F4-968C-6DB0BA7BBA08}">
      <dsp:nvSpPr>
        <dsp:cNvPr id="0" name=""/>
        <dsp:cNvSpPr/>
      </dsp:nvSpPr>
      <dsp:spPr>
        <a:xfrm>
          <a:off x="1583219" y="194482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Third step is to explore neighborhoods in Hong Kong with Foursquare API</a:t>
          </a:r>
        </a:p>
      </dsp:txBody>
      <dsp:txXfrm>
        <a:off x="1583219" y="1944828"/>
        <a:ext cx="2961002" cy="1256182"/>
      </dsp:txXfrm>
    </dsp:sp>
    <dsp:sp modelId="{F11548D3-A415-435B-ACBE-C9A61A9C40AC}">
      <dsp:nvSpPr>
        <dsp:cNvPr id="0" name=""/>
        <dsp:cNvSpPr/>
      </dsp:nvSpPr>
      <dsp:spPr>
        <a:xfrm>
          <a:off x="5060153" y="1944828"/>
          <a:ext cx="1256182" cy="12561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22B712-0FE9-446C-B77C-E8C3AA9CEFAF}">
      <dsp:nvSpPr>
        <dsp:cNvPr id="0" name=""/>
        <dsp:cNvSpPr/>
      </dsp:nvSpPr>
      <dsp:spPr>
        <a:xfrm>
          <a:off x="5323952" y="2208627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987157-77DE-4E49-8CC4-F1F2CC43BE41}">
      <dsp:nvSpPr>
        <dsp:cNvPr id="0" name=""/>
        <dsp:cNvSpPr/>
      </dsp:nvSpPr>
      <dsp:spPr>
        <a:xfrm>
          <a:off x="6585518" y="194482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final step, cluster the all the neighborhoods with K-means &amp; visualize geographic details of each cluster</a:t>
          </a:r>
        </a:p>
      </dsp:txBody>
      <dsp:txXfrm>
        <a:off x="6585518" y="1944828"/>
        <a:ext cx="2961002" cy="125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34FA-4BB8-F245-9BA7-C594BD90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0028" y="2158284"/>
            <a:ext cx="8637073" cy="2541431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491C-57BD-894B-93C8-C56FDE846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215" y="1013076"/>
            <a:ext cx="9057886" cy="2415923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4000" dirty="0"/>
              <a:t>Choose a place to open a restaurant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sz="4000" dirty="0"/>
              <a:t>in </a:t>
            </a:r>
            <a:r>
              <a:rPr lang="en-US" altLang="zh-CN" sz="4000" dirty="0"/>
              <a:t>Hong</a:t>
            </a:r>
            <a:r>
              <a:rPr lang="zh-CN" altLang="en-US" sz="4000" dirty="0"/>
              <a:t> </a:t>
            </a:r>
            <a:r>
              <a:rPr lang="en-US" altLang="zh-CN" sz="4000" dirty="0"/>
              <a:t>Kong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641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F554-401D-7C43-B9CF-04CB0274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308018"/>
            <a:ext cx="4641362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4. Analysis</a:t>
            </a:r>
            <a:br>
              <a:rPr lang="en-US" sz="3300" dirty="0"/>
            </a:br>
            <a:endParaRPr lang="en-US" sz="3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1877-3275-AA4A-A675-25D47E01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331436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b="1" cap="all" dirty="0">
                <a:solidFill>
                  <a:schemeClr val="accent2">
                    <a:lumMod val="75000"/>
                  </a:schemeClr>
                </a:solidFill>
              </a:rPr>
              <a:t>APPEND TRAFFICE INFORMATION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2ABDC3-1215-714C-B6E7-9AB7B821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18" y="811443"/>
            <a:ext cx="7075373" cy="44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4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4EF554-401D-7C43-B9CF-04CB0274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4238246" cy="1049235"/>
          </a:xfrm>
        </p:spPr>
        <p:txBody>
          <a:bodyPr>
            <a:normAutofit/>
          </a:bodyPr>
          <a:lstStyle/>
          <a:p>
            <a:r>
              <a:rPr lang="en-US" dirty="0"/>
              <a:t>4. Analysis</a:t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Cluster Projects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1877-3275-AA4A-A675-25D47E01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454058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5A7896D-A0FD-8040-B36E-D20FB367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22" y="729585"/>
            <a:ext cx="5717694" cy="4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4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9D32-072C-274E-A864-3B4331BC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773F-D7F2-4D4C-839B-61AC7218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45" y="2015732"/>
            <a:ext cx="9688509" cy="3943634"/>
          </a:xfrm>
        </p:spPr>
        <p:txBody>
          <a:bodyPr>
            <a:normAutofit/>
          </a:bodyPr>
          <a:lstStyle/>
          <a:p>
            <a:r>
              <a:rPr lang="en-US" dirty="0"/>
              <a:t>Look back to our </a:t>
            </a:r>
            <a:r>
              <a:rPr lang="en-US" dirty="0" err="1"/>
              <a:t>vitualization</a:t>
            </a:r>
            <a:r>
              <a:rPr lang="en-US" dirty="0"/>
              <a:t> map, we can exclude Cluster 3,4,5 from </a:t>
            </a:r>
            <a:r>
              <a:rPr lang="en-US" dirty="0" err="1"/>
              <a:t>ur</a:t>
            </a:r>
            <a:r>
              <a:rPr lang="en-US" dirty="0"/>
              <a:t> candidates since there are mountains and parks. After examining cluster 1 and cluster 2, I'd like to say cluster 1 represents residential area and cluster 2 represents commercial area. </a:t>
            </a:r>
            <a:r>
              <a:rPr lang="en-US"/>
              <a:t>So if you want to open a restaurant, you should firstly choose the type of your restaurant and choose the corresponding location.</a:t>
            </a:r>
          </a:p>
        </p:txBody>
      </p:sp>
    </p:spTree>
    <p:extLst>
      <p:ext uri="{BB962C8B-B14F-4D97-AF65-F5344CB8AC3E}">
        <p14:creationId xmlns:p14="http://schemas.microsoft.com/office/powerpoint/2010/main" val="292256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F66AF-AD94-E340-9421-8526D076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9C34-94D8-0A4B-A967-6460429C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731" y="600759"/>
            <a:ext cx="7281619" cy="5656479"/>
          </a:xfrm>
        </p:spPr>
        <p:txBody>
          <a:bodyPr anchor="ctr">
            <a:normAutofit/>
          </a:bodyPr>
          <a:lstStyle/>
          <a:p>
            <a:r>
              <a:rPr lang="en-US" dirty="0"/>
              <a:t>1 - Introduction: Business Problem</a:t>
            </a:r>
          </a:p>
          <a:p>
            <a:r>
              <a:rPr lang="en-US" dirty="0"/>
              <a:t>2 - Data  </a:t>
            </a:r>
          </a:p>
          <a:p>
            <a:r>
              <a:rPr lang="en-US" dirty="0"/>
              <a:t>3 - Methodology</a:t>
            </a:r>
          </a:p>
          <a:p>
            <a:r>
              <a:rPr lang="en-US" dirty="0"/>
              <a:t>4 - Analysis        </a:t>
            </a:r>
            <a:endParaRPr lang="en-US" sz="18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5 - Results and Discussion</a:t>
            </a:r>
          </a:p>
          <a:p>
            <a:r>
              <a:rPr lang="en-US" dirty="0"/>
              <a:t>6 - Conclusion</a:t>
            </a:r>
          </a:p>
        </p:txBody>
      </p:sp>
    </p:spTree>
    <p:extLst>
      <p:ext uri="{BB962C8B-B14F-4D97-AF65-F5344CB8AC3E}">
        <p14:creationId xmlns:p14="http://schemas.microsoft.com/office/powerpoint/2010/main" val="74703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65296"/>
            <a:ext cx="3836278" cy="1581545"/>
          </a:xfrm>
        </p:spPr>
        <p:txBody>
          <a:bodyPr anchor="t">
            <a:normAutofit/>
          </a:bodyPr>
          <a:lstStyle/>
          <a:p>
            <a:br>
              <a:rPr lang="en-US" sz="3000" dirty="0"/>
            </a:br>
            <a:br>
              <a:rPr lang="en-US" sz="30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Business problem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DAC0-F8F0-C14E-B85A-02E7524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235" y="2347139"/>
            <a:ext cx="9603275" cy="3450613"/>
          </a:xfrm>
        </p:spPr>
        <p:txBody>
          <a:bodyPr/>
          <a:lstStyle/>
          <a:p>
            <a:r>
              <a:rPr lang="en-US" dirty="0"/>
              <a:t>The location is very important when you want to open a restaurant in Hong Kong. Traditionally people would look for traffic pattern information, demographic and lifestyle data online or by handing out survey. There are real-time data sources for traffic and demographic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835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/>
          <a:lstStyle/>
          <a:p>
            <a:r>
              <a:rPr lang="en-US" dirty="0"/>
              <a:t>2. Data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9EDA-A330-1A4C-AD09-61824E6E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first part of the project, I draw data frames containing neighborhood names and their locations. </a:t>
            </a:r>
          </a:p>
          <a:p>
            <a:r>
              <a:rPr lang="en-US" dirty="0"/>
              <a:t>In the second part of the project, I use the Four Square API to explore more information. Foursquare is a technology company that built a massive dataset of location.</a:t>
            </a:r>
          </a:p>
        </p:txBody>
      </p:sp>
    </p:spTree>
    <p:extLst>
      <p:ext uri="{BB962C8B-B14F-4D97-AF65-F5344CB8AC3E}">
        <p14:creationId xmlns:p14="http://schemas.microsoft.com/office/powerpoint/2010/main" val="34054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2. Data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2.2 Download and Explore Dataset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15A0E-BD8A-FF41-8858-913E1F9F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55" y="1976315"/>
            <a:ext cx="5080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F8A69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A8A63E-D00D-B146-94A3-48474496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973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BB26B27-31DE-6045-B372-777CAA6B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C3E2-E7CA-AC4D-87C5-4EDA1427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3. Methodology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8DB486-28E6-4B5B-8F38-BC1F06CB8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73269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14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F554-401D-7C43-B9CF-04CB0274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37" y="3918478"/>
            <a:ext cx="8648603" cy="109208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4. Analysis</a:t>
            </a:r>
            <a:br>
              <a:rPr lang="en-US" sz="2000" dirty="0"/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4.1 Analyze Each Project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1877-3275-AA4A-A675-25D47E01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cap="all" dirty="0"/>
              <a:t>top 10 VENUES FOR EACH NEIGHBORHOOD</a:t>
            </a:r>
            <a:endParaRPr lang="en-US" sz="1800" cap="all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8BEBAAA-D294-344D-BEAE-83004DAB4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2" y="622110"/>
            <a:ext cx="12192000" cy="34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3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F554-401D-7C43-B9CF-04CB0274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37" y="4406790"/>
            <a:ext cx="8885230" cy="80380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4. Analysis</a:t>
            </a:r>
            <a:br>
              <a:rPr lang="en-US" sz="2000" dirty="0"/>
            </a:b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1877-3275-AA4A-A675-25D47E01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cap="all" dirty="0"/>
              <a:t>Most common venues around each project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56F4C0-854A-7F46-82D8-D737ADCCA2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1137" y="913351"/>
            <a:ext cx="8648601" cy="311349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256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308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Capstone Project</vt:lpstr>
      <vt:lpstr>Content Page</vt:lpstr>
      <vt:lpstr>  Business problem</vt:lpstr>
      <vt:lpstr>2. Data</vt:lpstr>
      <vt:lpstr>2. Data 2.2 Download and Explore Dataset</vt:lpstr>
      <vt:lpstr>PowerPoint Presentation</vt:lpstr>
      <vt:lpstr>3. Methodology </vt:lpstr>
      <vt:lpstr>4. Analysis 4.1 Analyze Each Project</vt:lpstr>
      <vt:lpstr>4. Analysis </vt:lpstr>
      <vt:lpstr>4. Analysis </vt:lpstr>
      <vt:lpstr>4. Analysis   Cluster Projects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Suki Zuo</dc:creator>
  <cp:lastModifiedBy>Cheng Zeng</cp:lastModifiedBy>
  <cp:revision>4</cp:revision>
  <dcterms:created xsi:type="dcterms:W3CDTF">2019-02-19T09:43:13Z</dcterms:created>
  <dcterms:modified xsi:type="dcterms:W3CDTF">2019-10-04T05:28:13Z</dcterms:modified>
</cp:coreProperties>
</file>