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2019年3月5日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2019年3月5日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zofreeware.com/2008/03/winscp-41-bet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961458" y="2390862"/>
            <a:ext cx="8269083" cy="952150"/>
          </a:xfrm>
        </p:spPr>
        <p:txBody>
          <a:bodyPr rtlCol="0">
            <a:normAutofit/>
          </a:bodyPr>
          <a:lstStyle/>
          <a:p>
            <a:pPr algn="ctr"/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演算法繳交作業教學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常見無法編譯原因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0" y="3254278"/>
            <a:ext cx="5371752" cy="56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把作業的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檔給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package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E61B52-3AAA-41C6-825F-BE253222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86" y="838899"/>
            <a:ext cx="5843481" cy="5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聯絡方式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1705"/>
            <a:ext cx="8106561" cy="3163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使用上有問題可到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720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找助教詢問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或寄信到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郭溫蘋 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g107056037@smail.nchu.edu.tw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翁偉哲 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g107056047@smail.nchu.edu.tw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3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54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毎次繳交作業時，老師會在一個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java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檔中，定義好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abstract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名稱、以及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中要實作哪些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method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接著在編寫程式時，只要把該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java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放入同一個</a:t>
            </a:r>
            <a:r>
              <a:rPr lang="en-US" altLang="zh-TW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package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底下即可使用。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圖中提供的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java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檔為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ArrayData.java </a:t>
            </a:r>
          </a:p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ArrayData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YourID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.java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為同學要繳交作業的範例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8F8A1B-E6D8-43E7-ACAC-0DF1F6E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77" y="3549091"/>
            <a:ext cx="3020122" cy="14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ArrayData.java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54082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在這個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檔中定義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必須要實作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B3D5F4-2AE6-458E-839D-E283C06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1" y="2928405"/>
            <a:ext cx="7040099" cy="18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6403596" cy="454082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作業格式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檔名名稱為</a:t>
            </a:r>
            <a:r>
              <a:rPr lang="en-US" altLang="zh-TW" sz="20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ArrayData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加學號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 ArrayData4016001001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同時必須實作</a:t>
            </a:r>
            <a:r>
              <a:rPr lang="en-US" altLang="zh-TW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ArrayData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裡定義的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可以建立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main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function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來方便測試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method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000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程式碼中請不要含有中文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9CBF45-BBB1-4321-9CC0-CAC7D74A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9175"/>
            <a:ext cx="5981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上傳檔案教學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1"/>
            <a:ext cx="10972800" cy="142011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請先下載</a:t>
            </a:r>
            <a:r>
              <a:rPr lang="en-US" altLang="zh-TW" sz="24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WinSCP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官網</a:t>
            </a:r>
            <a:r>
              <a:rPr lang="en-US" altLang="zh-TW" sz="24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https://winscp.net/eng/download.php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阿榮版</a:t>
            </a:r>
            <a:r>
              <a:rPr lang="en-US" altLang="zh-TW" sz="24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  <a:r>
              <a:rPr lang="zh-TW" altLang="en-US" sz="24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hlinkClick r:id="rId2"/>
              </a:rPr>
              <a:t>http://www.azofreeware.com/2008/03/winscp-41-beta.html</a:t>
            </a:r>
            <a:endParaRPr lang="en-US" altLang="zh-TW" sz="24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749440-3553-4EF6-8D2B-191CEBE6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44" y="3280096"/>
            <a:ext cx="898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WinSCP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1"/>
            <a:ext cx="3148668" cy="4922519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主機名稱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(IP):</a:t>
            </a:r>
          </a:p>
          <a:p>
            <a:pPr marL="365760" lvl="1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140.120.13.242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埠號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(port):</a:t>
            </a:r>
          </a:p>
          <a:p>
            <a:pPr marL="365760" lvl="1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6776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使用者名稱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65760" lvl="1" indent="0">
              <a:buNone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字條上的帳號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65760" lvl="1" indent="0">
              <a:buNone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字條上的密碼</a:t>
            </a:r>
            <a:endParaRPr lang="en-US" altLang="zh-TW" sz="2200" dirty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87BDCA-8D45-4648-9E24-256B5E84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25" y="1652631"/>
            <a:ext cx="6982339" cy="47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WinSCP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35481"/>
            <a:ext cx="3336348" cy="444408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登入後請點選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HW01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接著把你的作業拖曳到右邊資料夾底下即可</a:t>
            </a:r>
            <a:endParaRPr lang="en-US" altLang="zh-TW" sz="2800" dirty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D62B65-0F32-4EDD-B5BC-84A72ACC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061" y="1837190"/>
            <a:ext cx="8077529" cy="4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排名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1"/>
            <a:ext cx="3693952" cy="4229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在根目錄的底下有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HW01_rank.txt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即為作業排名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排名依照程式的執行時間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每天早晚六點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重新排名一次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錯誤訊息會提供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哪些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答案不符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無法編譯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缺少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名有錯</a:t>
            </a:r>
            <a:endParaRPr lang="en-US" altLang="zh-TW" sz="2300" dirty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C28E4E-8FFC-491A-99B9-991D2235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683382"/>
            <a:ext cx="78486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33125-3D3E-41E2-824F-5030C94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定義好的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檔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28D59-9DA9-4E4D-B81E-8453655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7760"/>
            <a:ext cx="3693952" cy="4229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登入後請點選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extend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→點開查看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ArrayData.java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（無提供下載，請自行在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package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名字需和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extend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中的一樣）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Ex: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ArrayData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24E8B-7F82-43CE-BB48-59EB16EB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22" y="1652631"/>
            <a:ext cx="8084001" cy="52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訂 2">
      <a:majorFont>
        <a:latin typeface="Times New Roman"/>
        <a:ea typeface="微軟正黑體 Light"/>
        <a:cs typeface=""/>
      </a:majorFont>
      <a:minorFont>
        <a:latin typeface="Times New Roman"/>
        <a:ea typeface="微軟正黑體 Light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353</Words>
  <Application>Microsoft Office PowerPoint</Application>
  <PresentationFormat>寬螢幕</PresentationFormat>
  <Paragraphs>67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細明體</vt:lpstr>
      <vt:lpstr>微軟正黑體</vt:lpstr>
      <vt:lpstr>新細明體</vt:lpstr>
      <vt:lpstr>標楷體</vt:lpstr>
      <vt:lpstr>Calibri</vt:lpstr>
      <vt:lpstr>Times New Roman</vt:lpstr>
      <vt:lpstr>Wingdings 2</vt:lpstr>
      <vt:lpstr>腦力激盪簡報</vt:lpstr>
      <vt:lpstr>演算法繳交作業教學</vt:lpstr>
      <vt:lpstr>教學</vt:lpstr>
      <vt:lpstr>ArrayData.java</vt:lpstr>
      <vt:lpstr>作業</vt:lpstr>
      <vt:lpstr>上傳檔案教學</vt:lpstr>
      <vt:lpstr>WinSCP</vt:lpstr>
      <vt:lpstr>WinSCP</vt:lpstr>
      <vt:lpstr>排名</vt:lpstr>
      <vt:lpstr>定義好的java檔</vt:lpstr>
      <vt:lpstr>常見無法編譯原因</vt:lpstr>
      <vt:lpstr>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創意工作階段</dc:title>
  <dc:creator>Weng William</dc:creator>
  <cp:lastModifiedBy>UDIC_Wen</cp:lastModifiedBy>
  <cp:revision>14</cp:revision>
  <dcterms:created xsi:type="dcterms:W3CDTF">2019-03-02T09:01:47Z</dcterms:created>
  <dcterms:modified xsi:type="dcterms:W3CDTF">2019-03-05T05:00:52Z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