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6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3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7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5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70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4C41-F643-4774-8D4B-8E936D8009BA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9289-F5A9-4BAB-A2A3-F631DBF07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8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807" b="145"/>
          <a:stretch/>
        </p:blipFill>
        <p:spPr>
          <a:xfrm>
            <a:off x="51929" y="130627"/>
            <a:ext cx="6906220" cy="666641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28051"/>
              </p:ext>
            </p:extLst>
          </p:nvPr>
        </p:nvGraphicFramePr>
        <p:xfrm>
          <a:off x="7010400" y="2310492"/>
          <a:ext cx="4891314" cy="3177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219">
                  <a:extLst>
                    <a:ext uri="{9D8B030D-6E8A-4147-A177-3AD203B41FA5}">
                      <a16:colId xmlns:a16="http://schemas.microsoft.com/office/drawing/2014/main" val="333492229"/>
                    </a:ext>
                  </a:extLst>
                </a:gridCol>
                <a:gridCol w="815219">
                  <a:extLst>
                    <a:ext uri="{9D8B030D-6E8A-4147-A177-3AD203B41FA5}">
                      <a16:colId xmlns:a16="http://schemas.microsoft.com/office/drawing/2014/main" val="2392789450"/>
                    </a:ext>
                  </a:extLst>
                </a:gridCol>
                <a:gridCol w="815219">
                  <a:extLst>
                    <a:ext uri="{9D8B030D-6E8A-4147-A177-3AD203B41FA5}">
                      <a16:colId xmlns:a16="http://schemas.microsoft.com/office/drawing/2014/main" val="1523293699"/>
                    </a:ext>
                  </a:extLst>
                </a:gridCol>
                <a:gridCol w="815219">
                  <a:extLst>
                    <a:ext uri="{9D8B030D-6E8A-4147-A177-3AD203B41FA5}">
                      <a16:colId xmlns:a16="http://schemas.microsoft.com/office/drawing/2014/main" val="706710703"/>
                    </a:ext>
                  </a:extLst>
                </a:gridCol>
                <a:gridCol w="815219">
                  <a:extLst>
                    <a:ext uri="{9D8B030D-6E8A-4147-A177-3AD203B41FA5}">
                      <a16:colId xmlns:a16="http://schemas.microsoft.com/office/drawing/2014/main" val="2089107345"/>
                    </a:ext>
                  </a:extLst>
                </a:gridCol>
                <a:gridCol w="815219">
                  <a:extLst>
                    <a:ext uri="{9D8B030D-6E8A-4147-A177-3AD203B41FA5}">
                      <a16:colId xmlns:a16="http://schemas.microsoft.com/office/drawing/2014/main" val="1663043058"/>
                    </a:ext>
                  </a:extLst>
                </a:gridCol>
              </a:tblGrid>
              <a:tr h="7944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10253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691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79153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6775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7001691" y="2360023"/>
            <a:ext cx="809898" cy="705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114903" y="26960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6972" y="236002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300754" y="17417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0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寬螢幕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Chen</cp:lastModifiedBy>
  <cp:revision>2</cp:revision>
  <dcterms:created xsi:type="dcterms:W3CDTF">2019-03-27T03:32:39Z</dcterms:created>
  <dcterms:modified xsi:type="dcterms:W3CDTF">2019-03-27T03:42:26Z</dcterms:modified>
</cp:coreProperties>
</file>