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10C6-C061-4662-8C1D-8E29F66C2A13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ED1F-7F49-463A-AA66-84768B628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44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10C6-C061-4662-8C1D-8E29F66C2A13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ED1F-7F49-463A-AA66-84768B628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66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10C6-C061-4662-8C1D-8E29F66C2A13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ED1F-7F49-463A-AA66-84768B628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81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10C6-C061-4662-8C1D-8E29F66C2A13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ED1F-7F49-463A-AA66-84768B628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01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10C6-C061-4662-8C1D-8E29F66C2A13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ED1F-7F49-463A-AA66-84768B628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44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10C6-C061-4662-8C1D-8E29F66C2A13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ED1F-7F49-463A-AA66-84768B628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9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10C6-C061-4662-8C1D-8E29F66C2A13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ED1F-7F49-463A-AA66-84768B628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32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10C6-C061-4662-8C1D-8E29F66C2A13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ED1F-7F49-463A-AA66-84768B628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24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10C6-C061-4662-8C1D-8E29F66C2A13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ED1F-7F49-463A-AA66-84768B628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95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10C6-C061-4662-8C1D-8E29F66C2A13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ED1F-7F49-463A-AA66-84768B628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11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10C6-C061-4662-8C1D-8E29F66C2A13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ED1F-7F49-463A-AA66-84768B628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10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10C6-C061-4662-8C1D-8E29F66C2A13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CED1F-7F49-463A-AA66-84768B6285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05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961"/>
          <a:stretch/>
        </p:blipFill>
        <p:spPr>
          <a:xfrm>
            <a:off x="574765" y="843234"/>
            <a:ext cx="5188404" cy="49625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3" r="8401" b="6444"/>
          <a:stretch/>
        </p:blipFill>
        <p:spPr>
          <a:xfrm rot="16200000">
            <a:off x="6105799" y="2186939"/>
            <a:ext cx="2690946" cy="6416038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3561805" y="4624252"/>
            <a:ext cx="496389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55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</dc:creator>
  <cp:lastModifiedBy>Chen</cp:lastModifiedBy>
  <cp:revision>2</cp:revision>
  <dcterms:created xsi:type="dcterms:W3CDTF">2019-03-18T09:12:08Z</dcterms:created>
  <dcterms:modified xsi:type="dcterms:W3CDTF">2019-03-18T09:16:41Z</dcterms:modified>
</cp:coreProperties>
</file>