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C666-8A89-48A4-963D-A9E91964258F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D47F-FBE3-4FDF-A538-3C9C7F1029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55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C666-8A89-48A4-963D-A9E91964258F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D47F-FBE3-4FDF-A538-3C9C7F1029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41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C666-8A89-48A4-963D-A9E91964258F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D47F-FBE3-4FDF-A538-3C9C7F1029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38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C666-8A89-48A4-963D-A9E91964258F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D47F-FBE3-4FDF-A538-3C9C7F1029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48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C666-8A89-48A4-963D-A9E91964258F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D47F-FBE3-4FDF-A538-3C9C7F1029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32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C666-8A89-48A4-963D-A9E91964258F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D47F-FBE3-4FDF-A538-3C9C7F1029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53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C666-8A89-48A4-963D-A9E91964258F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D47F-FBE3-4FDF-A538-3C9C7F1029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96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C666-8A89-48A4-963D-A9E91964258F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D47F-FBE3-4FDF-A538-3C9C7F1029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5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C666-8A89-48A4-963D-A9E91964258F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D47F-FBE3-4FDF-A538-3C9C7F1029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85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C666-8A89-48A4-963D-A9E91964258F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D47F-FBE3-4FDF-A538-3C9C7F1029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97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C666-8A89-48A4-963D-A9E91964258F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D47F-FBE3-4FDF-A538-3C9C7F1029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8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AC666-8A89-48A4-963D-A9E91964258F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FD47F-FBE3-4FDF-A538-3C9C7F1029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37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22" y="566057"/>
            <a:ext cx="3971925" cy="19621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22" y="3150326"/>
            <a:ext cx="6753225" cy="304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397" y="816701"/>
            <a:ext cx="42767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</dc:creator>
  <cp:lastModifiedBy>Chen</cp:lastModifiedBy>
  <cp:revision>1</cp:revision>
  <dcterms:created xsi:type="dcterms:W3CDTF">2019-04-17T04:53:44Z</dcterms:created>
  <dcterms:modified xsi:type="dcterms:W3CDTF">2019-04-17T04:55:09Z</dcterms:modified>
</cp:coreProperties>
</file>