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968E-C4C6-464C-84CA-F6106FDD1E51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0646-BAE2-44F4-B3D7-3C3A98111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02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968E-C4C6-464C-84CA-F6106FDD1E51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0646-BAE2-44F4-B3D7-3C3A98111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12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968E-C4C6-464C-84CA-F6106FDD1E51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0646-BAE2-44F4-B3D7-3C3A98111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3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968E-C4C6-464C-84CA-F6106FDD1E51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0646-BAE2-44F4-B3D7-3C3A98111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39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968E-C4C6-464C-84CA-F6106FDD1E51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0646-BAE2-44F4-B3D7-3C3A98111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63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968E-C4C6-464C-84CA-F6106FDD1E51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0646-BAE2-44F4-B3D7-3C3A98111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21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968E-C4C6-464C-84CA-F6106FDD1E51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0646-BAE2-44F4-B3D7-3C3A98111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5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968E-C4C6-464C-84CA-F6106FDD1E51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0646-BAE2-44F4-B3D7-3C3A98111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96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968E-C4C6-464C-84CA-F6106FDD1E51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0646-BAE2-44F4-B3D7-3C3A98111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79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968E-C4C6-464C-84CA-F6106FDD1E51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0646-BAE2-44F4-B3D7-3C3A98111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55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968E-C4C6-464C-84CA-F6106FDD1E51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0646-BAE2-44F4-B3D7-3C3A98111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14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968E-C4C6-464C-84CA-F6106FDD1E51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0646-BAE2-44F4-B3D7-3C3A98111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76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圖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" y="182880"/>
            <a:ext cx="11948159" cy="6609806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6060241" y="1958772"/>
            <a:ext cx="163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     * ( i-2, k+2 )</a:t>
            </a:r>
          </a:p>
          <a:p>
            <a:r>
              <a:rPr lang="en-US" altLang="zh-TW" dirty="0" smtClean="0"/>
              <a:t>   * ( i-1, k+1 )</a:t>
            </a:r>
          </a:p>
          <a:p>
            <a:r>
              <a:rPr lang="en-US" altLang="zh-TW" dirty="0" smtClean="0"/>
              <a:t>* (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k )</a:t>
            </a:r>
          </a:p>
          <a:p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4941256" y="283476"/>
            <a:ext cx="6965537" cy="1604571"/>
            <a:chOff x="4845462" y="4167499"/>
            <a:chExt cx="6965537" cy="1604571"/>
          </a:xfrm>
        </p:grpSpPr>
        <p:grpSp>
          <p:nvGrpSpPr>
            <p:cNvPr id="26" name="群組 25"/>
            <p:cNvGrpSpPr/>
            <p:nvPr/>
          </p:nvGrpSpPr>
          <p:grpSpPr>
            <a:xfrm>
              <a:off x="5657216" y="4167499"/>
              <a:ext cx="6153783" cy="1604571"/>
              <a:chOff x="5709147" y="4813326"/>
              <a:chExt cx="6153783" cy="1604571"/>
            </a:xfrm>
          </p:grpSpPr>
          <p:pic>
            <p:nvPicPr>
              <p:cNvPr id="17" name="圖片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5775" y="5206317"/>
                <a:ext cx="5717155" cy="1211580"/>
              </a:xfrm>
              <a:prstGeom prst="rect">
                <a:avLst/>
              </a:prstGeom>
            </p:spPr>
          </p:pic>
          <p:cxnSp>
            <p:nvCxnSpPr>
              <p:cNvPr id="22" name="直線接點 21"/>
              <p:cNvCxnSpPr/>
              <p:nvPr/>
            </p:nvCxnSpPr>
            <p:spPr>
              <a:xfrm flipH="1" flipV="1">
                <a:off x="5817319" y="4927323"/>
                <a:ext cx="398118" cy="3033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文字方塊 22"/>
              <p:cNvSpPr txBox="1"/>
              <p:nvPr/>
            </p:nvSpPr>
            <p:spPr>
              <a:xfrm>
                <a:off x="5709147" y="4927323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 smtClean="0"/>
                  <a:t>i</a:t>
                </a:r>
                <a:endParaRPr lang="zh-TW" altLang="en-US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5987489" y="4830744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k</a:t>
                </a:r>
                <a:endParaRPr lang="zh-TW" altLang="en-US" dirty="0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6116883" y="4813326"/>
                <a:ext cx="5694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 1 2 3 4 5 6 7  0 1 2 3….</a:t>
                </a:r>
                <a:endParaRPr lang="zh-TW" altLang="en-US" dirty="0"/>
              </a:p>
            </p:txBody>
          </p:sp>
        </p:grpSp>
        <p:pic>
          <p:nvPicPr>
            <p:cNvPr id="36" name="圖片 35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427" r="80388" b="51379"/>
            <a:stretch/>
          </p:blipFill>
          <p:spPr>
            <a:xfrm>
              <a:off x="4845462" y="4584887"/>
              <a:ext cx="1253735" cy="642802"/>
            </a:xfrm>
            <a:prstGeom prst="rect">
              <a:avLst/>
            </a:prstGeom>
          </p:spPr>
        </p:pic>
      </p:grpSp>
      <p:pic>
        <p:nvPicPr>
          <p:cNvPr id="38" name="圖片 37"/>
          <p:cNvPicPr/>
          <p:nvPr/>
        </p:nvPicPr>
        <p:blipFill rotWithShape="1">
          <a:blip r:embed="rId5"/>
          <a:srcRect r="50158" b="8"/>
          <a:stretch/>
        </p:blipFill>
        <p:spPr>
          <a:xfrm>
            <a:off x="6389959" y="4168140"/>
            <a:ext cx="3592195" cy="19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0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</Words>
  <Application>Microsoft Office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</dc:creator>
  <cp:lastModifiedBy>Chen</cp:lastModifiedBy>
  <cp:revision>4</cp:revision>
  <dcterms:created xsi:type="dcterms:W3CDTF">2019-04-10T04:44:55Z</dcterms:created>
  <dcterms:modified xsi:type="dcterms:W3CDTF">2019-04-10T05:06:39Z</dcterms:modified>
</cp:coreProperties>
</file>