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EDA0-C3DD-4C9C-98EB-48F90898E62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EA0E-29FB-4D5D-9106-5A3E0BDD4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13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EDA0-C3DD-4C9C-98EB-48F90898E62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EA0E-29FB-4D5D-9106-5A3E0BDD4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40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EDA0-C3DD-4C9C-98EB-48F90898E62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EA0E-29FB-4D5D-9106-5A3E0BDD4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0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EDA0-C3DD-4C9C-98EB-48F90898E62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EA0E-29FB-4D5D-9106-5A3E0BDD4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16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EDA0-C3DD-4C9C-98EB-48F90898E62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EA0E-29FB-4D5D-9106-5A3E0BDD4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0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EDA0-C3DD-4C9C-98EB-48F90898E62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EA0E-29FB-4D5D-9106-5A3E0BDD4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87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EDA0-C3DD-4C9C-98EB-48F90898E62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EA0E-29FB-4D5D-9106-5A3E0BDD4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02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EDA0-C3DD-4C9C-98EB-48F90898E62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EA0E-29FB-4D5D-9106-5A3E0BDD4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7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EDA0-C3DD-4C9C-98EB-48F90898E62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EA0E-29FB-4D5D-9106-5A3E0BDD4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76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EDA0-C3DD-4C9C-98EB-48F90898E62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EA0E-29FB-4D5D-9106-5A3E0BDD4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31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EDA0-C3DD-4C9C-98EB-48F90898E62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EA0E-29FB-4D5D-9106-5A3E0BDD4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EDA0-C3DD-4C9C-98EB-48F90898E62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EA0E-29FB-4D5D-9106-5A3E0BDD4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76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41" y="302225"/>
            <a:ext cx="5229225" cy="62865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657599" y="2257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往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2545492" y="2483024"/>
            <a:ext cx="1095633" cy="4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719382" y="31921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往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2607275" y="3418018"/>
            <a:ext cx="1095633" cy="4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4"/>
          <p:cNvSpPr txBox="1"/>
          <p:nvPr/>
        </p:nvSpPr>
        <p:spPr>
          <a:xfrm>
            <a:off x="3641125" y="42143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往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529018" y="4440196"/>
            <a:ext cx="1095633" cy="4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4"/>
          <p:cNvSpPr txBox="1"/>
          <p:nvPr/>
        </p:nvSpPr>
        <p:spPr>
          <a:xfrm>
            <a:off x="3657599" y="51556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往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2545492" y="5381459"/>
            <a:ext cx="1095633" cy="4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/>
          <p:cNvGrpSpPr/>
          <p:nvPr/>
        </p:nvGrpSpPr>
        <p:grpSpPr>
          <a:xfrm>
            <a:off x="6705436" y="1754660"/>
            <a:ext cx="3868080" cy="4027357"/>
            <a:chOff x="0" y="0"/>
            <a:chExt cx="2590800" cy="2697482"/>
          </a:xfrm>
        </p:grpSpPr>
        <p:sp>
          <p:nvSpPr>
            <p:cNvPr id="113" name="文字方塊 2"/>
            <p:cNvSpPr txBox="1">
              <a:spLocks noChangeArrowheads="1"/>
            </p:cNvSpPr>
            <p:nvPr/>
          </p:nvSpPr>
          <p:spPr bwMode="auto">
            <a:xfrm>
              <a:off x="0" y="0"/>
              <a:ext cx="2590800" cy="3206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zh-TW" alt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 </a:t>
              </a:r>
              <a:r>
                <a:rPr 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  </a:t>
              </a:r>
              <a:r>
                <a:rPr lang="zh-TW" alt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    </a:t>
              </a:r>
              <a:r>
                <a:rPr 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r>
                <a:rPr lang="en-US" sz="14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  </a:t>
              </a:r>
              <a:r>
                <a:rPr lang="zh-TW" alt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    </a:t>
              </a:r>
              <a:r>
                <a:rPr 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   </a:t>
              </a:r>
              <a:r>
                <a:rPr lang="zh-TW" alt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   </a:t>
              </a:r>
              <a:r>
                <a:rPr 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 </a:t>
              </a:r>
              <a:r>
                <a:rPr lang="zh-TW" alt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    </a:t>
              </a:r>
              <a:r>
                <a:rPr 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r>
                <a:rPr lang="en-US" sz="14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   </a:t>
              </a:r>
              <a:r>
                <a:rPr lang="zh-TW" alt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    </a:t>
              </a:r>
              <a:r>
                <a:rPr 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  </a:t>
              </a:r>
              <a:r>
                <a:rPr lang="zh-TW" alt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    </a:t>
              </a:r>
              <a:r>
                <a:rPr 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  </a:t>
              </a:r>
              <a:r>
                <a:rPr lang="zh-TW" alt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   </a:t>
              </a:r>
              <a:r>
                <a:rPr lang="en-US" sz="1400" kern="100" dirty="0" smtClean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r>
                <a:rPr lang="en-US" sz="14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群組 113"/>
            <p:cNvGrpSpPr/>
            <p:nvPr/>
          </p:nvGrpSpPr>
          <p:grpSpPr>
            <a:xfrm>
              <a:off x="22860" y="274320"/>
              <a:ext cx="2468880" cy="2423162"/>
              <a:chOff x="0" y="0"/>
              <a:chExt cx="2469053" cy="2423162"/>
            </a:xfrm>
          </p:grpSpPr>
          <p:grpSp>
            <p:nvGrpSpPr>
              <p:cNvPr id="115" name="群組 114"/>
              <p:cNvGrpSpPr/>
              <p:nvPr/>
            </p:nvGrpSpPr>
            <p:grpSpPr>
              <a:xfrm>
                <a:off x="0" y="0"/>
                <a:ext cx="2469053" cy="2423162"/>
                <a:chOff x="0" y="0"/>
                <a:chExt cx="2049780" cy="2011680"/>
              </a:xfrm>
            </p:grpSpPr>
            <p:grpSp>
              <p:nvGrpSpPr>
                <p:cNvPr id="122" name="群組 121"/>
                <p:cNvGrpSpPr/>
                <p:nvPr/>
              </p:nvGrpSpPr>
              <p:grpSpPr>
                <a:xfrm>
                  <a:off x="0" y="0"/>
                  <a:ext cx="2049780" cy="259080"/>
                  <a:chOff x="0" y="0"/>
                  <a:chExt cx="2049780" cy="259080"/>
                </a:xfrm>
              </p:grpSpPr>
              <p:sp>
                <p:nvSpPr>
                  <p:cNvPr id="190" name="矩形 189"/>
                  <p:cNvSpPr/>
                  <p:nvPr/>
                </p:nvSpPr>
                <p:spPr>
                  <a:xfrm>
                    <a:off x="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91" name="矩形 190"/>
                  <p:cNvSpPr/>
                  <p:nvPr/>
                </p:nvSpPr>
                <p:spPr>
                  <a:xfrm>
                    <a:off x="25908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92" name="矩形 191"/>
                  <p:cNvSpPr/>
                  <p:nvPr/>
                </p:nvSpPr>
                <p:spPr>
                  <a:xfrm>
                    <a:off x="51054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93" name="矩形 192"/>
                  <p:cNvSpPr/>
                  <p:nvPr/>
                </p:nvSpPr>
                <p:spPr>
                  <a:xfrm>
                    <a:off x="102870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94" name="矩形 193"/>
                  <p:cNvSpPr/>
                  <p:nvPr/>
                </p:nvSpPr>
                <p:spPr>
                  <a:xfrm>
                    <a:off x="76962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95" name="矩形 194"/>
                  <p:cNvSpPr/>
                  <p:nvPr/>
                </p:nvSpPr>
                <p:spPr>
                  <a:xfrm>
                    <a:off x="128016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96" name="矩形 195"/>
                  <p:cNvSpPr/>
                  <p:nvPr/>
                </p:nvSpPr>
                <p:spPr>
                  <a:xfrm>
                    <a:off x="153162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97" name="矩形 196"/>
                  <p:cNvSpPr/>
                  <p:nvPr/>
                </p:nvSpPr>
                <p:spPr>
                  <a:xfrm>
                    <a:off x="179070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23" name="群組 122"/>
                <p:cNvGrpSpPr/>
                <p:nvPr/>
              </p:nvGrpSpPr>
              <p:grpSpPr>
                <a:xfrm>
                  <a:off x="0" y="228600"/>
                  <a:ext cx="2049780" cy="259080"/>
                  <a:chOff x="0" y="0"/>
                  <a:chExt cx="2049780" cy="259080"/>
                </a:xfrm>
              </p:grpSpPr>
              <p:grpSp>
                <p:nvGrpSpPr>
                  <p:cNvPr id="181" name="群組 180"/>
                  <p:cNvGrpSpPr/>
                  <p:nvPr/>
                </p:nvGrpSpPr>
                <p:grpSpPr>
                  <a:xfrm>
                    <a:off x="0" y="0"/>
                    <a:ext cx="1790700" cy="259080"/>
                    <a:chOff x="0" y="0"/>
                    <a:chExt cx="1790700" cy="259080"/>
                  </a:xfrm>
                </p:grpSpPr>
                <p:sp>
                  <p:nvSpPr>
                    <p:cNvPr id="183" name="矩形 182"/>
                    <p:cNvSpPr/>
                    <p:nvPr/>
                  </p:nvSpPr>
                  <p:spPr>
                    <a:xfrm>
                      <a:off x="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84" name="矩形 183"/>
                    <p:cNvSpPr/>
                    <p:nvPr/>
                  </p:nvSpPr>
                  <p:spPr>
                    <a:xfrm>
                      <a:off x="25146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85" name="矩形 184"/>
                    <p:cNvSpPr/>
                    <p:nvPr/>
                  </p:nvSpPr>
                  <p:spPr>
                    <a:xfrm>
                      <a:off x="76962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86" name="矩形 185"/>
                    <p:cNvSpPr/>
                    <p:nvPr/>
                  </p:nvSpPr>
                  <p:spPr>
                    <a:xfrm>
                      <a:off x="51054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87" name="矩形 186"/>
                    <p:cNvSpPr/>
                    <p:nvPr/>
                  </p:nvSpPr>
                  <p:spPr>
                    <a:xfrm>
                      <a:off x="102108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88" name="矩形 187"/>
                    <p:cNvSpPr/>
                    <p:nvPr/>
                  </p:nvSpPr>
                  <p:spPr>
                    <a:xfrm>
                      <a:off x="127254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89" name="矩形 188"/>
                    <p:cNvSpPr/>
                    <p:nvPr/>
                  </p:nvSpPr>
                  <p:spPr>
                    <a:xfrm>
                      <a:off x="153162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182" name="矩形 181"/>
                  <p:cNvSpPr/>
                  <p:nvPr/>
                </p:nvSpPr>
                <p:spPr>
                  <a:xfrm>
                    <a:off x="179070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24" name="群組 123"/>
                <p:cNvGrpSpPr/>
                <p:nvPr/>
              </p:nvGrpSpPr>
              <p:grpSpPr>
                <a:xfrm>
                  <a:off x="0" y="487680"/>
                  <a:ext cx="2049780" cy="259080"/>
                  <a:chOff x="0" y="0"/>
                  <a:chExt cx="2049780" cy="259080"/>
                </a:xfrm>
              </p:grpSpPr>
              <p:sp>
                <p:nvSpPr>
                  <p:cNvPr id="173" name="矩形 172"/>
                  <p:cNvSpPr/>
                  <p:nvPr/>
                </p:nvSpPr>
                <p:spPr>
                  <a:xfrm>
                    <a:off x="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74" name="矩形 173"/>
                  <p:cNvSpPr/>
                  <p:nvPr/>
                </p:nvSpPr>
                <p:spPr>
                  <a:xfrm>
                    <a:off x="25908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75" name="矩形 174"/>
                  <p:cNvSpPr/>
                  <p:nvPr/>
                </p:nvSpPr>
                <p:spPr>
                  <a:xfrm>
                    <a:off x="51054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76" name="矩形 175"/>
                  <p:cNvSpPr/>
                  <p:nvPr/>
                </p:nvSpPr>
                <p:spPr>
                  <a:xfrm>
                    <a:off x="102870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77" name="矩形 176"/>
                  <p:cNvSpPr/>
                  <p:nvPr/>
                </p:nvSpPr>
                <p:spPr>
                  <a:xfrm>
                    <a:off x="76962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78" name="矩形 177"/>
                  <p:cNvSpPr/>
                  <p:nvPr/>
                </p:nvSpPr>
                <p:spPr>
                  <a:xfrm>
                    <a:off x="128016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79" name="矩形 178"/>
                  <p:cNvSpPr/>
                  <p:nvPr/>
                </p:nvSpPr>
                <p:spPr>
                  <a:xfrm>
                    <a:off x="153162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80" name="矩形 179"/>
                  <p:cNvSpPr/>
                  <p:nvPr/>
                </p:nvSpPr>
                <p:spPr>
                  <a:xfrm>
                    <a:off x="179070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25" name="群組 124"/>
                <p:cNvGrpSpPr/>
                <p:nvPr/>
              </p:nvGrpSpPr>
              <p:grpSpPr>
                <a:xfrm>
                  <a:off x="0" y="1501140"/>
                  <a:ext cx="2049780" cy="259080"/>
                  <a:chOff x="0" y="0"/>
                  <a:chExt cx="2049780" cy="259080"/>
                </a:xfrm>
              </p:grpSpPr>
              <p:sp>
                <p:nvSpPr>
                  <p:cNvPr id="165" name="矩形 164"/>
                  <p:cNvSpPr/>
                  <p:nvPr/>
                </p:nvSpPr>
                <p:spPr>
                  <a:xfrm>
                    <a:off x="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66" name="矩形 165"/>
                  <p:cNvSpPr/>
                  <p:nvPr/>
                </p:nvSpPr>
                <p:spPr>
                  <a:xfrm>
                    <a:off x="25908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67" name="矩形 166"/>
                  <p:cNvSpPr/>
                  <p:nvPr/>
                </p:nvSpPr>
                <p:spPr>
                  <a:xfrm>
                    <a:off x="51054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68" name="矩形 167"/>
                  <p:cNvSpPr/>
                  <p:nvPr/>
                </p:nvSpPr>
                <p:spPr>
                  <a:xfrm>
                    <a:off x="102870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69" name="矩形 168"/>
                  <p:cNvSpPr/>
                  <p:nvPr/>
                </p:nvSpPr>
                <p:spPr>
                  <a:xfrm>
                    <a:off x="76962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70" name="矩形 169"/>
                  <p:cNvSpPr/>
                  <p:nvPr/>
                </p:nvSpPr>
                <p:spPr>
                  <a:xfrm>
                    <a:off x="128016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71" name="矩形 170"/>
                  <p:cNvSpPr/>
                  <p:nvPr/>
                </p:nvSpPr>
                <p:spPr>
                  <a:xfrm>
                    <a:off x="153162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72" name="矩形 171"/>
                  <p:cNvSpPr/>
                  <p:nvPr/>
                </p:nvSpPr>
                <p:spPr>
                  <a:xfrm>
                    <a:off x="179070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26" name="群組 125"/>
                <p:cNvGrpSpPr/>
                <p:nvPr/>
              </p:nvGrpSpPr>
              <p:grpSpPr>
                <a:xfrm>
                  <a:off x="0" y="739140"/>
                  <a:ext cx="2049780" cy="259080"/>
                  <a:chOff x="0" y="0"/>
                  <a:chExt cx="2049780" cy="259080"/>
                </a:xfrm>
              </p:grpSpPr>
              <p:grpSp>
                <p:nvGrpSpPr>
                  <p:cNvPr id="156" name="群組 155"/>
                  <p:cNvGrpSpPr/>
                  <p:nvPr/>
                </p:nvGrpSpPr>
                <p:grpSpPr>
                  <a:xfrm>
                    <a:off x="0" y="0"/>
                    <a:ext cx="1790700" cy="259080"/>
                    <a:chOff x="0" y="0"/>
                    <a:chExt cx="1790700" cy="259080"/>
                  </a:xfrm>
                </p:grpSpPr>
                <p:sp>
                  <p:nvSpPr>
                    <p:cNvPr id="158" name="矩形 157"/>
                    <p:cNvSpPr/>
                    <p:nvPr/>
                  </p:nvSpPr>
                  <p:spPr>
                    <a:xfrm>
                      <a:off x="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59" name="矩形 158"/>
                    <p:cNvSpPr/>
                    <p:nvPr/>
                  </p:nvSpPr>
                  <p:spPr>
                    <a:xfrm>
                      <a:off x="25146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60" name="矩形 159"/>
                    <p:cNvSpPr/>
                    <p:nvPr/>
                  </p:nvSpPr>
                  <p:spPr>
                    <a:xfrm>
                      <a:off x="76962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51054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62" name="矩形 161"/>
                    <p:cNvSpPr/>
                    <p:nvPr/>
                  </p:nvSpPr>
                  <p:spPr>
                    <a:xfrm>
                      <a:off x="102108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63" name="矩形 162"/>
                    <p:cNvSpPr/>
                    <p:nvPr/>
                  </p:nvSpPr>
                  <p:spPr>
                    <a:xfrm>
                      <a:off x="127254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64" name="矩形 163"/>
                    <p:cNvSpPr/>
                    <p:nvPr/>
                  </p:nvSpPr>
                  <p:spPr>
                    <a:xfrm>
                      <a:off x="153162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157" name="矩形 156"/>
                  <p:cNvSpPr/>
                  <p:nvPr/>
                </p:nvSpPr>
                <p:spPr>
                  <a:xfrm>
                    <a:off x="179070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27" name="群組 126"/>
                <p:cNvGrpSpPr/>
                <p:nvPr/>
              </p:nvGrpSpPr>
              <p:grpSpPr>
                <a:xfrm>
                  <a:off x="0" y="1752600"/>
                  <a:ext cx="2049780" cy="259080"/>
                  <a:chOff x="0" y="0"/>
                  <a:chExt cx="2049780" cy="259080"/>
                </a:xfrm>
              </p:grpSpPr>
              <p:grpSp>
                <p:nvGrpSpPr>
                  <p:cNvPr id="147" name="群組 146"/>
                  <p:cNvGrpSpPr/>
                  <p:nvPr/>
                </p:nvGrpSpPr>
                <p:grpSpPr>
                  <a:xfrm>
                    <a:off x="0" y="0"/>
                    <a:ext cx="1790700" cy="259080"/>
                    <a:chOff x="0" y="0"/>
                    <a:chExt cx="1790700" cy="259080"/>
                  </a:xfrm>
                </p:grpSpPr>
                <p:sp>
                  <p:nvSpPr>
                    <p:cNvPr id="149" name="矩形 148"/>
                    <p:cNvSpPr/>
                    <p:nvPr/>
                  </p:nvSpPr>
                  <p:spPr>
                    <a:xfrm>
                      <a:off x="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50" name="矩形 149"/>
                    <p:cNvSpPr/>
                    <p:nvPr/>
                  </p:nvSpPr>
                  <p:spPr>
                    <a:xfrm>
                      <a:off x="25146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51" name="矩形 150"/>
                    <p:cNvSpPr/>
                    <p:nvPr/>
                  </p:nvSpPr>
                  <p:spPr>
                    <a:xfrm>
                      <a:off x="76962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52" name="矩形 151"/>
                    <p:cNvSpPr/>
                    <p:nvPr/>
                  </p:nvSpPr>
                  <p:spPr>
                    <a:xfrm>
                      <a:off x="51054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53" name="矩形 152"/>
                    <p:cNvSpPr/>
                    <p:nvPr/>
                  </p:nvSpPr>
                  <p:spPr>
                    <a:xfrm>
                      <a:off x="102108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54" name="矩形 153"/>
                    <p:cNvSpPr/>
                    <p:nvPr/>
                  </p:nvSpPr>
                  <p:spPr>
                    <a:xfrm>
                      <a:off x="127254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55" name="矩形 154"/>
                    <p:cNvSpPr/>
                    <p:nvPr/>
                  </p:nvSpPr>
                  <p:spPr>
                    <a:xfrm>
                      <a:off x="153162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148" name="矩形 147"/>
                  <p:cNvSpPr/>
                  <p:nvPr/>
                </p:nvSpPr>
                <p:spPr>
                  <a:xfrm>
                    <a:off x="179070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28" name="群組 127"/>
                <p:cNvGrpSpPr/>
                <p:nvPr/>
              </p:nvGrpSpPr>
              <p:grpSpPr>
                <a:xfrm>
                  <a:off x="0" y="1249680"/>
                  <a:ext cx="2049780" cy="259080"/>
                  <a:chOff x="0" y="0"/>
                  <a:chExt cx="2049780" cy="259080"/>
                </a:xfrm>
              </p:grpSpPr>
              <p:grpSp>
                <p:nvGrpSpPr>
                  <p:cNvPr id="138" name="群組 137"/>
                  <p:cNvGrpSpPr/>
                  <p:nvPr/>
                </p:nvGrpSpPr>
                <p:grpSpPr>
                  <a:xfrm>
                    <a:off x="0" y="0"/>
                    <a:ext cx="1790700" cy="259080"/>
                    <a:chOff x="0" y="0"/>
                    <a:chExt cx="1790700" cy="259080"/>
                  </a:xfrm>
                </p:grpSpPr>
                <p:sp>
                  <p:nvSpPr>
                    <p:cNvPr id="140" name="矩形 139"/>
                    <p:cNvSpPr/>
                    <p:nvPr/>
                  </p:nvSpPr>
                  <p:spPr>
                    <a:xfrm>
                      <a:off x="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1" name="矩形 140"/>
                    <p:cNvSpPr/>
                    <p:nvPr/>
                  </p:nvSpPr>
                  <p:spPr>
                    <a:xfrm>
                      <a:off x="25146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2" name="矩形 141"/>
                    <p:cNvSpPr/>
                    <p:nvPr/>
                  </p:nvSpPr>
                  <p:spPr>
                    <a:xfrm>
                      <a:off x="76962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" name="矩形 142"/>
                    <p:cNvSpPr/>
                    <p:nvPr/>
                  </p:nvSpPr>
                  <p:spPr>
                    <a:xfrm>
                      <a:off x="51054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4" name="矩形 143"/>
                    <p:cNvSpPr/>
                    <p:nvPr/>
                  </p:nvSpPr>
                  <p:spPr>
                    <a:xfrm>
                      <a:off x="102108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5" name="矩形 144"/>
                    <p:cNvSpPr/>
                    <p:nvPr/>
                  </p:nvSpPr>
                  <p:spPr>
                    <a:xfrm>
                      <a:off x="127254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6" name="矩形 145"/>
                    <p:cNvSpPr/>
                    <p:nvPr/>
                  </p:nvSpPr>
                  <p:spPr>
                    <a:xfrm>
                      <a:off x="1531620" y="0"/>
                      <a:ext cx="259080" cy="259080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TW" altLang="en-US"/>
                    </a:p>
                  </p:txBody>
                </p:sp>
              </p:grpSp>
              <p:sp>
                <p:nvSpPr>
                  <p:cNvPr id="139" name="矩形 138"/>
                  <p:cNvSpPr/>
                  <p:nvPr/>
                </p:nvSpPr>
                <p:spPr>
                  <a:xfrm>
                    <a:off x="179070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29" name="群組 128"/>
                <p:cNvGrpSpPr/>
                <p:nvPr/>
              </p:nvGrpSpPr>
              <p:grpSpPr>
                <a:xfrm>
                  <a:off x="0" y="998220"/>
                  <a:ext cx="2049780" cy="259080"/>
                  <a:chOff x="0" y="0"/>
                  <a:chExt cx="2049780" cy="259080"/>
                </a:xfrm>
              </p:grpSpPr>
              <p:sp>
                <p:nvSpPr>
                  <p:cNvPr id="130" name="矩形 129"/>
                  <p:cNvSpPr/>
                  <p:nvPr/>
                </p:nvSpPr>
                <p:spPr>
                  <a:xfrm>
                    <a:off x="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25908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32" name="矩形 131"/>
                  <p:cNvSpPr/>
                  <p:nvPr/>
                </p:nvSpPr>
                <p:spPr>
                  <a:xfrm>
                    <a:off x="51054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33" name="矩形 132"/>
                  <p:cNvSpPr/>
                  <p:nvPr/>
                </p:nvSpPr>
                <p:spPr>
                  <a:xfrm>
                    <a:off x="102870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34" name="矩形 133"/>
                  <p:cNvSpPr/>
                  <p:nvPr/>
                </p:nvSpPr>
                <p:spPr>
                  <a:xfrm>
                    <a:off x="76962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35" name="矩形 134"/>
                  <p:cNvSpPr/>
                  <p:nvPr/>
                </p:nvSpPr>
                <p:spPr>
                  <a:xfrm>
                    <a:off x="128016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36" name="矩形 135"/>
                  <p:cNvSpPr/>
                  <p:nvPr/>
                </p:nvSpPr>
                <p:spPr>
                  <a:xfrm>
                    <a:off x="153162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1790700" y="0"/>
                    <a:ext cx="259080" cy="25908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TW" altLang="en-US"/>
                  </a:p>
                </p:txBody>
              </p:sp>
            </p:grpSp>
          </p:grpSp>
          <p:pic>
            <p:nvPicPr>
              <p:cNvPr id="116" name="圖片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20" y="53340"/>
                <a:ext cx="236220" cy="152400"/>
              </a:xfrm>
              <a:prstGeom prst="rect">
                <a:avLst/>
              </a:prstGeom>
            </p:spPr>
          </p:pic>
          <p:sp>
            <p:nvSpPr>
              <p:cNvPr id="117" name="橢圓 116"/>
              <p:cNvSpPr/>
              <p:nvPr/>
            </p:nvSpPr>
            <p:spPr>
              <a:xfrm>
                <a:off x="388620" y="60960"/>
                <a:ext cx="129540" cy="1295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18" name="橢圓 117"/>
              <p:cNvSpPr/>
              <p:nvPr/>
            </p:nvSpPr>
            <p:spPr>
              <a:xfrm>
                <a:off x="403860" y="335280"/>
                <a:ext cx="129540" cy="1295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19" name="橢圓 118"/>
              <p:cNvSpPr/>
              <p:nvPr/>
            </p:nvSpPr>
            <p:spPr>
              <a:xfrm>
                <a:off x="716280" y="342900"/>
                <a:ext cx="129540" cy="1295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20" name="橢圓 119"/>
              <p:cNvSpPr/>
              <p:nvPr/>
            </p:nvSpPr>
            <p:spPr>
              <a:xfrm>
                <a:off x="998220" y="350520"/>
                <a:ext cx="129540" cy="1295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21" name="橢圓 120"/>
              <p:cNvSpPr/>
              <p:nvPr/>
            </p:nvSpPr>
            <p:spPr>
              <a:xfrm>
                <a:off x="1005840" y="68580"/>
                <a:ext cx="129540" cy="1295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</p:grpSp>
      <p:sp>
        <p:nvSpPr>
          <p:cNvPr id="199" name="文字方塊 198"/>
          <p:cNvSpPr txBox="1"/>
          <p:nvPr/>
        </p:nvSpPr>
        <p:spPr>
          <a:xfrm>
            <a:off x="6437174" y="22094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字方塊 199"/>
          <p:cNvSpPr txBox="1"/>
          <p:nvPr/>
        </p:nvSpPr>
        <p:spPr>
          <a:xfrm>
            <a:off x="6433053" y="266662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字方塊 200"/>
          <p:cNvSpPr txBox="1"/>
          <p:nvPr/>
        </p:nvSpPr>
        <p:spPr>
          <a:xfrm>
            <a:off x="6426903" y="308816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字方塊 199"/>
          <p:cNvSpPr txBox="1"/>
          <p:nvPr/>
        </p:nvSpPr>
        <p:spPr>
          <a:xfrm>
            <a:off x="6426903" y="357256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文字方塊 199"/>
          <p:cNvSpPr txBox="1"/>
          <p:nvPr/>
        </p:nvSpPr>
        <p:spPr>
          <a:xfrm>
            <a:off x="6435689" y="403700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文字方塊 199"/>
          <p:cNvSpPr txBox="1"/>
          <p:nvPr/>
        </p:nvSpPr>
        <p:spPr>
          <a:xfrm>
            <a:off x="6435141" y="44989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文字方塊 199"/>
          <p:cNvSpPr txBox="1"/>
          <p:nvPr/>
        </p:nvSpPr>
        <p:spPr>
          <a:xfrm>
            <a:off x="6426903" y="496090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字方塊 199"/>
          <p:cNvSpPr txBox="1"/>
          <p:nvPr/>
        </p:nvSpPr>
        <p:spPr>
          <a:xfrm>
            <a:off x="6426903" y="537104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橢圓 206"/>
          <p:cNvSpPr/>
          <p:nvPr/>
        </p:nvSpPr>
        <p:spPr>
          <a:xfrm>
            <a:off x="6827488" y="2259372"/>
            <a:ext cx="193390" cy="193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08" name="橢圓 207"/>
          <p:cNvSpPr/>
          <p:nvPr/>
        </p:nvSpPr>
        <p:spPr>
          <a:xfrm>
            <a:off x="6871831" y="2664796"/>
            <a:ext cx="193390" cy="193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09" name="橢圓 208"/>
          <p:cNvSpPr/>
          <p:nvPr/>
        </p:nvSpPr>
        <p:spPr>
          <a:xfrm>
            <a:off x="7800757" y="3155501"/>
            <a:ext cx="193390" cy="193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10" name="橢圓 209"/>
          <p:cNvSpPr/>
          <p:nvPr/>
        </p:nvSpPr>
        <p:spPr>
          <a:xfrm>
            <a:off x="7360718" y="3161749"/>
            <a:ext cx="193390" cy="193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11" name="橢圓 210"/>
          <p:cNvSpPr/>
          <p:nvPr/>
        </p:nvSpPr>
        <p:spPr>
          <a:xfrm>
            <a:off x="6882670" y="3155501"/>
            <a:ext cx="193390" cy="193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12" name="橢圓 211"/>
          <p:cNvSpPr/>
          <p:nvPr/>
        </p:nvSpPr>
        <p:spPr>
          <a:xfrm>
            <a:off x="8744700" y="2269669"/>
            <a:ext cx="193390" cy="193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13" name="橢圓 212"/>
          <p:cNvSpPr/>
          <p:nvPr/>
        </p:nvSpPr>
        <p:spPr>
          <a:xfrm>
            <a:off x="8758274" y="2685655"/>
            <a:ext cx="193390" cy="193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14" name="橢圓 213"/>
          <p:cNvSpPr/>
          <p:nvPr/>
        </p:nvSpPr>
        <p:spPr>
          <a:xfrm>
            <a:off x="8254211" y="3139775"/>
            <a:ext cx="193390" cy="193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15" name="橢圓 214"/>
          <p:cNvSpPr/>
          <p:nvPr/>
        </p:nvSpPr>
        <p:spPr>
          <a:xfrm>
            <a:off x="8761138" y="3141834"/>
            <a:ext cx="193390" cy="193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52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寬螢幕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chia</dc:creator>
  <cp:lastModifiedBy>chia</cp:lastModifiedBy>
  <cp:revision>2</cp:revision>
  <dcterms:created xsi:type="dcterms:W3CDTF">2019-04-10T07:58:54Z</dcterms:created>
  <dcterms:modified xsi:type="dcterms:W3CDTF">2019-04-10T08:05:23Z</dcterms:modified>
</cp:coreProperties>
</file>