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78CD6D-141E-4497-9512-76811F2947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仪表盘搭建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404C30-420B-42C9-8A6C-E69EF2BE27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2024/8/14 23:12:54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1" id="2" name="slide2">
            <a:extLst>
              <a:ext uri="{FF2B5EF4-FFF2-40B4-BE49-F238E27FC236}">
                <a16:creationId xmlns:a16="http://schemas.microsoft.com/office/drawing/2014/main" id="{E0C88F74-F33E-4621-8D16-C9F2CEF04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2024-08-14T15:12:54Z</dcterms:created>
  <dcterms:modified xsi:type="dcterms:W3CDTF">2024-08-14T15:12:54Z</dcterms:modified>
</cp:coreProperties>
</file>