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56" r:id="rId2"/>
    <p:sldId id="258" r:id="rId3"/>
    <p:sldId id="296" r:id="rId4"/>
    <p:sldId id="321" r:id="rId5"/>
    <p:sldId id="276" r:id="rId6"/>
    <p:sldId id="312" r:id="rId7"/>
    <p:sldId id="322" r:id="rId8"/>
    <p:sldId id="323" r:id="rId9"/>
    <p:sldId id="313" r:id="rId10"/>
    <p:sldId id="261" r:id="rId11"/>
    <p:sldId id="314" r:id="rId12"/>
    <p:sldId id="315" r:id="rId13"/>
    <p:sldId id="320" r:id="rId14"/>
    <p:sldId id="324" r:id="rId15"/>
    <p:sldId id="325" r:id="rId16"/>
    <p:sldId id="326" r:id="rId17"/>
    <p:sldId id="327" r:id="rId18"/>
    <p:sldId id="328" r:id="rId19"/>
    <p:sldId id="329" r:id="rId20"/>
    <p:sldId id="330" r:id="rId21"/>
    <p:sldId id="331" r:id="rId22"/>
    <p:sldId id="332" r:id="rId23"/>
    <p:sldId id="333" r:id="rId24"/>
    <p:sldId id="334" r:id="rId25"/>
    <p:sldId id="319" r:id="rId26"/>
    <p:sldId id="318" r:id="rId27"/>
    <p:sldId id="335" r:id="rId28"/>
    <p:sldId id="336" r:id="rId29"/>
    <p:sldId id="337" r:id="rId30"/>
    <p:sldId id="27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Sheet1!$I$1</c:f>
              <c:strCache>
                <c:ptCount val="1"/>
                <c:pt idx="0">
                  <c:v>I Average</c:v>
                </c:pt>
              </c:strCache>
            </c:strRef>
          </c:tx>
          <c:spPr>
            <a:ln w="19050" cap="rnd">
              <a:solidFill>
                <a:schemeClr val="accent1"/>
              </a:solidFill>
              <a:round/>
            </a:ln>
            <a:effectLst/>
          </c:spPr>
          <c:marker>
            <c:symbol val="none"/>
          </c:marker>
          <c:xVal>
            <c:numRef>
              <c:f>Sheet1!$H$2:$H$3268</c:f>
              <c:numCache>
                <c:formatCode>m/d/yyyy</c:formatCode>
                <c:ptCount val="3267"/>
                <c:pt idx="0">
                  <c:v>40178</c:v>
                </c:pt>
                <c:pt idx="1">
                  <c:v>40182</c:v>
                </c:pt>
                <c:pt idx="2">
                  <c:v>40183</c:v>
                </c:pt>
                <c:pt idx="3">
                  <c:v>40184</c:v>
                </c:pt>
                <c:pt idx="4">
                  <c:v>40185</c:v>
                </c:pt>
                <c:pt idx="5">
                  <c:v>40186</c:v>
                </c:pt>
                <c:pt idx="6">
                  <c:v>40189</c:v>
                </c:pt>
                <c:pt idx="7">
                  <c:v>40190</c:v>
                </c:pt>
                <c:pt idx="8">
                  <c:v>40191</c:v>
                </c:pt>
                <c:pt idx="9">
                  <c:v>40192</c:v>
                </c:pt>
                <c:pt idx="10">
                  <c:v>40193</c:v>
                </c:pt>
                <c:pt idx="11">
                  <c:v>40197</c:v>
                </c:pt>
                <c:pt idx="12">
                  <c:v>40198</c:v>
                </c:pt>
                <c:pt idx="13">
                  <c:v>40199</c:v>
                </c:pt>
                <c:pt idx="14">
                  <c:v>40200</c:v>
                </c:pt>
                <c:pt idx="15">
                  <c:v>40203</c:v>
                </c:pt>
                <c:pt idx="16">
                  <c:v>40204</c:v>
                </c:pt>
                <c:pt idx="17">
                  <c:v>40205</c:v>
                </c:pt>
                <c:pt idx="18">
                  <c:v>40206</c:v>
                </c:pt>
                <c:pt idx="19">
                  <c:v>40207</c:v>
                </c:pt>
                <c:pt idx="20">
                  <c:v>40210</c:v>
                </c:pt>
                <c:pt idx="21">
                  <c:v>40211</c:v>
                </c:pt>
                <c:pt idx="22">
                  <c:v>40212</c:v>
                </c:pt>
                <c:pt idx="23">
                  <c:v>40213</c:v>
                </c:pt>
                <c:pt idx="24">
                  <c:v>40214</c:v>
                </c:pt>
                <c:pt idx="25">
                  <c:v>40217</c:v>
                </c:pt>
                <c:pt idx="26">
                  <c:v>40218</c:v>
                </c:pt>
                <c:pt idx="27">
                  <c:v>40219</c:v>
                </c:pt>
                <c:pt idx="28">
                  <c:v>40220</c:v>
                </c:pt>
                <c:pt idx="29">
                  <c:v>40221</c:v>
                </c:pt>
                <c:pt idx="30">
                  <c:v>40225</c:v>
                </c:pt>
                <c:pt idx="31">
                  <c:v>40226</c:v>
                </c:pt>
                <c:pt idx="32">
                  <c:v>40227</c:v>
                </c:pt>
                <c:pt idx="33">
                  <c:v>40228</c:v>
                </c:pt>
                <c:pt idx="34">
                  <c:v>40231</c:v>
                </c:pt>
                <c:pt idx="35">
                  <c:v>40232</c:v>
                </c:pt>
                <c:pt idx="36">
                  <c:v>40233</c:v>
                </c:pt>
                <c:pt idx="37">
                  <c:v>40234</c:v>
                </c:pt>
                <c:pt idx="38">
                  <c:v>40235</c:v>
                </c:pt>
                <c:pt idx="39">
                  <c:v>40238</c:v>
                </c:pt>
                <c:pt idx="40">
                  <c:v>40239</c:v>
                </c:pt>
                <c:pt idx="41">
                  <c:v>40240</c:v>
                </c:pt>
                <c:pt idx="42">
                  <c:v>40241</c:v>
                </c:pt>
                <c:pt idx="43">
                  <c:v>40242</c:v>
                </c:pt>
                <c:pt idx="44">
                  <c:v>40245</c:v>
                </c:pt>
                <c:pt idx="45">
                  <c:v>40246</c:v>
                </c:pt>
                <c:pt idx="46">
                  <c:v>40247</c:v>
                </c:pt>
                <c:pt idx="47">
                  <c:v>40248</c:v>
                </c:pt>
                <c:pt idx="48">
                  <c:v>40249</c:v>
                </c:pt>
                <c:pt idx="49">
                  <c:v>40252</c:v>
                </c:pt>
                <c:pt idx="50">
                  <c:v>40253</c:v>
                </c:pt>
                <c:pt idx="51">
                  <c:v>40254</c:v>
                </c:pt>
                <c:pt idx="52">
                  <c:v>40255</c:v>
                </c:pt>
                <c:pt idx="53">
                  <c:v>40256</c:v>
                </c:pt>
                <c:pt idx="54">
                  <c:v>40259</c:v>
                </c:pt>
                <c:pt idx="55">
                  <c:v>40260</c:v>
                </c:pt>
                <c:pt idx="56">
                  <c:v>40261</c:v>
                </c:pt>
                <c:pt idx="57">
                  <c:v>40262</c:v>
                </c:pt>
                <c:pt idx="58">
                  <c:v>40263</c:v>
                </c:pt>
                <c:pt idx="59">
                  <c:v>40266</c:v>
                </c:pt>
                <c:pt idx="60">
                  <c:v>40267</c:v>
                </c:pt>
                <c:pt idx="61">
                  <c:v>40268</c:v>
                </c:pt>
                <c:pt idx="62">
                  <c:v>40269</c:v>
                </c:pt>
                <c:pt idx="63">
                  <c:v>40273</c:v>
                </c:pt>
                <c:pt idx="64">
                  <c:v>40274</c:v>
                </c:pt>
                <c:pt idx="65">
                  <c:v>40275</c:v>
                </c:pt>
                <c:pt idx="66">
                  <c:v>40276</c:v>
                </c:pt>
                <c:pt idx="67">
                  <c:v>40277</c:v>
                </c:pt>
                <c:pt idx="68">
                  <c:v>40280</c:v>
                </c:pt>
                <c:pt idx="69">
                  <c:v>40281</c:v>
                </c:pt>
                <c:pt idx="70">
                  <c:v>40282</c:v>
                </c:pt>
                <c:pt idx="71">
                  <c:v>40283</c:v>
                </c:pt>
                <c:pt idx="72">
                  <c:v>40284</c:v>
                </c:pt>
                <c:pt idx="73">
                  <c:v>40287</c:v>
                </c:pt>
                <c:pt idx="74">
                  <c:v>40288</c:v>
                </c:pt>
                <c:pt idx="75">
                  <c:v>40289</c:v>
                </c:pt>
                <c:pt idx="76">
                  <c:v>40290</c:v>
                </c:pt>
                <c:pt idx="77">
                  <c:v>40291</c:v>
                </c:pt>
                <c:pt idx="78">
                  <c:v>40294</c:v>
                </c:pt>
                <c:pt idx="79">
                  <c:v>40295</c:v>
                </c:pt>
                <c:pt idx="80">
                  <c:v>40296</c:v>
                </c:pt>
                <c:pt idx="81">
                  <c:v>40297</c:v>
                </c:pt>
                <c:pt idx="82">
                  <c:v>40298</c:v>
                </c:pt>
                <c:pt idx="83">
                  <c:v>40301</c:v>
                </c:pt>
                <c:pt idx="84">
                  <c:v>40302</c:v>
                </c:pt>
                <c:pt idx="85">
                  <c:v>40303</c:v>
                </c:pt>
                <c:pt idx="86">
                  <c:v>40304</c:v>
                </c:pt>
                <c:pt idx="87">
                  <c:v>40305</c:v>
                </c:pt>
                <c:pt idx="88">
                  <c:v>40308</c:v>
                </c:pt>
                <c:pt idx="89">
                  <c:v>40309</c:v>
                </c:pt>
                <c:pt idx="90">
                  <c:v>40310</c:v>
                </c:pt>
                <c:pt idx="91">
                  <c:v>40311</c:v>
                </c:pt>
                <c:pt idx="92">
                  <c:v>40312</c:v>
                </c:pt>
                <c:pt idx="93">
                  <c:v>40315</c:v>
                </c:pt>
                <c:pt idx="94">
                  <c:v>40316</c:v>
                </c:pt>
                <c:pt idx="95">
                  <c:v>40317</c:v>
                </c:pt>
                <c:pt idx="96">
                  <c:v>40318</c:v>
                </c:pt>
                <c:pt idx="97">
                  <c:v>40319</c:v>
                </c:pt>
                <c:pt idx="98">
                  <c:v>40322</c:v>
                </c:pt>
                <c:pt idx="99">
                  <c:v>40323</c:v>
                </c:pt>
                <c:pt idx="100">
                  <c:v>40324</c:v>
                </c:pt>
                <c:pt idx="101">
                  <c:v>40325</c:v>
                </c:pt>
                <c:pt idx="102">
                  <c:v>40326</c:v>
                </c:pt>
                <c:pt idx="103">
                  <c:v>40330</c:v>
                </c:pt>
                <c:pt idx="104">
                  <c:v>40331</c:v>
                </c:pt>
                <c:pt idx="105">
                  <c:v>40332</c:v>
                </c:pt>
                <c:pt idx="106">
                  <c:v>40333</c:v>
                </c:pt>
                <c:pt idx="107">
                  <c:v>40336</c:v>
                </c:pt>
                <c:pt idx="108">
                  <c:v>40337</c:v>
                </c:pt>
                <c:pt idx="109">
                  <c:v>40338</c:v>
                </c:pt>
                <c:pt idx="110">
                  <c:v>40339</c:v>
                </c:pt>
                <c:pt idx="111">
                  <c:v>40340</c:v>
                </c:pt>
                <c:pt idx="112">
                  <c:v>40343</c:v>
                </c:pt>
                <c:pt idx="113">
                  <c:v>40344</c:v>
                </c:pt>
                <c:pt idx="114">
                  <c:v>40345</c:v>
                </c:pt>
                <c:pt idx="115">
                  <c:v>40346</c:v>
                </c:pt>
                <c:pt idx="116">
                  <c:v>40347</c:v>
                </c:pt>
                <c:pt idx="117">
                  <c:v>40350</c:v>
                </c:pt>
                <c:pt idx="118">
                  <c:v>40351</c:v>
                </c:pt>
                <c:pt idx="119">
                  <c:v>40352</c:v>
                </c:pt>
                <c:pt idx="120">
                  <c:v>40353</c:v>
                </c:pt>
                <c:pt idx="121">
                  <c:v>40354</c:v>
                </c:pt>
                <c:pt idx="122">
                  <c:v>40357</c:v>
                </c:pt>
                <c:pt idx="123">
                  <c:v>40358</c:v>
                </c:pt>
                <c:pt idx="124">
                  <c:v>40359</c:v>
                </c:pt>
                <c:pt idx="125">
                  <c:v>40360</c:v>
                </c:pt>
                <c:pt idx="126">
                  <c:v>40361</c:v>
                </c:pt>
                <c:pt idx="127">
                  <c:v>40365</c:v>
                </c:pt>
                <c:pt idx="128">
                  <c:v>40366</c:v>
                </c:pt>
                <c:pt idx="129">
                  <c:v>40367</c:v>
                </c:pt>
                <c:pt idx="130">
                  <c:v>40368</c:v>
                </c:pt>
                <c:pt idx="131">
                  <c:v>40371</c:v>
                </c:pt>
                <c:pt idx="132">
                  <c:v>40372</c:v>
                </c:pt>
                <c:pt idx="133">
                  <c:v>40373</c:v>
                </c:pt>
                <c:pt idx="134">
                  <c:v>40374</c:v>
                </c:pt>
                <c:pt idx="135">
                  <c:v>40375</c:v>
                </c:pt>
                <c:pt idx="136">
                  <c:v>40378</c:v>
                </c:pt>
                <c:pt idx="137">
                  <c:v>40379</c:v>
                </c:pt>
                <c:pt idx="138">
                  <c:v>40380</c:v>
                </c:pt>
                <c:pt idx="139">
                  <c:v>40381</c:v>
                </c:pt>
                <c:pt idx="140">
                  <c:v>40382</c:v>
                </c:pt>
                <c:pt idx="141">
                  <c:v>40385</c:v>
                </c:pt>
                <c:pt idx="142">
                  <c:v>40386</c:v>
                </c:pt>
                <c:pt idx="143">
                  <c:v>40387</c:v>
                </c:pt>
                <c:pt idx="144">
                  <c:v>40388</c:v>
                </c:pt>
                <c:pt idx="145">
                  <c:v>40389</c:v>
                </c:pt>
                <c:pt idx="146">
                  <c:v>40392</c:v>
                </c:pt>
                <c:pt idx="147">
                  <c:v>40393</c:v>
                </c:pt>
                <c:pt idx="148">
                  <c:v>40394</c:v>
                </c:pt>
                <c:pt idx="149">
                  <c:v>40395</c:v>
                </c:pt>
                <c:pt idx="150">
                  <c:v>40396</c:v>
                </c:pt>
                <c:pt idx="151">
                  <c:v>40399</c:v>
                </c:pt>
                <c:pt idx="152">
                  <c:v>40400</c:v>
                </c:pt>
                <c:pt idx="153">
                  <c:v>40401</c:v>
                </c:pt>
                <c:pt idx="154">
                  <c:v>40402</c:v>
                </c:pt>
                <c:pt idx="155">
                  <c:v>40403</c:v>
                </c:pt>
                <c:pt idx="156">
                  <c:v>40406</c:v>
                </c:pt>
                <c:pt idx="157">
                  <c:v>40407</c:v>
                </c:pt>
                <c:pt idx="158">
                  <c:v>40408</c:v>
                </c:pt>
                <c:pt idx="159">
                  <c:v>40409</c:v>
                </c:pt>
                <c:pt idx="160">
                  <c:v>40410</c:v>
                </c:pt>
                <c:pt idx="161">
                  <c:v>40413</c:v>
                </c:pt>
                <c:pt idx="162">
                  <c:v>40414</c:v>
                </c:pt>
                <c:pt idx="163">
                  <c:v>40415</c:v>
                </c:pt>
                <c:pt idx="164">
                  <c:v>40416</c:v>
                </c:pt>
                <c:pt idx="165">
                  <c:v>40417</c:v>
                </c:pt>
                <c:pt idx="166">
                  <c:v>40420</c:v>
                </c:pt>
                <c:pt idx="167">
                  <c:v>40421</c:v>
                </c:pt>
                <c:pt idx="168">
                  <c:v>40422</c:v>
                </c:pt>
                <c:pt idx="169">
                  <c:v>40423</c:v>
                </c:pt>
                <c:pt idx="170">
                  <c:v>40424</c:v>
                </c:pt>
                <c:pt idx="171">
                  <c:v>40428</c:v>
                </c:pt>
                <c:pt idx="172">
                  <c:v>40429</c:v>
                </c:pt>
                <c:pt idx="173">
                  <c:v>40430</c:v>
                </c:pt>
                <c:pt idx="174">
                  <c:v>40431</c:v>
                </c:pt>
                <c:pt idx="175">
                  <c:v>40434</c:v>
                </c:pt>
                <c:pt idx="176">
                  <c:v>40435</c:v>
                </c:pt>
                <c:pt idx="177">
                  <c:v>40436</c:v>
                </c:pt>
                <c:pt idx="178">
                  <c:v>40437</c:v>
                </c:pt>
                <c:pt idx="179">
                  <c:v>40438</c:v>
                </c:pt>
                <c:pt idx="180">
                  <c:v>40441</c:v>
                </c:pt>
                <c:pt idx="181">
                  <c:v>40442</c:v>
                </c:pt>
                <c:pt idx="182">
                  <c:v>40443</c:v>
                </c:pt>
                <c:pt idx="183">
                  <c:v>40444</c:v>
                </c:pt>
                <c:pt idx="184">
                  <c:v>40445</c:v>
                </c:pt>
                <c:pt idx="185">
                  <c:v>40448</c:v>
                </c:pt>
                <c:pt idx="186">
                  <c:v>40449</c:v>
                </c:pt>
                <c:pt idx="187">
                  <c:v>40450</c:v>
                </c:pt>
                <c:pt idx="188">
                  <c:v>40451</c:v>
                </c:pt>
                <c:pt idx="189">
                  <c:v>40452</c:v>
                </c:pt>
                <c:pt idx="190">
                  <c:v>40455</c:v>
                </c:pt>
                <c:pt idx="191">
                  <c:v>40456</c:v>
                </c:pt>
                <c:pt idx="192">
                  <c:v>40457</c:v>
                </c:pt>
                <c:pt idx="193">
                  <c:v>40458</c:v>
                </c:pt>
                <c:pt idx="194">
                  <c:v>40459</c:v>
                </c:pt>
                <c:pt idx="195">
                  <c:v>40462</c:v>
                </c:pt>
                <c:pt idx="196">
                  <c:v>40463</c:v>
                </c:pt>
                <c:pt idx="197">
                  <c:v>40464</c:v>
                </c:pt>
                <c:pt idx="198">
                  <c:v>40465</c:v>
                </c:pt>
                <c:pt idx="199">
                  <c:v>40466</c:v>
                </c:pt>
                <c:pt idx="200">
                  <c:v>40469</c:v>
                </c:pt>
                <c:pt idx="201">
                  <c:v>40470</c:v>
                </c:pt>
                <c:pt idx="202">
                  <c:v>40471</c:v>
                </c:pt>
                <c:pt idx="203">
                  <c:v>40472</c:v>
                </c:pt>
                <c:pt idx="204">
                  <c:v>40473</c:v>
                </c:pt>
                <c:pt idx="205">
                  <c:v>40476</c:v>
                </c:pt>
                <c:pt idx="206">
                  <c:v>40477</c:v>
                </c:pt>
                <c:pt idx="207">
                  <c:v>40478</c:v>
                </c:pt>
                <c:pt idx="208">
                  <c:v>40479</c:v>
                </c:pt>
                <c:pt idx="209">
                  <c:v>40480</c:v>
                </c:pt>
                <c:pt idx="210">
                  <c:v>40483</c:v>
                </c:pt>
                <c:pt idx="211">
                  <c:v>40484</c:v>
                </c:pt>
                <c:pt idx="212">
                  <c:v>40485</c:v>
                </c:pt>
                <c:pt idx="213">
                  <c:v>40486</c:v>
                </c:pt>
                <c:pt idx="214">
                  <c:v>40487</c:v>
                </c:pt>
                <c:pt idx="215">
                  <c:v>40490</c:v>
                </c:pt>
                <c:pt idx="216">
                  <c:v>40491</c:v>
                </c:pt>
                <c:pt idx="217">
                  <c:v>40492</c:v>
                </c:pt>
                <c:pt idx="218">
                  <c:v>40493</c:v>
                </c:pt>
                <c:pt idx="219">
                  <c:v>40494</c:v>
                </c:pt>
                <c:pt idx="220">
                  <c:v>40497</c:v>
                </c:pt>
                <c:pt idx="221">
                  <c:v>40498</c:v>
                </c:pt>
                <c:pt idx="222">
                  <c:v>40499</c:v>
                </c:pt>
                <c:pt idx="223">
                  <c:v>40500</c:v>
                </c:pt>
                <c:pt idx="224">
                  <c:v>40501</c:v>
                </c:pt>
                <c:pt idx="225">
                  <c:v>40504</c:v>
                </c:pt>
                <c:pt idx="226">
                  <c:v>40505</c:v>
                </c:pt>
                <c:pt idx="227">
                  <c:v>40506</c:v>
                </c:pt>
                <c:pt idx="228">
                  <c:v>40508</c:v>
                </c:pt>
                <c:pt idx="229">
                  <c:v>40511</c:v>
                </c:pt>
                <c:pt idx="230">
                  <c:v>40512</c:v>
                </c:pt>
                <c:pt idx="231">
                  <c:v>40513</c:v>
                </c:pt>
                <c:pt idx="232">
                  <c:v>40514</c:v>
                </c:pt>
                <c:pt idx="233">
                  <c:v>40515</c:v>
                </c:pt>
                <c:pt idx="234">
                  <c:v>40518</c:v>
                </c:pt>
                <c:pt idx="235">
                  <c:v>40519</c:v>
                </c:pt>
                <c:pt idx="236">
                  <c:v>40520</c:v>
                </c:pt>
                <c:pt idx="237">
                  <c:v>40521</c:v>
                </c:pt>
                <c:pt idx="238">
                  <c:v>40522</c:v>
                </c:pt>
                <c:pt idx="239">
                  <c:v>40525</c:v>
                </c:pt>
                <c:pt idx="240">
                  <c:v>40526</c:v>
                </c:pt>
                <c:pt idx="241">
                  <c:v>40527</c:v>
                </c:pt>
                <c:pt idx="242">
                  <c:v>40528</c:v>
                </c:pt>
                <c:pt idx="243">
                  <c:v>40529</c:v>
                </c:pt>
                <c:pt idx="244">
                  <c:v>40532</c:v>
                </c:pt>
                <c:pt idx="245">
                  <c:v>40533</c:v>
                </c:pt>
                <c:pt idx="246">
                  <c:v>40534</c:v>
                </c:pt>
                <c:pt idx="247">
                  <c:v>40535</c:v>
                </c:pt>
                <c:pt idx="248">
                  <c:v>40539</c:v>
                </c:pt>
                <c:pt idx="249">
                  <c:v>40540</c:v>
                </c:pt>
                <c:pt idx="250">
                  <c:v>40541</c:v>
                </c:pt>
                <c:pt idx="251">
                  <c:v>40542</c:v>
                </c:pt>
                <c:pt idx="252">
                  <c:v>40543</c:v>
                </c:pt>
                <c:pt idx="253">
                  <c:v>40546</c:v>
                </c:pt>
                <c:pt idx="254">
                  <c:v>40547</c:v>
                </c:pt>
                <c:pt idx="255">
                  <c:v>40548</c:v>
                </c:pt>
                <c:pt idx="256">
                  <c:v>40549</c:v>
                </c:pt>
                <c:pt idx="257">
                  <c:v>40550</c:v>
                </c:pt>
                <c:pt idx="258">
                  <c:v>40553</c:v>
                </c:pt>
                <c:pt idx="259">
                  <c:v>40554</c:v>
                </c:pt>
                <c:pt idx="260">
                  <c:v>40555</c:v>
                </c:pt>
                <c:pt idx="261">
                  <c:v>40556</c:v>
                </c:pt>
                <c:pt idx="262">
                  <c:v>40557</c:v>
                </c:pt>
                <c:pt idx="263">
                  <c:v>40561</c:v>
                </c:pt>
                <c:pt idx="264">
                  <c:v>40562</c:v>
                </c:pt>
                <c:pt idx="265">
                  <c:v>40563</c:v>
                </c:pt>
                <c:pt idx="266">
                  <c:v>40564</c:v>
                </c:pt>
                <c:pt idx="267">
                  <c:v>40567</c:v>
                </c:pt>
                <c:pt idx="268">
                  <c:v>40568</c:v>
                </c:pt>
                <c:pt idx="269">
                  <c:v>40569</c:v>
                </c:pt>
                <c:pt idx="270">
                  <c:v>40570</c:v>
                </c:pt>
                <c:pt idx="271">
                  <c:v>40571</c:v>
                </c:pt>
                <c:pt idx="272">
                  <c:v>40574</c:v>
                </c:pt>
                <c:pt idx="273">
                  <c:v>40575</c:v>
                </c:pt>
                <c:pt idx="274">
                  <c:v>40576</c:v>
                </c:pt>
                <c:pt idx="275">
                  <c:v>40577</c:v>
                </c:pt>
                <c:pt idx="276">
                  <c:v>40578</c:v>
                </c:pt>
                <c:pt idx="277">
                  <c:v>40581</c:v>
                </c:pt>
                <c:pt idx="278">
                  <c:v>40582</c:v>
                </c:pt>
                <c:pt idx="279">
                  <c:v>40583</c:v>
                </c:pt>
                <c:pt idx="280">
                  <c:v>40584</c:v>
                </c:pt>
                <c:pt idx="281">
                  <c:v>40585</c:v>
                </c:pt>
                <c:pt idx="282">
                  <c:v>40588</c:v>
                </c:pt>
                <c:pt idx="283">
                  <c:v>40589</c:v>
                </c:pt>
                <c:pt idx="284">
                  <c:v>40590</c:v>
                </c:pt>
                <c:pt idx="285">
                  <c:v>40591</c:v>
                </c:pt>
                <c:pt idx="286">
                  <c:v>40592</c:v>
                </c:pt>
                <c:pt idx="287">
                  <c:v>40596</c:v>
                </c:pt>
                <c:pt idx="288">
                  <c:v>40597</c:v>
                </c:pt>
                <c:pt idx="289">
                  <c:v>40598</c:v>
                </c:pt>
                <c:pt idx="290">
                  <c:v>40599</c:v>
                </c:pt>
                <c:pt idx="291">
                  <c:v>40602</c:v>
                </c:pt>
                <c:pt idx="292">
                  <c:v>40603</c:v>
                </c:pt>
                <c:pt idx="293">
                  <c:v>40604</c:v>
                </c:pt>
                <c:pt idx="294">
                  <c:v>40605</c:v>
                </c:pt>
                <c:pt idx="295">
                  <c:v>40606</c:v>
                </c:pt>
                <c:pt idx="296">
                  <c:v>40609</c:v>
                </c:pt>
                <c:pt idx="297">
                  <c:v>40610</c:v>
                </c:pt>
                <c:pt idx="298">
                  <c:v>40611</c:v>
                </c:pt>
                <c:pt idx="299">
                  <c:v>40612</c:v>
                </c:pt>
                <c:pt idx="300">
                  <c:v>40613</c:v>
                </c:pt>
                <c:pt idx="301">
                  <c:v>40616</c:v>
                </c:pt>
                <c:pt idx="302">
                  <c:v>40617</c:v>
                </c:pt>
                <c:pt idx="303">
                  <c:v>40618</c:v>
                </c:pt>
                <c:pt idx="304">
                  <c:v>40619</c:v>
                </c:pt>
                <c:pt idx="305">
                  <c:v>40620</c:v>
                </c:pt>
                <c:pt idx="306">
                  <c:v>40623</c:v>
                </c:pt>
                <c:pt idx="307">
                  <c:v>40624</c:v>
                </c:pt>
                <c:pt idx="308">
                  <c:v>40625</c:v>
                </c:pt>
                <c:pt idx="309">
                  <c:v>40626</c:v>
                </c:pt>
                <c:pt idx="310">
                  <c:v>40627</c:v>
                </c:pt>
                <c:pt idx="311">
                  <c:v>40630</c:v>
                </c:pt>
                <c:pt idx="312">
                  <c:v>40631</c:v>
                </c:pt>
                <c:pt idx="313">
                  <c:v>40632</c:v>
                </c:pt>
                <c:pt idx="314">
                  <c:v>40633</c:v>
                </c:pt>
                <c:pt idx="315">
                  <c:v>40634</c:v>
                </c:pt>
                <c:pt idx="316">
                  <c:v>40637</c:v>
                </c:pt>
                <c:pt idx="317">
                  <c:v>40638</c:v>
                </c:pt>
                <c:pt idx="318">
                  <c:v>40639</c:v>
                </c:pt>
                <c:pt idx="319">
                  <c:v>40640</c:v>
                </c:pt>
                <c:pt idx="320">
                  <c:v>40641</c:v>
                </c:pt>
                <c:pt idx="321">
                  <c:v>40644</c:v>
                </c:pt>
                <c:pt idx="322">
                  <c:v>40645</c:v>
                </c:pt>
                <c:pt idx="323">
                  <c:v>40646</c:v>
                </c:pt>
                <c:pt idx="324">
                  <c:v>40647</c:v>
                </c:pt>
                <c:pt idx="325">
                  <c:v>40648</c:v>
                </c:pt>
                <c:pt idx="326">
                  <c:v>40651</c:v>
                </c:pt>
                <c:pt idx="327">
                  <c:v>40652</c:v>
                </c:pt>
                <c:pt idx="328">
                  <c:v>40653</c:v>
                </c:pt>
                <c:pt idx="329">
                  <c:v>40654</c:v>
                </c:pt>
                <c:pt idx="330">
                  <c:v>40658</c:v>
                </c:pt>
                <c:pt idx="331">
                  <c:v>40659</c:v>
                </c:pt>
                <c:pt idx="332">
                  <c:v>40660</c:v>
                </c:pt>
                <c:pt idx="333">
                  <c:v>40661</c:v>
                </c:pt>
                <c:pt idx="334">
                  <c:v>40662</c:v>
                </c:pt>
                <c:pt idx="335">
                  <c:v>40665</c:v>
                </c:pt>
                <c:pt idx="336">
                  <c:v>40666</c:v>
                </c:pt>
                <c:pt idx="337">
                  <c:v>40667</c:v>
                </c:pt>
                <c:pt idx="338">
                  <c:v>40668</c:v>
                </c:pt>
                <c:pt idx="339">
                  <c:v>40669</c:v>
                </c:pt>
                <c:pt idx="340">
                  <c:v>40672</c:v>
                </c:pt>
                <c:pt idx="341">
                  <c:v>40673</c:v>
                </c:pt>
                <c:pt idx="342">
                  <c:v>40674</c:v>
                </c:pt>
                <c:pt idx="343">
                  <c:v>40675</c:v>
                </c:pt>
                <c:pt idx="344">
                  <c:v>40676</c:v>
                </c:pt>
                <c:pt idx="345">
                  <c:v>40679</c:v>
                </c:pt>
                <c:pt idx="346">
                  <c:v>40680</c:v>
                </c:pt>
                <c:pt idx="347">
                  <c:v>40681</c:v>
                </c:pt>
                <c:pt idx="348">
                  <c:v>40682</c:v>
                </c:pt>
                <c:pt idx="349">
                  <c:v>40683</c:v>
                </c:pt>
                <c:pt idx="350">
                  <c:v>40686</c:v>
                </c:pt>
                <c:pt idx="351">
                  <c:v>40687</c:v>
                </c:pt>
                <c:pt idx="352">
                  <c:v>40688</c:v>
                </c:pt>
                <c:pt idx="353">
                  <c:v>40689</c:v>
                </c:pt>
                <c:pt idx="354">
                  <c:v>40690</c:v>
                </c:pt>
                <c:pt idx="355">
                  <c:v>40694</c:v>
                </c:pt>
                <c:pt idx="356">
                  <c:v>40695</c:v>
                </c:pt>
                <c:pt idx="357">
                  <c:v>40696</c:v>
                </c:pt>
                <c:pt idx="358">
                  <c:v>40697</c:v>
                </c:pt>
                <c:pt idx="359">
                  <c:v>40700</c:v>
                </c:pt>
                <c:pt idx="360">
                  <c:v>40701</c:v>
                </c:pt>
                <c:pt idx="361">
                  <c:v>40702</c:v>
                </c:pt>
                <c:pt idx="362">
                  <c:v>40703</c:v>
                </c:pt>
                <c:pt idx="363">
                  <c:v>40704</c:v>
                </c:pt>
                <c:pt idx="364">
                  <c:v>40707</c:v>
                </c:pt>
                <c:pt idx="365">
                  <c:v>40708</c:v>
                </c:pt>
                <c:pt idx="366">
                  <c:v>40709</c:v>
                </c:pt>
                <c:pt idx="367">
                  <c:v>40710</c:v>
                </c:pt>
                <c:pt idx="368">
                  <c:v>40711</c:v>
                </c:pt>
                <c:pt idx="369">
                  <c:v>40714</c:v>
                </c:pt>
                <c:pt idx="370">
                  <c:v>40715</c:v>
                </c:pt>
                <c:pt idx="371">
                  <c:v>40716</c:v>
                </c:pt>
                <c:pt idx="372">
                  <c:v>40717</c:v>
                </c:pt>
                <c:pt idx="373">
                  <c:v>40718</c:v>
                </c:pt>
                <c:pt idx="374">
                  <c:v>40721</c:v>
                </c:pt>
                <c:pt idx="375">
                  <c:v>40722</c:v>
                </c:pt>
                <c:pt idx="376">
                  <c:v>40723</c:v>
                </c:pt>
                <c:pt idx="377">
                  <c:v>40724</c:v>
                </c:pt>
                <c:pt idx="378">
                  <c:v>40725</c:v>
                </c:pt>
                <c:pt idx="379">
                  <c:v>40729</c:v>
                </c:pt>
                <c:pt idx="380">
                  <c:v>40730</c:v>
                </c:pt>
                <c:pt idx="381">
                  <c:v>40731</c:v>
                </c:pt>
                <c:pt idx="382">
                  <c:v>40732</c:v>
                </c:pt>
                <c:pt idx="383">
                  <c:v>40735</c:v>
                </c:pt>
                <c:pt idx="384">
                  <c:v>40736</c:v>
                </c:pt>
                <c:pt idx="385">
                  <c:v>40737</c:v>
                </c:pt>
                <c:pt idx="386">
                  <c:v>40738</c:v>
                </c:pt>
                <c:pt idx="387">
                  <c:v>40739</c:v>
                </c:pt>
                <c:pt idx="388">
                  <c:v>40742</c:v>
                </c:pt>
                <c:pt idx="389">
                  <c:v>40743</c:v>
                </c:pt>
                <c:pt idx="390">
                  <c:v>40744</c:v>
                </c:pt>
                <c:pt idx="391">
                  <c:v>40745</c:v>
                </c:pt>
                <c:pt idx="392">
                  <c:v>40746</c:v>
                </c:pt>
                <c:pt idx="393">
                  <c:v>40749</c:v>
                </c:pt>
                <c:pt idx="394">
                  <c:v>40750</c:v>
                </c:pt>
                <c:pt idx="395">
                  <c:v>40751</c:v>
                </c:pt>
                <c:pt idx="396">
                  <c:v>40752</c:v>
                </c:pt>
                <c:pt idx="397">
                  <c:v>40753</c:v>
                </c:pt>
                <c:pt idx="398">
                  <c:v>40756</c:v>
                </c:pt>
                <c:pt idx="399">
                  <c:v>40757</c:v>
                </c:pt>
                <c:pt idx="400">
                  <c:v>40758</c:v>
                </c:pt>
                <c:pt idx="401">
                  <c:v>40759</c:v>
                </c:pt>
                <c:pt idx="402">
                  <c:v>40760</c:v>
                </c:pt>
                <c:pt idx="403">
                  <c:v>40763</c:v>
                </c:pt>
                <c:pt idx="404">
                  <c:v>40764</c:v>
                </c:pt>
                <c:pt idx="405">
                  <c:v>40765</c:v>
                </c:pt>
                <c:pt idx="406">
                  <c:v>40766</c:v>
                </c:pt>
                <c:pt idx="407">
                  <c:v>40767</c:v>
                </c:pt>
                <c:pt idx="408">
                  <c:v>40770</c:v>
                </c:pt>
                <c:pt idx="409">
                  <c:v>40771</c:v>
                </c:pt>
                <c:pt idx="410">
                  <c:v>40772</c:v>
                </c:pt>
                <c:pt idx="411">
                  <c:v>40773</c:v>
                </c:pt>
                <c:pt idx="412">
                  <c:v>40774</c:v>
                </c:pt>
                <c:pt idx="413">
                  <c:v>40777</c:v>
                </c:pt>
                <c:pt idx="414">
                  <c:v>40778</c:v>
                </c:pt>
                <c:pt idx="415">
                  <c:v>40779</c:v>
                </c:pt>
                <c:pt idx="416">
                  <c:v>40780</c:v>
                </c:pt>
                <c:pt idx="417">
                  <c:v>40781</c:v>
                </c:pt>
                <c:pt idx="418">
                  <c:v>40784</c:v>
                </c:pt>
                <c:pt idx="419">
                  <c:v>40785</c:v>
                </c:pt>
                <c:pt idx="420">
                  <c:v>40786</c:v>
                </c:pt>
                <c:pt idx="421">
                  <c:v>40787</c:v>
                </c:pt>
                <c:pt idx="422">
                  <c:v>40788</c:v>
                </c:pt>
                <c:pt idx="423">
                  <c:v>40792</c:v>
                </c:pt>
                <c:pt idx="424">
                  <c:v>40793</c:v>
                </c:pt>
                <c:pt idx="425">
                  <c:v>40794</c:v>
                </c:pt>
                <c:pt idx="426">
                  <c:v>40795</c:v>
                </c:pt>
                <c:pt idx="427">
                  <c:v>40798</c:v>
                </c:pt>
                <c:pt idx="428">
                  <c:v>40799</c:v>
                </c:pt>
                <c:pt idx="429">
                  <c:v>40800</c:v>
                </c:pt>
                <c:pt idx="430">
                  <c:v>40801</c:v>
                </c:pt>
                <c:pt idx="431">
                  <c:v>40802</c:v>
                </c:pt>
                <c:pt idx="432">
                  <c:v>40805</c:v>
                </c:pt>
                <c:pt idx="433">
                  <c:v>40806</c:v>
                </c:pt>
                <c:pt idx="434">
                  <c:v>40807</c:v>
                </c:pt>
                <c:pt idx="435">
                  <c:v>40808</c:v>
                </c:pt>
                <c:pt idx="436">
                  <c:v>40809</c:v>
                </c:pt>
                <c:pt idx="437">
                  <c:v>40812</c:v>
                </c:pt>
                <c:pt idx="438">
                  <c:v>40813</c:v>
                </c:pt>
                <c:pt idx="439">
                  <c:v>40814</c:v>
                </c:pt>
                <c:pt idx="440">
                  <c:v>40815</c:v>
                </c:pt>
                <c:pt idx="441">
                  <c:v>40816</c:v>
                </c:pt>
                <c:pt idx="442">
                  <c:v>40819</c:v>
                </c:pt>
                <c:pt idx="443">
                  <c:v>40820</c:v>
                </c:pt>
                <c:pt idx="444">
                  <c:v>40821</c:v>
                </c:pt>
                <c:pt idx="445">
                  <c:v>40822</c:v>
                </c:pt>
                <c:pt idx="446">
                  <c:v>40823</c:v>
                </c:pt>
                <c:pt idx="447">
                  <c:v>40826</c:v>
                </c:pt>
                <c:pt idx="448">
                  <c:v>40827</c:v>
                </c:pt>
                <c:pt idx="449">
                  <c:v>40828</c:v>
                </c:pt>
                <c:pt idx="450">
                  <c:v>40829</c:v>
                </c:pt>
                <c:pt idx="451">
                  <c:v>40830</c:v>
                </c:pt>
                <c:pt idx="452">
                  <c:v>40833</c:v>
                </c:pt>
                <c:pt idx="453">
                  <c:v>40834</c:v>
                </c:pt>
                <c:pt idx="454">
                  <c:v>40835</c:v>
                </c:pt>
                <c:pt idx="455">
                  <c:v>40836</c:v>
                </c:pt>
                <c:pt idx="456">
                  <c:v>40837</c:v>
                </c:pt>
                <c:pt idx="457">
                  <c:v>40840</c:v>
                </c:pt>
                <c:pt idx="458">
                  <c:v>40841</c:v>
                </c:pt>
                <c:pt idx="459">
                  <c:v>40842</c:v>
                </c:pt>
                <c:pt idx="460">
                  <c:v>40843</c:v>
                </c:pt>
                <c:pt idx="461">
                  <c:v>40844</c:v>
                </c:pt>
                <c:pt idx="462">
                  <c:v>40847</c:v>
                </c:pt>
                <c:pt idx="463">
                  <c:v>40848</c:v>
                </c:pt>
                <c:pt idx="464">
                  <c:v>40849</c:v>
                </c:pt>
                <c:pt idx="465">
                  <c:v>40850</c:v>
                </c:pt>
                <c:pt idx="466">
                  <c:v>40851</c:v>
                </c:pt>
                <c:pt idx="467">
                  <c:v>40854</c:v>
                </c:pt>
                <c:pt idx="468">
                  <c:v>40855</c:v>
                </c:pt>
                <c:pt idx="469">
                  <c:v>40856</c:v>
                </c:pt>
                <c:pt idx="470">
                  <c:v>40857</c:v>
                </c:pt>
                <c:pt idx="471">
                  <c:v>40858</c:v>
                </c:pt>
                <c:pt idx="472">
                  <c:v>40861</c:v>
                </c:pt>
                <c:pt idx="473">
                  <c:v>40862</c:v>
                </c:pt>
                <c:pt idx="474">
                  <c:v>40863</c:v>
                </c:pt>
                <c:pt idx="475">
                  <c:v>40864</c:v>
                </c:pt>
                <c:pt idx="476">
                  <c:v>40865</c:v>
                </c:pt>
                <c:pt idx="477">
                  <c:v>40868</c:v>
                </c:pt>
                <c:pt idx="478">
                  <c:v>40869</c:v>
                </c:pt>
                <c:pt idx="479">
                  <c:v>40870</c:v>
                </c:pt>
                <c:pt idx="480">
                  <c:v>40872</c:v>
                </c:pt>
                <c:pt idx="481">
                  <c:v>40875</c:v>
                </c:pt>
                <c:pt idx="482">
                  <c:v>40876</c:v>
                </c:pt>
                <c:pt idx="483">
                  <c:v>40877</c:v>
                </c:pt>
                <c:pt idx="484">
                  <c:v>40878</c:v>
                </c:pt>
                <c:pt idx="485">
                  <c:v>40879</c:v>
                </c:pt>
                <c:pt idx="486">
                  <c:v>40882</c:v>
                </c:pt>
                <c:pt idx="487">
                  <c:v>40883</c:v>
                </c:pt>
                <c:pt idx="488">
                  <c:v>40884</c:v>
                </c:pt>
                <c:pt idx="489">
                  <c:v>40885</c:v>
                </c:pt>
                <c:pt idx="490">
                  <c:v>40886</c:v>
                </c:pt>
                <c:pt idx="491">
                  <c:v>40889</c:v>
                </c:pt>
                <c:pt idx="492">
                  <c:v>40890</c:v>
                </c:pt>
                <c:pt idx="493">
                  <c:v>40891</c:v>
                </c:pt>
                <c:pt idx="494">
                  <c:v>40892</c:v>
                </c:pt>
                <c:pt idx="495">
                  <c:v>40893</c:v>
                </c:pt>
                <c:pt idx="496">
                  <c:v>40896</c:v>
                </c:pt>
                <c:pt idx="497">
                  <c:v>40897</c:v>
                </c:pt>
                <c:pt idx="498">
                  <c:v>40898</c:v>
                </c:pt>
                <c:pt idx="499">
                  <c:v>40899</c:v>
                </c:pt>
                <c:pt idx="500">
                  <c:v>40900</c:v>
                </c:pt>
                <c:pt idx="501">
                  <c:v>40904</c:v>
                </c:pt>
                <c:pt idx="502">
                  <c:v>40905</c:v>
                </c:pt>
                <c:pt idx="503">
                  <c:v>40906</c:v>
                </c:pt>
                <c:pt idx="504">
                  <c:v>40907</c:v>
                </c:pt>
                <c:pt idx="505">
                  <c:v>40911</c:v>
                </c:pt>
                <c:pt idx="506">
                  <c:v>40912</c:v>
                </c:pt>
                <c:pt idx="507">
                  <c:v>40913</c:v>
                </c:pt>
                <c:pt idx="508">
                  <c:v>40914</c:v>
                </c:pt>
                <c:pt idx="509">
                  <c:v>40917</c:v>
                </c:pt>
                <c:pt idx="510">
                  <c:v>40918</c:v>
                </c:pt>
                <c:pt idx="511">
                  <c:v>40919</c:v>
                </c:pt>
                <c:pt idx="512">
                  <c:v>40920</c:v>
                </c:pt>
                <c:pt idx="513">
                  <c:v>40921</c:v>
                </c:pt>
                <c:pt idx="514">
                  <c:v>40925</c:v>
                </c:pt>
                <c:pt idx="515">
                  <c:v>40926</c:v>
                </c:pt>
                <c:pt idx="516">
                  <c:v>40927</c:v>
                </c:pt>
                <c:pt idx="517">
                  <c:v>40928</c:v>
                </c:pt>
                <c:pt idx="518">
                  <c:v>40931</c:v>
                </c:pt>
                <c:pt idx="519">
                  <c:v>40932</c:v>
                </c:pt>
                <c:pt idx="520">
                  <c:v>40933</c:v>
                </c:pt>
                <c:pt idx="521">
                  <c:v>40934</c:v>
                </c:pt>
                <c:pt idx="522">
                  <c:v>40935</c:v>
                </c:pt>
                <c:pt idx="523">
                  <c:v>40938</c:v>
                </c:pt>
                <c:pt idx="524">
                  <c:v>40939</c:v>
                </c:pt>
                <c:pt idx="525">
                  <c:v>40940</c:v>
                </c:pt>
                <c:pt idx="526">
                  <c:v>40941</c:v>
                </c:pt>
                <c:pt idx="527">
                  <c:v>40942</c:v>
                </c:pt>
                <c:pt idx="528">
                  <c:v>40945</c:v>
                </c:pt>
                <c:pt idx="529">
                  <c:v>40946</c:v>
                </c:pt>
                <c:pt idx="530">
                  <c:v>40947</c:v>
                </c:pt>
                <c:pt idx="531">
                  <c:v>40948</c:v>
                </c:pt>
                <c:pt idx="532">
                  <c:v>40949</c:v>
                </c:pt>
                <c:pt idx="533">
                  <c:v>40952</c:v>
                </c:pt>
                <c:pt idx="534">
                  <c:v>40953</c:v>
                </c:pt>
                <c:pt idx="535">
                  <c:v>40954</c:v>
                </c:pt>
                <c:pt idx="536">
                  <c:v>40955</c:v>
                </c:pt>
                <c:pt idx="537">
                  <c:v>40956</c:v>
                </c:pt>
                <c:pt idx="538">
                  <c:v>40960</c:v>
                </c:pt>
                <c:pt idx="539">
                  <c:v>40961</c:v>
                </c:pt>
                <c:pt idx="540">
                  <c:v>40962</c:v>
                </c:pt>
                <c:pt idx="541">
                  <c:v>40963</c:v>
                </c:pt>
                <c:pt idx="542">
                  <c:v>40966</c:v>
                </c:pt>
                <c:pt idx="543">
                  <c:v>40967</c:v>
                </c:pt>
                <c:pt idx="544">
                  <c:v>40968</c:v>
                </c:pt>
                <c:pt idx="545">
                  <c:v>40969</c:v>
                </c:pt>
                <c:pt idx="546">
                  <c:v>40970</c:v>
                </c:pt>
                <c:pt idx="547">
                  <c:v>40973</c:v>
                </c:pt>
                <c:pt idx="548">
                  <c:v>40974</c:v>
                </c:pt>
                <c:pt idx="549">
                  <c:v>40975</c:v>
                </c:pt>
                <c:pt idx="550">
                  <c:v>40976</c:v>
                </c:pt>
                <c:pt idx="551">
                  <c:v>40977</c:v>
                </c:pt>
                <c:pt idx="552">
                  <c:v>40980</c:v>
                </c:pt>
                <c:pt idx="553">
                  <c:v>40981</c:v>
                </c:pt>
                <c:pt idx="554">
                  <c:v>40982</c:v>
                </c:pt>
                <c:pt idx="555">
                  <c:v>40983</c:v>
                </c:pt>
                <c:pt idx="556">
                  <c:v>40984</c:v>
                </c:pt>
                <c:pt idx="557">
                  <c:v>40987</c:v>
                </c:pt>
                <c:pt idx="558">
                  <c:v>40988</c:v>
                </c:pt>
                <c:pt idx="559">
                  <c:v>40989</c:v>
                </c:pt>
                <c:pt idx="560">
                  <c:v>40990</c:v>
                </c:pt>
                <c:pt idx="561">
                  <c:v>40991</c:v>
                </c:pt>
                <c:pt idx="562">
                  <c:v>40994</c:v>
                </c:pt>
                <c:pt idx="563">
                  <c:v>40995</c:v>
                </c:pt>
                <c:pt idx="564">
                  <c:v>40996</c:v>
                </c:pt>
                <c:pt idx="565">
                  <c:v>40997</c:v>
                </c:pt>
                <c:pt idx="566">
                  <c:v>40998</c:v>
                </c:pt>
                <c:pt idx="567">
                  <c:v>41001</c:v>
                </c:pt>
                <c:pt idx="568">
                  <c:v>41002</c:v>
                </c:pt>
                <c:pt idx="569">
                  <c:v>41003</c:v>
                </c:pt>
                <c:pt idx="570">
                  <c:v>41004</c:v>
                </c:pt>
                <c:pt idx="571">
                  <c:v>41008</c:v>
                </c:pt>
                <c:pt idx="572">
                  <c:v>41009</c:v>
                </c:pt>
                <c:pt idx="573">
                  <c:v>41010</c:v>
                </c:pt>
                <c:pt idx="574">
                  <c:v>41011</c:v>
                </c:pt>
                <c:pt idx="575">
                  <c:v>41012</c:v>
                </c:pt>
                <c:pt idx="576">
                  <c:v>41015</c:v>
                </c:pt>
                <c:pt idx="577">
                  <c:v>41016</c:v>
                </c:pt>
                <c:pt idx="578">
                  <c:v>41017</c:v>
                </c:pt>
                <c:pt idx="579">
                  <c:v>41018</c:v>
                </c:pt>
                <c:pt idx="580">
                  <c:v>41019</c:v>
                </c:pt>
                <c:pt idx="581">
                  <c:v>41022</c:v>
                </c:pt>
                <c:pt idx="582">
                  <c:v>41023</c:v>
                </c:pt>
                <c:pt idx="583">
                  <c:v>41024</c:v>
                </c:pt>
                <c:pt idx="584">
                  <c:v>41025</c:v>
                </c:pt>
                <c:pt idx="585">
                  <c:v>41026</c:v>
                </c:pt>
                <c:pt idx="586">
                  <c:v>41029</c:v>
                </c:pt>
                <c:pt idx="587">
                  <c:v>41030</c:v>
                </c:pt>
                <c:pt idx="588">
                  <c:v>41031</c:v>
                </c:pt>
                <c:pt idx="589">
                  <c:v>41032</c:v>
                </c:pt>
                <c:pt idx="590">
                  <c:v>41033</c:v>
                </c:pt>
                <c:pt idx="591">
                  <c:v>41036</c:v>
                </c:pt>
                <c:pt idx="592">
                  <c:v>41037</c:v>
                </c:pt>
                <c:pt idx="593">
                  <c:v>41038</c:v>
                </c:pt>
                <c:pt idx="594">
                  <c:v>41039</c:v>
                </c:pt>
                <c:pt idx="595">
                  <c:v>41040</c:v>
                </c:pt>
                <c:pt idx="596">
                  <c:v>41043</c:v>
                </c:pt>
                <c:pt idx="597">
                  <c:v>41044</c:v>
                </c:pt>
                <c:pt idx="598">
                  <c:v>41045</c:v>
                </c:pt>
                <c:pt idx="599">
                  <c:v>41046</c:v>
                </c:pt>
                <c:pt idx="600">
                  <c:v>41047</c:v>
                </c:pt>
                <c:pt idx="601">
                  <c:v>41050</c:v>
                </c:pt>
                <c:pt idx="602">
                  <c:v>41051</c:v>
                </c:pt>
                <c:pt idx="603">
                  <c:v>41052</c:v>
                </c:pt>
                <c:pt idx="604">
                  <c:v>41053</c:v>
                </c:pt>
                <c:pt idx="605">
                  <c:v>41054</c:v>
                </c:pt>
                <c:pt idx="606">
                  <c:v>41058</c:v>
                </c:pt>
                <c:pt idx="607">
                  <c:v>41059</c:v>
                </c:pt>
                <c:pt idx="608">
                  <c:v>41060</c:v>
                </c:pt>
                <c:pt idx="609">
                  <c:v>41061</c:v>
                </c:pt>
                <c:pt idx="610">
                  <c:v>41064</c:v>
                </c:pt>
                <c:pt idx="611">
                  <c:v>41065</c:v>
                </c:pt>
                <c:pt idx="612">
                  <c:v>41066</c:v>
                </c:pt>
                <c:pt idx="613">
                  <c:v>41067</c:v>
                </c:pt>
                <c:pt idx="614">
                  <c:v>41068</c:v>
                </c:pt>
                <c:pt idx="615">
                  <c:v>41071</c:v>
                </c:pt>
                <c:pt idx="616">
                  <c:v>41072</c:v>
                </c:pt>
                <c:pt idx="617">
                  <c:v>41073</c:v>
                </c:pt>
                <c:pt idx="618">
                  <c:v>41074</c:v>
                </c:pt>
                <c:pt idx="619">
                  <c:v>41075</c:v>
                </c:pt>
                <c:pt idx="620">
                  <c:v>41078</c:v>
                </c:pt>
                <c:pt idx="621">
                  <c:v>41079</c:v>
                </c:pt>
                <c:pt idx="622">
                  <c:v>41080</c:v>
                </c:pt>
                <c:pt idx="623">
                  <c:v>41081</c:v>
                </c:pt>
                <c:pt idx="624">
                  <c:v>41082</c:v>
                </c:pt>
                <c:pt idx="625">
                  <c:v>41085</c:v>
                </c:pt>
                <c:pt idx="626">
                  <c:v>41086</c:v>
                </c:pt>
                <c:pt idx="627">
                  <c:v>41087</c:v>
                </c:pt>
                <c:pt idx="628">
                  <c:v>41088</c:v>
                </c:pt>
                <c:pt idx="629">
                  <c:v>41089</c:v>
                </c:pt>
                <c:pt idx="630">
                  <c:v>41092</c:v>
                </c:pt>
                <c:pt idx="631">
                  <c:v>41093</c:v>
                </c:pt>
                <c:pt idx="632">
                  <c:v>41095</c:v>
                </c:pt>
                <c:pt idx="633">
                  <c:v>41096</c:v>
                </c:pt>
                <c:pt idx="634">
                  <c:v>41099</c:v>
                </c:pt>
                <c:pt idx="635">
                  <c:v>41100</c:v>
                </c:pt>
                <c:pt idx="636">
                  <c:v>41101</c:v>
                </c:pt>
                <c:pt idx="637">
                  <c:v>41102</c:v>
                </c:pt>
                <c:pt idx="638">
                  <c:v>41103</c:v>
                </c:pt>
                <c:pt idx="639">
                  <c:v>41106</c:v>
                </c:pt>
                <c:pt idx="640">
                  <c:v>41107</c:v>
                </c:pt>
                <c:pt idx="641">
                  <c:v>41108</c:v>
                </c:pt>
                <c:pt idx="642">
                  <c:v>41109</c:v>
                </c:pt>
                <c:pt idx="643">
                  <c:v>41110</c:v>
                </c:pt>
                <c:pt idx="644">
                  <c:v>41113</c:v>
                </c:pt>
                <c:pt idx="645">
                  <c:v>41114</c:v>
                </c:pt>
                <c:pt idx="646">
                  <c:v>41115</c:v>
                </c:pt>
                <c:pt idx="647">
                  <c:v>41116</c:v>
                </c:pt>
                <c:pt idx="648">
                  <c:v>41117</c:v>
                </c:pt>
                <c:pt idx="649">
                  <c:v>41120</c:v>
                </c:pt>
                <c:pt idx="650">
                  <c:v>41121</c:v>
                </c:pt>
                <c:pt idx="651">
                  <c:v>41122</c:v>
                </c:pt>
                <c:pt idx="652">
                  <c:v>41123</c:v>
                </c:pt>
                <c:pt idx="653">
                  <c:v>41124</c:v>
                </c:pt>
                <c:pt idx="654">
                  <c:v>41127</c:v>
                </c:pt>
                <c:pt idx="655">
                  <c:v>41128</c:v>
                </c:pt>
                <c:pt idx="656">
                  <c:v>41129</c:v>
                </c:pt>
                <c:pt idx="657">
                  <c:v>41130</c:v>
                </c:pt>
                <c:pt idx="658">
                  <c:v>41131</c:v>
                </c:pt>
                <c:pt idx="659">
                  <c:v>41134</c:v>
                </c:pt>
                <c:pt idx="660">
                  <c:v>41135</c:v>
                </c:pt>
                <c:pt idx="661">
                  <c:v>41136</c:v>
                </c:pt>
                <c:pt idx="662">
                  <c:v>41137</c:v>
                </c:pt>
                <c:pt idx="663">
                  <c:v>41138</c:v>
                </c:pt>
                <c:pt idx="664">
                  <c:v>41141</c:v>
                </c:pt>
                <c:pt idx="665">
                  <c:v>41142</c:v>
                </c:pt>
                <c:pt idx="666">
                  <c:v>41143</c:v>
                </c:pt>
                <c:pt idx="667">
                  <c:v>41144</c:v>
                </c:pt>
                <c:pt idx="668">
                  <c:v>41145</c:v>
                </c:pt>
                <c:pt idx="669">
                  <c:v>41148</c:v>
                </c:pt>
                <c:pt idx="670">
                  <c:v>41149</c:v>
                </c:pt>
                <c:pt idx="671">
                  <c:v>41150</c:v>
                </c:pt>
                <c:pt idx="672">
                  <c:v>41151</c:v>
                </c:pt>
                <c:pt idx="673">
                  <c:v>41152</c:v>
                </c:pt>
                <c:pt idx="674">
                  <c:v>41156</c:v>
                </c:pt>
                <c:pt idx="675">
                  <c:v>41157</c:v>
                </c:pt>
                <c:pt idx="676">
                  <c:v>41158</c:v>
                </c:pt>
                <c:pt idx="677">
                  <c:v>41159</c:v>
                </c:pt>
                <c:pt idx="678">
                  <c:v>41162</c:v>
                </c:pt>
                <c:pt idx="679">
                  <c:v>41163</c:v>
                </c:pt>
                <c:pt idx="680">
                  <c:v>41164</c:v>
                </c:pt>
                <c:pt idx="681">
                  <c:v>41165</c:v>
                </c:pt>
                <c:pt idx="682">
                  <c:v>41166</c:v>
                </c:pt>
                <c:pt idx="683">
                  <c:v>41169</c:v>
                </c:pt>
                <c:pt idx="684">
                  <c:v>41170</c:v>
                </c:pt>
                <c:pt idx="685">
                  <c:v>41171</c:v>
                </c:pt>
                <c:pt idx="686">
                  <c:v>41172</c:v>
                </c:pt>
                <c:pt idx="687">
                  <c:v>41173</c:v>
                </c:pt>
                <c:pt idx="688">
                  <c:v>41176</c:v>
                </c:pt>
                <c:pt idx="689">
                  <c:v>41177</c:v>
                </c:pt>
                <c:pt idx="690">
                  <c:v>41178</c:v>
                </c:pt>
                <c:pt idx="691">
                  <c:v>41179</c:v>
                </c:pt>
                <c:pt idx="692">
                  <c:v>41180</c:v>
                </c:pt>
                <c:pt idx="693">
                  <c:v>41183</c:v>
                </c:pt>
                <c:pt idx="694">
                  <c:v>41184</c:v>
                </c:pt>
                <c:pt idx="695">
                  <c:v>41185</c:v>
                </c:pt>
                <c:pt idx="696">
                  <c:v>41186</c:v>
                </c:pt>
                <c:pt idx="697">
                  <c:v>41187</c:v>
                </c:pt>
                <c:pt idx="698">
                  <c:v>41190</c:v>
                </c:pt>
                <c:pt idx="699">
                  <c:v>41191</c:v>
                </c:pt>
                <c:pt idx="700">
                  <c:v>41192</c:v>
                </c:pt>
                <c:pt idx="701">
                  <c:v>41193</c:v>
                </c:pt>
                <c:pt idx="702">
                  <c:v>41194</c:v>
                </c:pt>
                <c:pt idx="703">
                  <c:v>41197</c:v>
                </c:pt>
                <c:pt idx="704">
                  <c:v>41198</c:v>
                </c:pt>
                <c:pt idx="705">
                  <c:v>41199</c:v>
                </c:pt>
                <c:pt idx="706">
                  <c:v>41200</c:v>
                </c:pt>
                <c:pt idx="707">
                  <c:v>41201</c:v>
                </c:pt>
                <c:pt idx="708">
                  <c:v>41204</c:v>
                </c:pt>
                <c:pt idx="709">
                  <c:v>41205</c:v>
                </c:pt>
                <c:pt idx="710">
                  <c:v>41206</c:v>
                </c:pt>
                <c:pt idx="711">
                  <c:v>41207</c:v>
                </c:pt>
                <c:pt idx="712">
                  <c:v>41208</c:v>
                </c:pt>
                <c:pt idx="713">
                  <c:v>41213</c:v>
                </c:pt>
                <c:pt idx="714">
                  <c:v>41214</c:v>
                </c:pt>
                <c:pt idx="715">
                  <c:v>41215</c:v>
                </c:pt>
                <c:pt idx="716">
                  <c:v>41218</c:v>
                </c:pt>
                <c:pt idx="717">
                  <c:v>41219</c:v>
                </c:pt>
                <c:pt idx="718">
                  <c:v>41220</c:v>
                </c:pt>
                <c:pt idx="719">
                  <c:v>41221</c:v>
                </c:pt>
                <c:pt idx="720">
                  <c:v>41222</c:v>
                </c:pt>
                <c:pt idx="721">
                  <c:v>41225</c:v>
                </c:pt>
                <c:pt idx="722">
                  <c:v>41226</c:v>
                </c:pt>
                <c:pt idx="723">
                  <c:v>41227</c:v>
                </c:pt>
                <c:pt idx="724">
                  <c:v>41228</c:v>
                </c:pt>
                <c:pt idx="725">
                  <c:v>41229</c:v>
                </c:pt>
                <c:pt idx="726">
                  <c:v>41232</c:v>
                </c:pt>
                <c:pt idx="727">
                  <c:v>41233</c:v>
                </c:pt>
                <c:pt idx="728">
                  <c:v>41234</c:v>
                </c:pt>
                <c:pt idx="729">
                  <c:v>41236</c:v>
                </c:pt>
                <c:pt idx="730">
                  <c:v>41239</c:v>
                </c:pt>
                <c:pt idx="731">
                  <c:v>41240</c:v>
                </c:pt>
                <c:pt idx="732">
                  <c:v>41241</c:v>
                </c:pt>
                <c:pt idx="733">
                  <c:v>41242</c:v>
                </c:pt>
                <c:pt idx="734">
                  <c:v>41243</c:v>
                </c:pt>
                <c:pt idx="735">
                  <c:v>41246</c:v>
                </c:pt>
                <c:pt idx="736">
                  <c:v>41247</c:v>
                </c:pt>
                <c:pt idx="737">
                  <c:v>41248</c:v>
                </c:pt>
                <c:pt idx="738">
                  <c:v>41249</c:v>
                </c:pt>
                <c:pt idx="739">
                  <c:v>41250</c:v>
                </c:pt>
                <c:pt idx="740">
                  <c:v>41253</c:v>
                </c:pt>
                <c:pt idx="741">
                  <c:v>41254</c:v>
                </c:pt>
                <c:pt idx="742">
                  <c:v>41255</c:v>
                </c:pt>
                <c:pt idx="743">
                  <c:v>41256</c:v>
                </c:pt>
                <c:pt idx="744">
                  <c:v>41257</c:v>
                </c:pt>
                <c:pt idx="745">
                  <c:v>41260</c:v>
                </c:pt>
                <c:pt idx="746">
                  <c:v>41261</c:v>
                </c:pt>
                <c:pt idx="747">
                  <c:v>41262</c:v>
                </c:pt>
                <c:pt idx="748">
                  <c:v>41263</c:v>
                </c:pt>
                <c:pt idx="749">
                  <c:v>41264</c:v>
                </c:pt>
                <c:pt idx="750">
                  <c:v>41267</c:v>
                </c:pt>
                <c:pt idx="751">
                  <c:v>41269</c:v>
                </c:pt>
                <c:pt idx="752">
                  <c:v>41270</c:v>
                </c:pt>
                <c:pt idx="753">
                  <c:v>41271</c:v>
                </c:pt>
                <c:pt idx="754">
                  <c:v>41274</c:v>
                </c:pt>
                <c:pt idx="755">
                  <c:v>41276</c:v>
                </c:pt>
                <c:pt idx="756">
                  <c:v>41277</c:v>
                </c:pt>
                <c:pt idx="757">
                  <c:v>41278</c:v>
                </c:pt>
                <c:pt idx="758">
                  <c:v>41281</c:v>
                </c:pt>
                <c:pt idx="759">
                  <c:v>41282</c:v>
                </c:pt>
                <c:pt idx="760">
                  <c:v>41283</c:v>
                </c:pt>
                <c:pt idx="761">
                  <c:v>41284</c:v>
                </c:pt>
                <c:pt idx="762">
                  <c:v>41285</c:v>
                </c:pt>
                <c:pt idx="763">
                  <c:v>41288</c:v>
                </c:pt>
                <c:pt idx="764">
                  <c:v>41289</c:v>
                </c:pt>
                <c:pt idx="765">
                  <c:v>41290</c:v>
                </c:pt>
                <c:pt idx="766">
                  <c:v>41291</c:v>
                </c:pt>
                <c:pt idx="767">
                  <c:v>41292</c:v>
                </c:pt>
                <c:pt idx="768">
                  <c:v>41296</c:v>
                </c:pt>
                <c:pt idx="769">
                  <c:v>41297</c:v>
                </c:pt>
                <c:pt idx="770">
                  <c:v>41298</c:v>
                </c:pt>
                <c:pt idx="771">
                  <c:v>41299</c:v>
                </c:pt>
                <c:pt idx="772">
                  <c:v>41302</c:v>
                </c:pt>
                <c:pt idx="773">
                  <c:v>41303</c:v>
                </c:pt>
                <c:pt idx="774">
                  <c:v>41304</c:v>
                </c:pt>
                <c:pt idx="775">
                  <c:v>41305</c:v>
                </c:pt>
                <c:pt idx="776">
                  <c:v>41306</c:v>
                </c:pt>
                <c:pt idx="777">
                  <c:v>41309</c:v>
                </c:pt>
                <c:pt idx="778">
                  <c:v>41310</c:v>
                </c:pt>
                <c:pt idx="779">
                  <c:v>41311</c:v>
                </c:pt>
                <c:pt idx="780">
                  <c:v>41312</c:v>
                </c:pt>
                <c:pt idx="781">
                  <c:v>41313</c:v>
                </c:pt>
                <c:pt idx="782">
                  <c:v>41316</c:v>
                </c:pt>
                <c:pt idx="783">
                  <c:v>41317</c:v>
                </c:pt>
                <c:pt idx="784">
                  <c:v>41318</c:v>
                </c:pt>
                <c:pt idx="785">
                  <c:v>41319</c:v>
                </c:pt>
                <c:pt idx="786">
                  <c:v>41320</c:v>
                </c:pt>
                <c:pt idx="787">
                  <c:v>41324</c:v>
                </c:pt>
                <c:pt idx="788">
                  <c:v>41325</c:v>
                </c:pt>
                <c:pt idx="789">
                  <c:v>41326</c:v>
                </c:pt>
                <c:pt idx="790">
                  <c:v>41327</c:v>
                </c:pt>
                <c:pt idx="791">
                  <c:v>41330</c:v>
                </c:pt>
                <c:pt idx="792">
                  <c:v>41331</c:v>
                </c:pt>
                <c:pt idx="793">
                  <c:v>41332</c:v>
                </c:pt>
                <c:pt idx="794">
                  <c:v>41333</c:v>
                </c:pt>
                <c:pt idx="795">
                  <c:v>41334</c:v>
                </c:pt>
                <c:pt idx="796">
                  <c:v>41337</c:v>
                </c:pt>
                <c:pt idx="797">
                  <c:v>41338</c:v>
                </c:pt>
                <c:pt idx="798">
                  <c:v>41339</c:v>
                </c:pt>
                <c:pt idx="799">
                  <c:v>41340</c:v>
                </c:pt>
                <c:pt idx="800">
                  <c:v>41341</c:v>
                </c:pt>
                <c:pt idx="801">
                  <c:v>41344</c:v>
                </c:pt>
                <c:pt idx="802">
                  <c:v>41345</c:v>
                </c:pt>
                <c:pt idx="803">
                  <c:v>41346</c:v>
                </c:pt>
                <c:pt idx="804">
                  <c:v>41347</c:v>
                </c:pt>
                <c:pt idx="805">
                  <c:v>41348</c:v>
                </c:pt>
                <c:pt idx="806">
                  <c:v>41351</c:v>
                </c:pt>
                <c:pt idx="807">
                  <c:v>41352</c:v>
                </c:pt>
                <c:pt idx="808">
                  <c:v>41353</c:v>
                </c:pt>
                <c:pt idx="809">
                  <c:v>41354</c:v>
                </c:pt>
                <c:pt idx="810">
                  <c:v>41355</c:v>
                </c:pt>
                <c:pt idx="811">
                  <c:v>41358</c:v>
                </c:pt>
                <c:pt idx="812">
                  <c:v>41359</c:v>
                </c:pt>
                <c:pt idx="813">
                  <c:v>41360</c:v>
                </c:pt>
                <c:pt idx="814">
                  <c:v>41361</c:v>
                </c:pt>
                <c:pt idx="815">
                  <c:v>41365</c:v>
                </c:pt>
                <c:pt idx="816">
                  <c:v>41366</c:v>
                </c:pt>
                <c:pt idx="817">
                  <c:v>41367</c:v>
                </c:pt>
                <c:pt idx="818">
                  <c:v>41368</c:v>
                </c:pt>
                <c:pt idx="819">
                  <c:v>41369</c:v>
                </c:pt>
                <c:pt idx="820">
                  <c:v>41372</c:v>
                </c:pt>
                <c:pt idx="821">
                  <c:v>41373</c:v>
                </c:pt>
                <c:pt idx="822">
                  <c:v>41374</c:v>
                </c:pt>
                <c:pt idx="823">
                  <c:v>41375</c:v>
                </c:pt>
                <c:pt idx="824">
                  <c:v>41376</c:v>
                </c:pt>
                <c:pt idx="825">
                  <c:v>41379</c:v>
                </c:pt>
                <c:pt idx="826">
                  <c:v>41380</c:v>
                </c:pt>
                <c:pt idx="827">
                  <c:v>41381</c:v>
                </c:pt>
                <c:pt idx="828">
                  <c:v>41382</c:v>
                </c:pt>
                <c:pt idx="829">
                  <c:v>41383</c:v>
                </c:pt>
                <c:pt idx="830">
                  <c:v>41386</c:v>
                </c:pt>
                <c:pt idx="831">
                  <c:v>41387</c:v>
                </c:pt>
                <c:pt idx="832">
                  <c:v>41388</c:v>
                </c:pt>
                <c:pt idx="833">
                  <c:v>41389</c:v>
                </c:pt>
                <c:pt idx="834">
                  <c:v>41390</c:v>
                </c:pt>
                <c:pt idx="835">
                  <c:v>41393</c:v>
                </c:pt>
                <c:pt idx="836">
                  <c:v>41394</c:v>
                </c:pt>
                <c:pt idx="837">
                  <c:v>41395</c:v>
                </c:pt>
                <c:pt idx="838">
                  <c:v>41396</c:v>
                </c:pt>
                <c:pt idx="839">
                  <c:v>41397</c:v>
                </c:pt>
                <c:pt idx="840">
                  <c:v>41400</c:v>
                </c:pt>
                <c:pt idx="841">
                  <c:v>41401</c:v>
                </c:pt>
                <c:pt idx="842">
                  <c:v>41402</c:v>
                </c:pt>
                <c:pt idx="843">
                  <c:v>41403</c:v>
                </c:pt>
                <c:pt idx="844">
                  <c:v>41404</c:v>
                </c:pt>
                <c:pt idx="845">
                  <c:v>41407</c:v>
                </c:pt>
                <c:pt idx="846">
                  <c:v>41408</c:v>
                </c:pt>
                <c:pt idx="847">
                  <c:v>41409</c:v>
                </c:pt>
                <c:pt idx="848">
                  <c:v>41410</c:v>
                </c:pt>
                <c:pt idx="849">
                  <c:v>41411</c:v>
                </c:pt>
                <c:pt idx="850">
                  <c:v>41414</c:v>
                </c:pt>
                <c:pt idx="851">
                  <c:v>41415</c:v>
                </c:pt>
                <c:pt idx="852">
                  <c:v>41416</c:v>
                </c:pt>
                <c:pt idx="853">
                  <c:v>41417</c:v>
                </c:pt>
                <c:pt idx="854">
                  <c:v>41418</c:v>
                </c:pt>
                <c:pt idx="855">
                  <c:v>41422</c:v>
                </c:pt>
                <c:pt idx="856">
                  <c:v>41423</c:v>
                </c:pt>
                <c:pt idx="857">
                  <c:v>41424</c:v>
                </c:pt>
                <c:pt idx="858">
                  <c:v>41425</c:v>
                </c:pt>
                <c:pt idx="859">
                  <c:v>41428</c:v>
                </c:pt>
                <c:pt idx="860">
                  <c:v>41429</c:v>
                </c:pt>
                <c:pt idx="861">
                  <c:v>41430</c:v>
                </c:pt>
                <c:pt idx="862">
                  <c:v>41431</c:v>
                </c:pt>
                <c:pt idx="863">
                  <c:v>41432</c:v>
                </c:pt>
                <c:pt idx="864">
                  <c:v>41435</c:v>
                </c:pt>
                <c:pt idx="865">
                  <c:v>41436</c:v>
                </c:pt>
                <c:pt idx="866">
                  <c:v>41437</c:v>
                </c:pt>
                <c:pt idx="867">
                  <c:v>41438</c:v>
                </c:pt>
                <c:pt idx="868">
                  <c:v>41439</c:v>
                </c:pt>
                <c:pt idx="869">
                  <c:v>41442</c:v>
                </c:pt>
                <c:pt idx="870">
                  <c:v>41443</c:v>
                </c:pt>
                <c:pt idx="871">
                  <c:v>41444</c:v>
                </c:pt>
                <c:pt idx="872">
                  <c:v>41445</c:v>
                </c:pt>
                <c:pt idx="873">
                  <c:v>41446</c:v>
                </c:pt>
                <c:pt idx="874">
                  <c:v>41449</c:v>
                </c:pt>
                <c:pt idx="875">
                  <c:v>41450</c:v>
                </c:pt>
                <c:pt idx="876">
                  <c:v>41451</c:v>
                </c:pt>
                <c:pt idx="877">
                  <c:v>41452</c:v>
                </c:pt>
                <c:pt idx="878">
                  <c:v>41453</c:v>
                </c:pt>
                <c:pt idx="879">
                  <c:v>41456</c:v>
                </c:pt>
                <c:pt idx="880">
                  <c:v>41457</c:v>
                </c:pt>
                <c:pt idx="881">
                  <c:v>41458</c:v>
                </c:pt>
                <c:pt idx="882">
                  <c:v>41460</c:v>
                </c:pt>
                <c:pt idx="883">
                  <c:v>41463</c:v>
                </c:pt>
                <c:pt idx="884">
                  <c:v>41464</c:v>
                </c:pt>
                <c:pt idx="885">
                  <c:v>41465</c:v>
                </c:pt>
                <c:pt idx="886">
                  <c:v>41466</c:v>
                </c:pt>
                <c:pt idx="887">
                  <c:v>41467</c:v>
                </c:pt>
                <c:pt idx="888">
                  <c:v>41470</c:v>
                </c:pt>
                <c:pt idx="889">
                  <c:v>41471</c:v>
                </c:pt>
                <c:pt idx="890">
                  <c:v>41472</c:v>
                </c:pt>
                <c:pt idx="891">
                  <c:v>41473</c:v>
                </c:pt>
                <c:pt idx="892">
                  <c:v>41474</c:v>
                </c:pt>
                <c:pt idx="893">
                  <c:v>41477</c:v>
                </c:pt>
                <c:pt idx="894">
                  <c:v>41478</c:v>
                </c:pt>
                <c:pt idx="895">
                  <c:v>41479</c:v>
                </c:pt>
                <c:pt idx="896">
                  <c:v>41480</c:v>
                </c:pt>
                <c:pt idx="897">
                  <c:v>41481</c:v>
                </c:pt>
                <c:pt idx="898">
                  <c:v>41484</c:v>
                </c:pt>
                <c:pt idx="899">
                  <c:v>41485</c:v>
                </c:pt>
                <c:pt idx="900">
                  <c:v>41486</c:v>
                </c:pt>
                <c:pt idx="901">
                  <c:v>41487</c:v>
                </c:pt>
                <c:pt idx="902">
                  <c:v>41488</c:v>
                </c:pt>
                <c:pt idx="903">
                  <c:v>41491</c:v>
                </c:pt>
                <c:pt idx="904">
                  <c:v>41492</c:v>
                </c:pt>
                <c:pt idx="905">
                  <c:v>41493</c:v>
                </c:pt>
                <c:pt idx="906">
                  <c:v>41494</c:v>
                </c:pt>
                <c:pt idx="907">
                  <c:v>41495</c:v>
                </c:pt>
                <c:pt idx="908">
                  <c:v>41498</c:v>
                </c:pt>
                <c:pt idx="909">
                  <c:v>41499</c:v>
                </c:pt>
                <c:pt idx="910">
                  <c:v>41500</c:v>
                </c:pt>
                <c:pt idx="911">
                  <c:v>41501</c:v>
                </c:pt>
                <c:pt idx="912">
                  <c:v>41502</c:v>
                </c:pt>
                <c:pt idx="913">
                  <c:v>41505</c:v>
                </c:pt>
                <c:pt idx="914">
                  <c:v>41506</c:v>
                </c:pt>
                <c:pt idx="915">
                  <c:v>41507</c:v>
                </c:pt>
                <c:pt idx="916">
                  <c:v>41508</c:v>
                </c:pt>
                <c:pt idx="917">
                  <c:v>41509</c:v>
                </c:pt>
                <c:pt idx="918">
                  <c:v>41512</c:v>
                </c:pt>
                <c:pt idx="919">
                  <c:v>41513</c:v>
                </c:pt>
                <c:pt idx="920">
                  <c:v>41514</c:v>
                </c:pt>
                <c:pt idx="921">
                  <c:v>41515</c:v>
                </c:pt>
                <c:pt idx="922">
                  <c:v>41516</c:v>
                </c:pt>
                <c:pt idx="923">
                  <c:v>41520</c:v>
                </c:pt>
                <c:pt idx="924">
                  <c:v>41521</c:v>
                </c:pt>
                <c:pt idx="925">
                  <c:v>41522</c:v>
                </c:pt>
                <c:pt idx="926">
                  <c:v>41523</c:v>
                </c:pt>
                <c:pt idx="927">
                  <c:v>41526</c:v>
                </c:pt>
                <c:pt idx="928">
                  <c:v>41527</c:v>
                </c:pt>
                <c:pt idx="929">
                  <c:v>41528</c:v>
                </c:pt>
                <c:pt idx="930">
                  <c:v>41529</c:v>
                </c:pt>
                <c:pt idx="931">
                  <c:v>41530</c:v>
                </c:pt>
                <c:pt idx="932">
                  <c:v>41533</c:v>
                </c:pt>
                <c:pt idx="933">
                  <c:v>41534</c:v>
                </c:pt>
                <c:pt idx="934">
                  <c:v>41535</c:v>
                </c:pt>
                <c:pt idx="935">
                  <c:v>41536</c:v>
                </c:pt>
                <c:pt idx="936">
                  <c:v>41537</c:v>
                </c:pt>
                <c:pt idx="937">
                  <c:v>41540</c:v>
                </c:pt>
                <c:pt idx="938">
                  <c:v>41541</c:v>
                </c:pt>
                <c:pt idx="939">
                  <c:v>41542</c:v>
                </c:pt>
                <c:pt idx="940">
                  <c:v>41543</c:v>
                </c:pt>
                <c:pt idx="941">
                  <c:v>41544</c:v>
                </c:pt>
                <c:pt idx="942">
                  <c:v>41547</c:v>
                </c:pt>
                <c:pt idx="943">
                  <c:v>41548</c:v>
                </c:pt>
                <c:pt idx="944">
                  <c:v>41549</c:v>
                </c:pt>
                <c:pt idx="945">
                  <c:v>41550</c:v>
                </c:pt>
                <c:pt idx="946">
                  <c:v>41551</c:v>
                </c:pt>
                <c:pt idx="947">
                  <c:v>41554</c:v>
                </c:pt>
                <c:pt idx="948">
                  <c:v>41555</c:v>
                </c:pt>
                <c:pt idx="949">
                  <c:v>41556</c:v>
                </c:pt>
                <c:pt idx="950">
                  <c:v>41557</c:v>
                </c:pt>
                <c:pt idx="951">
                  <c:v>41558</c:v>
                </c:pt>
                <c:pt idx="952">
                  <c:v>41561</c:v>
                </c:pt>
                <c:pt idx="953">
                  <c:v>41562</c:v>
                </c:pt>
                <c:pt idx="954">
                  <c:v>41563</c:v>
                </c:pt>
                <c:pt idx="955">
                  <c:v>41564</c:v>
                </c:pt>
                <c:pt idx="956">
                  <c:v>41565</c:v>
                </c:pt>
                <c:pt idx="957">
                  <c:v>41568</c:v>
                </c:pt>
                <c:pt idx="958">
                  <c:v>41569</c:v>
                </c:pt>
                <c:pt idx="959">
                  <c:v>41570</c:v>
                </c:pt>
                <c:pt idx="960">
                  <c:v>41571</c:v>
                </c:pt>
                <c:pt idx="961">
                  <c:v>41572</c:v>
                </c:pt>
                <c:pt idx="962">
                  <c:v>41575</c:v>
                </c:pt>
                <c:pt idx="963">
                  <c:v>41576</c:v>
                </c:pt>
                <c:pt idx="964">
                  <c:v>41577</c:v>
                </c:pt>
                <c:pt idx="965">
                  <c:v>41578</c:v>
                </c:pt>
                <c:pt idx="966">
                  <c:v>41579</c:v>
                </c:pt>
                <c:pt idx="967">
                  <c:v>41582</c:v>
                </c:pt>
                <c:pt idx="968">
                  <c:v>41583</c:v>
                </c:pt>
                <c:pt idx="969">
                  <c:v>41584</c:v>
                </c:pt>
                <c:pt idx="970">
                  <c:v>41585</c:v>
                </c:pt>
                <c:pt idx="971">
                  <c:v>41586</c:v>
                </c:pt>
                <c:pt idx="972">
                  <c:v>41589</c:v>
                </c:pt>
                <c:pt idx="973">
                  <c:v>41590</c:v>
                </c:pt>
                <c:pt idx="974">
                  <c:v>41591</c:v>
                </c:pt>
                <c:pt idx="975">
                  <c:v>41592</c:v>
                </c:pt>
                <c:pt idx="976">
                  <c:v>41593</c:v>
                </c:pt>
                <c:pt idx="977">
                  <c:v>41596</c:v>
                </c:pt>
                <c:pt idx="978">
                  <c:v>41597</c:v>
                </c:pt>
                <c:pt idx="979">
                  <c:v>41598</c:v>
                </c:pt>
                <c:pt idx="980">
                  <c:v>41599</c:v>
                </c:pt>
                <c:pt idx="981">
                  <c:v>41600</c:v>
                </c:pt>
                <c:pt idx="982">
                  <c:v>41603</c:v>
                </c:pt>
                <c:pt idx="983">
                  <c:v>41604</c:v>
                </c:pt>
                <c:pt idx="984">
                  <c:v>41605</c:v>
                </c:pt>
                <c:pt idx="985">
                  <c:v>41607</c:v>
                </c:pt>
                <c:pt idx="986">
                  <c:v>41610</c:v>
                </c:pt>
                <c:pt idx="987">
                  <c:v>41611</c:v>
                </c:pt>
                <c:pt idx="988">
                  <c:v>41612</c:v>
                </c:pt>
                <c:pt idx="989">
                  <c:v>41613</c:v>
                </c:pt>
                <c:pt idx="990">
                  <c:v>41614</c:v>
                </c:pt>
                <c:pt idx="991">
                  <c:v>41617</c:v>
                </c:pt>
                <c:pt idx="992">
                  <c:v>41618</c:v>
                </c:pt>
                <c:pt idx="993">
                  <c:v>41619</c:v>
                </c:pt>
                <c:pt idx="994">
                  <c:v>41620</c:v>
                </c:pt>
                <c:pt idx="995">
                  <c:v>41621</c:v>
                </c:pt>
                <c:pt idx="996">
                  <c:v>41624</c:v>
                </c:pt>
                <c:pt idx="997">
                  <c:v>41625</c:v>
                </c:pt>
                <c:pt idx="998">
                  <c:v>41626</c:v>
                </c:pt>
                <c:pt idx="999">
                  <c:v>41627</c:v>
                </c:pt>
                <c:pt idx="1000">
                  <c:v>41628</c:v>
                </c:pt>
                <c:pt idx="1001">
                  <c:v>41631</c:v>
                </c:pt>
                <c:pt idx="1002">
                  <c:v>41632</c:v>
                </c:pt>
                <c:pt idx="1003">
                  <c:v>41634</c:v>
                </c:pt>
                <c:pt idx="1004">
                  <c:v>41635</c:v>
                </c:pt>
                <c:pt idx="1005">
                  <c:v>41638</c:v>
                </c:pt>
                <c:pt idx="1006">
                  <c:v>41639</c:v>
                </c:pt>
                <c:pt idx="1007">
                  <c:v>41641</c:v>
                </c:pt>
                <c:pt idx="1008">
                  <c:v>41642</c:v>
                </c:pt>
                <c:pt idx="1009">
                  <c:v>41645</c:v>
                </c:pt>
                <c:pt idx="1010">
                  <c:v>41646</c:v>
                </c:pt>
                <c:pt idx="1011">
                  <c:v>41647</c:v>
                </c:pt>
                <c:pt idx="1012">
                  <c:v>41648</c:v>
                </c:pt>
                <c:pt idx="1013">
                  <c:v>41649</c:v>
                </c:pt>
                <c:pt idx="1014">
                  <c:v>41652</c:v>
                </c:pt>
                <c:pt idx="1015">
                  <c:v>41653</c:v>
                </c:pt>
                <c:pt idx="1016">
                  <c:v>41654</c:v>
                </c:pt>
                <c:pt idx="1017">
                  <c:v>41655</c:v>
                </c:pt>
                <c:pt idx="1018">
                  <c:v>41656</c:v>
                </c:pt>
                <c:pt idx="1019">
                  <c:v>41660</c:v>
                </c:pt>
                <c:pt idx="1020">
                  <c:v>41661</c:v>
                </c:pt>
                <c:pt idx="1021">
                  <c:v>41662</c:v>
                </c:pt>
                <c:pt idx="1022">
                  <c:v>41663</c:v>
                </c:pt>
                <c:pt idx="1023">
                  <c:v>41666</c:v>
                </c:pt>
                <c:pt idx="1024">
                  <c:v>41667</c:v>
                </c:pt>
                <c:pt idx="1025">
                  <c:v>41668</c:v>
                </c:pt>
                <c:pt idx="1026">
                  <c:v>41669</c:v>
                </c:pt>
                <c:pt idx="1027">
                  <c:v>41670</c:v>
                </c:pt>
                <c:pt idx="1028">
                  <c:v>41673</c:v>
                </c:pt>
                <c:pt idx="1029">
                  <c:v>41674</c:v>
                </c:pt>
                <c:pt idx="1030">
                  <c:v>41675</c:v>
                </c:pt>
                <c:pt idx="1031">
                  <c:v>41676</c:v>
                </c:pt>
                <c:pt idx="1032">
                  <c:v>41677</c:v>
                </c:pt>
                <c:pt idx="1033">
                  <c:v>41680</c:v>
                </c:pt>
                <c:pt idx="1034">
                  <c:v>41681</c:v>
                </c:pt>
                <c:pt idx="1035">
                  <c:v>41682</c:v>
                </c:pt>
                <c:pt idx="1036">
                  <c:v>41683</c:v>
                </c:pt>
                <c:pt idx="1037">
                  <c:v>41684</c:v>
                </c:pt>
                <c:pt idx="1038">
                  <c:v>41688</c:v>
                </c:pt>
                <c:pt idx="1039">
                  <c:v>41689</c:v>
                </c:pt>
                <c:pt idx="1040">
                  <c:v>41690</c:v>
                </c:pt>
                <c:pt idx="1041">
                  <c:v>41691</c:v>
                </c:pt>
                <c:pt idx="1042">
                  <c:v>41694</c:v>
                </c:pt>
                <c:pt idx="1043">
                  <c:v>41695</c:v>
                </c:pt>
                <c:pt idx="1044">
                  <c:v>41696</c:v>
                </c:pt>
                <c:pt idx="1045">
                  <c:v>41697</c:v>
                </c:pt>
                <c:pt idx="1046">
                  <c:v>41698</c:v>
                </c:pt>
                <c:pt idx="1047">
                  <c:v>41701</c:v>
                </c:pt>
                <c:pt idx="1048">
                  <c:v>41702</c:v>
                </c:pt>
                <c:pt idx="1049">
                  <c:v>41703</c:v>
                </c:pt>
                <c:pt idx="1050">
                  <c:v>41704</c:v>
                </c:pt>
                <c:pt idx="1051">
                  <c:v>41705</c:v>
                </c:pt>
                <c:pt idx="1052">
                  <c:v>41708</c:v>
                </c:pt>
                <c:pt idx="1053">
                  <c:v>41709</c:v>
                </c:pt>
                <c:pt idx="1054">
                  <c:v>41710</c:v>
                </c:pt>
                <c:pt idx="1055">
                  <c:v>41711</c:v>
                </c:pt>
                <c:pt idx="1056">
                  <c:v>41712</c:v>
                </c:pt>
                <c:pt idx="1057">
                  <c:v>41715</c:v>
                </c:pt>
                <c:pt idx="1058">
                  <c:v>41716</c:v>
                </c:pt>
                <c:pt idx="1059">
                  <c:v>41717</c:v>
                </c:pt>
                <c:pt idx="1060">
                  <c:v>41718</c:v>
                </c:pt>
                <c:pt idx="1061">
                  <c:v>41719</c:v>
                </c:pt>
                <c:pt idx="1062">
                  <c:v>41722</c:v>
                </c:pt>
                <c:pt idx="1063">
                  <c:v>41723</c:v>
                </c:pt>
                <c:pt idx="1064">
                  <c:v>41724</c:v>
                </c:pt>
                <c:pt idx="1065">
                  <c:v>41725</c:v>
                </c:pt>
                <c:pt idx="1066">
                  <c:v>41726</c:v>
                </c:pt>
                <c:pt idx="1067">
                  <c:v>41729</c:v>
                </c:pt>
                <c:pt idx="1068">
                  <c:v>41730</c:v>
                </c:pt>
                <c:pt idx="1069">
                  <c:v>41731</c:v>
                </c:pt>
                <c:pt idx="1070">
                  <c:v>41732</c:v>
                </c:pt>
                <c:pt idx="1071">
                  <c:v>41733</c:v>
                </c:pt>
                <c:pt idx="1072">
                  <c:v>41736</c:v>
                </c:pt>
                <c:pt idx="1073">
                  <c:v>41737</c:v>
                </c:pt>
                <c:pt idx="1074">
                  <c:v>41738</c:v>
                </c:pt>
                <c:pt idx="1075">
                  <c:v>41739</c:v>
                </c:pt>
                <c:pt idx="1076">
                  <c:v>41740</c:v>
                </c:pt>
                <c:pt idx="1077">
                  <c:v>41743</c:v>
                </c:pt>
                <c:pt idx="1078">
                  <c:v>41744</c:v>
                </c:pt>
                <c:pt idx="1079">
                  <c:v>41745</c:v>
                </c:pt>
                <c:pt idx="1080">
                  <c:v>41746</c:v>
                </c:pt>
                <c:pt idx="1081">
                  <c:v>41750</c:v>
                </c:pt>
                <c:pt idx="1082">
                  <c:v>41751</c:v>
                </c:pt>
                <c:pt idx="1083">
                  <c:v>41752</c:v>
                </c:pt>
                <c:pt idx="1084">
                  <c:v>41753</c:v>
                </c:pt>
                <c:pt idx="1085">
                  <c:v>41754</c:v>
                </c:pt>
                <c:pt idx="1086">
                  <c:v>41757</c:v>
                </c:pt>
                <c:pt idx="1087">
                  <c:v>41758</c:v>
                </c:pt>
                <c:pt idx="1088">
                  <c:v>41759</c:v>
                </c:pt>
                <c:pt idx="1089">
                  <c:v>41760</c:v>
                </c:pt>
                <c:pt idx="1090">
                  <c:v>41761</c:v>
                </c:pt>
                <c:pt idx="1091">
                  <c:v>41764</c:v>
                </c:pt>
                <c:pt idx="1092">
                  <c:v>41765</c:v>
                </c:pt>
                <c:pt idx="1093">
                  <c:v>41766</c:v>
                </c:pt>
                <c:pt idx="1094">
                  <c:v>41767</c:v>
                </c:pt>
                <c:pt idx="1095">
                  <c:v>41768</c:v>
                </c:pt>
                <c:pt idx="1096">
                  <c:v>41771</c:v>
                </c:pt>
                <c:pt idx="1097">
                  <c:v>41772</c:v>
                </c:pt>
                <c:pt idx="1098">
                  <c:v>41773</c:v>
                </c:pt>
                <c:pt idx="1099">
                  <c:v>41774</c:v>
                </c:pt>
                <c:pt idx="1100">
                  <c:v>41775</c:v>
                </c:pt>
                <c:pt idx="1101">
                  <c:v>41778</c:v>
                </c:pt>
                <c:pt idx="1102">
                  <c:v>41779</c:v>
                </c:pt>
                <c:pt idx="1103">
                  <c:v>41780</c:v>
                </c:pt>
                <c:pt idx="1104">
                  <c:v>41781</c:v>
                </c:pt>
                <c:pt idx="1105">
                  <c:v>41782</c:v>
                </c:pt>
                <c:pt idx="1106">
                  <c:v>41786</c:v>
                </c:pt>
                <c:pt idx="1107">
                  <c:v>41787</c:v>
                </c:pt>
                <c:pt idx="1108">
                  <c:v>41788</c:v>
                </c:pt>
                <c:pt idx="1109">
                  <c:v>41789</c:v>
                </c:pt>
                <c:pt idx="1110">
                  <c:v>41792</c:v>
                </c:pt>
                <c:pt idx="1111">
                  <c:v>41793</c:v>
                </c:pt>
                <c:pt idx="1112">
                  <c:v>41794</c:v>
                </c:pt>
                <c:pt idx="1113">
                  <c:v>41795</c:v>
                </c:pt>
                <c:pt idx="1114">
                  <c:v>41796</c:v>
                </c:pt>
                <c:pt idx="1115">
                  <c:v>41799</c:v>
                </c:pt>
                <c:pt idx="1116">
                  <c:v>41800</c:v>
                </c:pt>
                <c:pt idx="1117">
                  <c:v>41801</c:v>
                </c:pt>
                <c:pt idx="1118">
                  <c:v>41802</c:v>
                </c:pt>
                <c:pt idx="1119">
                  <c:v>41803</c:v>
                </c:pt>
                <c:pt idx="1120">
                  <c:v>41806</c:v>
                </c:pt>
                <c:pt idx="1121">
                  <c:v>41807</c:v>
                </c:pt>
                <c:pt idx="1122">
                  <c:v>41808</c:v>
                </c:pt>
                <c:pt idx="1123">
                  <c:v>41809</c:v>
                </c:pt>
                <c:pt idx="1124">
                  <c:v>41810</c:v>
                </c:pt>
                <c:pt idx="1125">
                  <c:v>41813</c:v>
                </c:pt>
                <c:pt idx="1126">
                  <c:v>41814</c:v>
                </c:pt>
                <c:pt idx="1127">
                  <c:v>41815</c:v>
                </c:pt>
                <c:pt idx="1128">
                  <c:v>41816</c:v>
                </c:pt>
                <c:pt idx="1129">
                  <c:v>41817</c:v>
                </c:pt>
                <c:pt idx="1130">
                  <c:v>41820</c:v>
                </c:pt>
                <c:pt idx="1131">
                  <c:v>41821</c:v>
                </c:pt>
                <c:pt idx="1132">
                  <c:v>41822</c:v>
                </c:pt>
                <c:pt idx="1133">
                  <c:v>41823</c:v>
                </c:pt>
                <c:pt idx="1134">
                  <c:v>41827</c:v>
                </c:pt>
                <c:pt idx="1135">
                  <c:v>41828</c:v>
                </c:pt>
                <c:pt idx="1136">
                  <c:v>41829</c:v>
                </c:pt>
                <c:pt idx="1137">
                  <c:v>41830</c:v>
                </c:pt>
                <c:pt idx="1138">
                  <c:v>41831</c:v>
                </c:pt>
                <c:pt idx="1139">
                  <c:v>41834</c:v>
                </c:pt>
                <c:pt idx="1140">
                  <c:v>41835</c:v>
                </c:pt>
                <c:pt idx="1141">
                  <c:v>41836</c:v>
                </c:pt>
                <c:pt idx="1142">
                  <c:v>41837</c:v>
                </c:pt>
                <c:pt idx="1143">
                  <c:v>41838</c:v>
                </c:pt>
                <c:pt idx="1144">
                  <c:v>41841</c:v>
                </c:pt>
                <c:pt idx="1145">
                  <c:v>41842</c:v>
                </c:pt>
                <c:pt idx="1146">
                  <c:v>41843</c:v>
                </c:pt>
                <c:pt idx="1147">
                  <c:v>41844</c:v>
                </c:pt>
                <c:pt idx="1148">
                  <c:v>41845</c:v>
                </c:pt>
                <c:pt idx="1149">
                  <c:v>41848</c:v>
                </c:pt>
                <c:pt idx="1150">
                  <c:v>41849</c:v>
                </c:pt>
                <c:pt idx="1151">
                  <c:v>41850</c:v>
                </c:pt>
                <c:pt idx="1152">
                  <c:v>41851</c:v>
                </c:pt>
                <c:pt idx="1153">
                  <c:v>41852</c:v>
                </c:pt>
                <c:pt idx="1154">
                  <c:v>41855</c:v>
                </c:pt>
                <c:pt idx="1155">
                  <c:v>41856</c:v>
                </c:pt>
                <c:pt idx="1156">
                  <c:v>41857</c:v>
                </c:pt>
                <c:pt idx="1157">
                  <c:v>41858</c:v>
                </c:pt>
                <c:pt idx="1158">
                  <c:v>41859</c:v>
                </c:pt>
                <c:pt idx="1159">
                  <c:v>41862</c:v>
                </c:pt>
                <c:pt idx="1160">
                  <c:v>41863</c:v>
                </c:pt>
                <c:pt idx="1161">
                  <c:v>41864</c:v>
                </c:pt>
                <c:pt idx="1162">
                  <c:v>41865</c:v>
                </c:pt>
                <c:pt idx="1163">
                  <c:v>41866</c:v>
                </c:pt>
                <c:pt idx="1164">
                  <c:v>41869</c:v>
                </c:pt>
                <c:pt idx="1165">
                  <c:v>41870</c:v>
                </c:pt>
                <c:pt idx="1166">
                  <c:v>41871</c:v>
                </c:pt>
                <c:pt idx="1167">
                  <c:v>41872</c:v>
                </c:pt>
                <c:pt idx="1168">
                  <c:v>41873</c:v>
                </c:pt>
                <c:pt idx="1169">
                  <c:v>41876</c:v>
                </c:pt>
                <c:pt idx="1170">
                  <c:v>41877</c:v>
                </c:pt>
                <c:pt idx="1171">
                  <c:v>41878</c:v>
                </c:pt>
                <c:pt idx="1172">
                  <c:v>41879</c:v>
                </c:pt>
                <c:pt idx="1173">
                  <c:v>41880</c:v>
                </c:pt>
                <c:pt idx="1174">
                  <c:v>41884</c:v>
                </c:pt>
                <c:pt idx="1175">
                  <c:v>41885</c:v>
                </c:pt>
                <c:pt idx="1176">
                  <c:v>41886</c:v>
                </c:pt>
                <c:pt idx="1177">
                  <c:v>41887</c:v>
                </c:pt>
                <c:pt idx="1178">
                  <c:v>41890</c:v>
                </c:pt>
                <c:pt idx="1179">
                  <c:v>41891</c:v>
                </c:pt>
                <c:pt idx="1180">
                  <c:v>41892</c:v>
                </c:pt>
                <c:pt idx="1181">
                  <c:v>41893</c:v>
                </c:pt>
                <c:pt idx="1182">
                  <c:v>41894</c:v>
                </c:pt>
                <c:pt idx="1183">
                  <c:v>41897</c:v>
                </c:pt>
                <c:pt idx="1184">
                  <c:v>41898</c:v>
                </c:pt>
                <c:pt idx="1185">
                  <c:v>41899</c:v>
                </c:pt>
                <c:pt idx="1186">
                  <c:v>41900</c:v>
                </c:pt>
                <c:pt idx="1187">
                  <c:v>41901</c:v>
                </c:pt>
                <c:pt idx="1188">
                  <c:v>41904</c:v>
                </c:pt>
                <c:pt idx="1189">
                  <c:v>41905</c:v>
                </c:pt>
                <c:pt idx="1190">
                  <c:v>41906</c:v>
                </c:pt>
                <c:pt idx="1191">
                  <c:v>41907</c:v>
                </c:pt>
                <c:pt idx="1192">
                  <c:v>41908</c:v>
                </c:pt>
                <c:pt idx="1193">
                  <c:v>41911</c:v>
                </c:pt>
                <c:pt idx="1194">
                  <c:v>41912</c:v>
                </c:pt>
                <c:pt idx="1195">
                  <c:v>41913</c:v>
                </c:pt>
                <c:pt idx="1196">
                  <c:v>41914</c:v>
                </c:pt>
                <c:pt idx="1197">
                  <c:v>41915</c:v>
                </c:pt>
                <c:pt idx="1198">
                  <c:v>41918</c:v>
                </c:pt>
                <c:pt idx="1199">
                  <c:v>41919</c:v>
                </c:pt>
                <c:pt idx="1200">
                  <c:v>41920</c:v>
                </c:pt>
                <c:pt idx="1201">
                  <c:v>41921</c:v>
                </c:pt>
                <c:pt idx="1202">
                  <c:v>41922</c:v>
                </c:pt>
                <c:pt idx="1203">
                  <c:v>41925</c:v>
                </c:pt>
                <c:pt idx="1204">
                  <c:v>41926</c:v>
                </c:pt>
                <c:pt idx="1205">
                  <c:v>41927</c:v>
                </c:pt>
                <c:pt idx="1206">
                  <c:v>41928</c:v>
                </c:pt>
                <c:pt idx="1207">
                  <c:v>41929</c:v>
                </c:pt>
                <c:pt idx="1208">
                  <c:v>41932</c:v>
                </c:pt>
                <c:pt idx="1209">
                  <c:v>41933</c:v>
                </c:pt>
                <c:pt idx="1210">
                  <c:v>41934</c:v>
                </c:pt>
                <c:pt idx="1211">
                  <c:v>41935</c:v>
                </c:pt>
                <c:pt idx="1212">
                  <c:v>41936</c:v>
                </c:pt>
                <c:pt idx="1213">
                  <c:v>41939</c:v>
                </c:pt>
                <c:pt idx="1214">
                  <c:v>41940</c:v>
                </c:pt>
                <c:pt idx="1215">
                  <c:v>41941</c:v>
                </c:pt>
                <c:pt idx="1216">
                  <c:v>41942</c:v>
                </c:pt>
                <c:pt idx="1217">
                  <c:v>41943</c:v>
                </c:pt>
                <c:pt idx="1218">
                  <c:v>41946</c:v>
                </c:pt>
                <c:pt idx="1219">
                  <c:v>41947</c:v>
                </c:pt>
                <c:pt idx="1220">
                  <c:v>41948</c:v>
                </c:pt>
                <c:pt idx="1221">
                  <c:v>41949</c:v>
                </c:pt>
                <c:pt idx="1222">
                  <c:v>41950</c:v>
                </c:pt>
                <c:pt idx="1223">
                  <c:v>41953</c:v>
                </c:pt>
                <c:pt idx="1224">
                  <c:v>41954</c:v>
                </c:pt>
                <c:pt idx="1225">
                  <c:v>41955</c:v>
                </c:pt>
                <c:pt idx="1226">
                  <c:v>41956</c:v>
                </c:pt>
                <c:pt idx="1227">
                  <c:v>41957</c:v>
                </c:pt>
                <c:pt idx="1228">
                  <c:v>41960</c:v>
                </c:pt>
                <c:pt idx="1229">
                  <c:v>41961</c:v>
                </c:pt>
                <c:pt idx="1230">
                  <c:v>41962</c:v>
                </c:pt>
                <c:pt idx="1231">
                  <c:v>41963</c:v>
                </c:pt>
                <c:pt idx="1232">
                  <c:v>41964</c:v>
                </c:pt>
                <c:pt idx="1233">
                  <c:v>41967</c:v>
                </c:pt>
                <c:pt idx="1234">
                  <c:v>41968</c:v>
                </c:pt>
                <c:pt idx="1235">
                  <c:v>41969</c:v>
                </c:pt>
                <c:pt idx="1236">
                  <c:v>41971</c:v>
                </c:pt>
                <c:pt idx="1237">
                  <c:v>41974</c:v>
                </c:pt>
                <c:pt idx="1238">
                  <c:v>41975</c:v>
                </c:pt>
                <c:pt idx="1239">
                  <c:v>41976</c:v>
                </c:pt>
                <c:pt idx="1240">
                  <c:v>41977</c:v>
                </c:pt>
                <c:pt idx="1241">
                  <c:v>41978</c:v>
                </c:pt>
                <c:pt idx="1242">
                  <c:v>41981</c:v>
                </c:pt>
                <c:pt idx="1243">
                  <c:v>41982</c:v>
                </c:pt>
                <c:pt idx="1244">
                  <c:v>41983</c:v>
                </c:pt>
                <c:pt idx="1245">
                  <c:v>41984</c:v>
                </c:pt>
                <c:pt idx="1246">
                  <c:v>41985</c:v>
                </c:pt>
                <c:pt idx="1247">
                  <c:v>41988</c:v>
                </c:pt>
                <c:pt idx="1248">
                  <c:v>41989</c:v>
                </c:pt>
                <c:pt idx="1249">
                  <c:v>41990</c:v>
                </c:pt>
                <c:pt idx="1250">
                  <c:v>41991</c:v>
                </c:pt>
                <c:pt idx="1251">
                  <c:v>41992</c:v>
                </c:pt>
                <c:pt idx="1252">
                  <c:v>41995</c:v>
                </c:pt>
                <c:pt idx="1253">
                  <c:v>41996</c:v>
                </c:pt>
                <c:pt idx="1254">
                  <c:v>41997</c:v>
                </c:pt>
                <c:pt idx="1255">
                  <c:v>41999</c:v>
                </c:pt>
                <c:pt idx="1256">
                  <c:v>42002</c:v>
                </c:pt>
                <c:pt idx="1257">
                  <c:v>42003</c:v>
                </c:pt>
                <c:pt idx="1258">
                  <c:v>42004</c:v>
                </c:pt>
                <c:pt idx="1259">
                  <c:v>42006</c:v>
                </c:pt>
                <c:pt idx="1260">
                  <c:v>42009</c:v>
                </c:pt>
                <c:pt idx="1261">
                  <c:v>42010</c:v>
                </c:pt>
                <c:pt idx="1262">
                  <c:v>42011</c:v>
                </c:pt>
                <c:pt idx="1263">
                  <c:v>42012</c:v>
                </c:pt>
                <c:pt idx="1264">
                  <c:v>42013</c:v>
                </c:pt>
                <c:pt idx="1265">
                  <c:v>42016</c:v>
                </c:pt>
                <c:pt idx="1266">
                  <c:v>42017</c:v>
                </c:pt>
                <c:pt idx="1267">
                  <c:v>42018</c:v>
                </c:pt>
                <c:pt idx="1268">
                  <c:v>42019</c:v>
                </c:pt>
                <c:pt idx="1269">
                  <c:v>42020</c:v>
                </c:pt>
                <c:pt idx="1270">
                  <c:v>42024</c:v>
                </c:pt>
                <c:pt idx="1271">
                  <c:v>42025</c:v>
                </c:pt>
                <c:pt idx="1272">
                  <c:v>42026</c:v>
                </c:pt>
                <c:pt idx="1273">
                  <c:v>42027</c:v>
                </c:pt>
                <c:pt idx="1274">
                  <c:v>42030</c:v>
                </c:pt>
                <c:pt idx="1275">
                  <c:v>42031</c:v>
                </c:pt>
                <c:pt idx="1276">
                  <c:v>42032</c:v>
                </c:pt>
                <c:pt idx="1277">
                  <c:v>42033</c:v>
                </c:pt>
                <c:pt idx="1278">
                  <c:v>42034</c:v>
                </c:pt>
                <c:pt idx="1279">
                  <c:v>42037</c:v>
                </c:pt>
                <c:pt idx="1280">
                  <c:v>42038</c:v>
                </c:pt>
                <c:pt idx="1281">
                  <c:v>42039</c:v>
                </c:pt>
                <c:pt idx="1282">
                  <c:v>42040</c:v>
                </c:pt>
                <c:pt idx="1283">
                  <c:v>42041</c:v>
                </c:pt>
                <c:pt idx="1284">
                  <c:v>42044</c:v>
                </c:pt>
                <c:pt idx="1285">
                  <c:v>42045</c:v>
                </c:pt>
                <c:pt idx="1286">
                  <c:v>42046</c:v>
                </c:pt>
                <c:pt idx="1287">
                  <c:v>42047</c:v>
                </c:pt>
                <c:pt idx="1288">
                  <c:v>42048</c:v>
                </c:pt>
                <c:pt idx="1289">
                  <c:v>42052</c:v>
                </c:pt>
                <c:pt idx="1290">
                  <c:v>42053</c:v>
                </c:pt>
                <c:pt idx="1291">
                  <c:v>42054</c:v>
                </c:pt>
                <c:pt idx="1292">
                  <c:v>42055</c:v>
                </c:pt>
                <c:pt idx="1293">
                  <c:v>42058</c:v>
                </c:pt>
                <c:pt idx="1294">
                  <c:v>42059</c:v>
                </c:pt>
                <c:pt idx="1295">
                  <c:v>42060</c:v>
                </c:pt>
                <c:pt idx="1296">
                  <c:v>42061</c:v>
                </c:pt>
                <c:pt idx="1297">
                  <c:v>42062</c:v>
                </c:pt>
                <c:pt idx="1298">
                  <c:v>42065</c:v>
                </c:pt>
                <c:pt idx="1299">
                  <c:v>42066</c:v>
                </c:pt>
                <c:pt idx="1300">
                  <c:v>42067</c:v>
                </c:pt>
                <c:pt idx="1301">
                  <c:v>42068</c:v>
                </c:pt>
                <c:pt idx="1302">
                  <c:v>42069</c:v>
                </c:pt>
                <c:pt idx="1303">
                  <c:v>42072</c:v>
                </c:pt>
                <c:pt idx="1304">
                  <c:v>42073</c:v>
                </c:pt>
                <c:pt idx="1305">
                  <c:v>42074</c:v>
                </c:pt>
                <c:pt idx="1306">
                  <c:v>42075</c:v>
                </c:pt>
                <c:pt idx="1307">
                  <c:v>42076</c:v>
                </c:pt>
                <c:pt idx="1308">
                  <c:v>42079</c:v>
                </c:pt>
                <c:pt idx="1309">
                  <c:v>42080</c:v>
                </c:pt>
                <c:pt idx="1310">
                  <c:v>42081</c:v>
                </c:pt>
                <c:pt idx="1311">
                  <c:v>42082</c:v>
                </c:pt>
                <c:pt idx="1312">
                  <c:v>42083</c:v>
                </c:pt>
                <c:pt idx="1313">
                  <c:v>42086</c:v>
                </c:pt>
                <c:pt idx="1314">
                  <c:v>42087</c:v>
                </c:pt>
                <c:pt idx="1315">
                  <c:v>42088</c:v>
                </c:pt>
                <c:pt idx="1316">
                  <c:v>42089</c:v>
                </c:pt>
                <c:pt idx="1317">
                  <c:v>42090</c:v>
                </c:pt>
                <c:pt idx="1318">
                  <c:v>42093</c:v>
                </c:pt>
                <c:pt idx="1319">
                  <c:v>42094</c:v>
                </c:pt>
                <c:pt idx="1320">
                  <c:v>42095</c:v>
                </c:pt>
                <c:pt idx="1321">
                  <c:v>42096</c:v>
                </c:pt>
                <c:pt idx="1322">
                  <c:v>42100</c:v>
                </c:pt>
                <c:pt idx="1323">
                  <c:v>42101</c:v>
                </c:pt>
                <c:pt idx="1324">
                  <c:v>42102</c:v>
                </c:pt>
                <c:pt idx="1325">
                  <c:v>42103</c:v>
                </c:pt>
                <c:pt idx="1326">
                  <c:v>42104</c:v>
                </c:pt>
                <c:pt idx="1327">
                  <c:v>42107</c:v>
                </c:pt>
                <c:pt idx="1328">
                  <c:v>42108</c:v>
                </c:pt>
                <c:pt idx="1329">
                  <c:v>42109</c:v>
                </c:pt>
                <c:pt idx="1330">
                  <c:v>42110</c:v>
                </c:pt>
                <c:pt idx="1331">
                  <c:v>42111</c:v>
                </c:pt>
                <c:pt idx="1332">
                  <c:v>42114</c:v>
                </c:pt>
                <c:pt idx="1333">
                  <c:v>42115</c:v>
                </c:pt>
                <c:pt idx="1334">
                  <c:v>42116</c:v>
                </c:pt>
                <c:pt idx="1335">
                  <c:v>42117</c:v>
                </c:pt>
                <c:pt idx="1336">
                  <c:v>42118</c:v>
                </c:pt>
                <c:pt idx="1337">
                  <c:v>42121</c:v>
                </c:pt>
                <c:pt idx="1338">
                  <c:v>42122</c:v>
                </c:pt>
                <c:pt idx="1339">
                  <c:v>42123</c:v>
                </c:pt>
                <c:pt idx="1340">
                  <c:v>42124</c:v>
                </c:pt>
                <c:pt idx="1341">
                  <c:v>42125</c:v>
                </c:pt>
                <c:pt idx="1342">
                  <c:v>42128</c:v>
                </c:pt>
                <c:pt idx="1343">
                  <c:v>42129</c:v>
                </c:pt>
                <c:pt idx="1344">
                  <c:v>42130</c:v>
                </c:pt>
                <c:pt idx="1345">
                  <c:v>42131</c:v>
                </c:pt>
                <c:pt idx="1346">
                  <c:v>42132</c:v>
                </c:pt>
                <c:pt idx="1347">
                  <c:v>42135</c:v>
                </c:pt>
                <c:pt idx="1348">
                  <c:v>42136</c:v>
                </c:pt>
                <c:pt idx="1349">
                  <c:v>42137</c:v>
                </c:pt>
                <c:pt idx="1350">
                  <c:v>42138</c:v>
                </c:pt>
                <c:pt idx="1351">
                  <c:v>42139</c:v>
                </c:pt>
                <c:pt idx="1352">
                  <c:v>42142</c:v>
                </c:pt>
                <c:pt idx="1353">
                  <c:v>42143</c:v>
                </c:pt>
                <c:pt idx="1354">
                  <c:v>42144</c:v>
                </c:pt>
                <c:pt idx="1355">
                  <c:v>42145</c:v>
                </c:pt>
                <c:pt idx="1356">
                  <c:v>42146</c:v>
                </c:pt>
                <c:pt idx="1357">
                  <c:v>42150</c:v>
                </c:pt>
                <c:pt idx="1358">
                  <c:v>42151</c:v>
                </c:pt>
                <c:pt idx="1359">
                  <c:v>42152</c:v>
                </c:pt>
                <c:pt idx="1360">
                  <c:v>42153</c:v>
                </c:pt>
                <c:pt idx="1361">
                  <c:v>42156</c:v>
                </c:pt>
                <c:pt idx="1362">
                  <c:v>42157</c:v>
                </c:pt>
                <c:pt idx="1363">
                  <c:v>42158</c:v>
                </c:pt>
                <c:pt idx="1364">
                  <c:v>42159</c:v>
                </c:pt>
                <c:pt idx="1365">
                  <c:v>42160</c:v>
                </c:pt>
                <c:pt idx="1366">
                  <c:v>42163</c:v>
                </c:pt>
                <c:pt idx="1367">
                  <c:v>42164</c:v>
                </c:pt>
                <c:pt idx="1368">
                  <c:v>42165</c:v>
                </c:pt>
                <c:pt idx="1369">
                  <c:v>42166</c:v>
                </c:pt>
                <c:pt idx="1370">
                  <c:v>42167</c:v>
                </c:pt>
                <c:pt idx="1371">
                  <c:v>42170</c:v>
                </c:pt>
                <c:pt idx="1372">
                  <c:v>42171</c:v>
                </c:pt>
                <c:pt idx="1373">
                  <c:v>42172</c:v>
                </c:pt>
                <c:pt idx="1374">
                  <c:v>42173</c:v>
                </c:pt>
                <c:pt idx="1375">
                  <c:v>42174</c:v>
                </c:pt>
                <c:pt idx="1376">
                  <c:v>42177</c:v>
                </c:pt>
                <c:pt idx="1377">
                  <c:v>42178</c:v>
                </c:pt>
                <c:pt idx="1378">
                  <c:v>42179</c:v>
                </c:pt>
                <c:pt idx="1379">
                  <c:v>42180</c:v>
                </c:pt>
                <c:pt idx="1380">
                  <c:v>42181</c:v>
                </c:pt>
                <c:pt idx="1381">
                  <c:v>42184</c:v>
                </c:pt>
                <c:pt idx="1382">
                  <c:v>42185</c:v>
                </c:pt>
                <c:pt idx="1383">
                  <c:v>42186</c:v>
                </c:pt>
                <c:pt idx="1384">
                  <c:v>42187</c:v>
                </c:pt>
                <c:pt idx="1385">
                  <c:v>42191</c:v>
                </c:pt>
                <c:pt idx="1386">
                  <c:v>42192</c:v>
                </c:pt>
                <c:pt idx="1387">
                  <c:v>42193</c:v>
                </c:pt>
                <c:pt idx="1388">
                  <c:v>42194</c:v>
                </c:pt>
                <c:pt idx="1389">
                  <c:v>42195</c:v>
                </c:pt>
                <c:pt idx="1390">
                  <c:v>42198</c:v>
                </c:pt>
                <c:pt idx="1391">
                  <c:v>42199</c:v>
                </c:pt>
                <c:pt idx="1392">
                  <c:v>42200</c:v>
                </c:pt>
                <c:pt idx="1393">
                  <c:v>42201</c:v>
                </c:pt>
                <c:pt idx="1394">
                  <c:v>42202</c:v>
                </c:pt>
                <c:pt idx="1395">
                  <c:v>42205</c:v>
                </c:pt>
                <c:pt idx="1396">
                  <c:v>42206</c:v>
                </c:pt>
                <c:pt idx="1397">
                  <c:v>42207</c:v>
                </c:pt>
                <c:pt idx="1398">
                  <c:v>42208</c:v>
                </c:pt>
                <c:pt idx="1399">
                  <c:v>42209</c:v>
                </c:pt>
                <c:pt idx="1400">
                  <c:v>42212</c:v>
                </c:pt>
                <c:pt idx="1401">
                  <c:v>42213</c:v>
                </c:pt>
                <c:pt idx="1402">
                  <c:v>42214</c:v>
                </c:pt>
                <c:pt idx="1403">
                  <c:v>42215</c:v>
                </c:pt>
                <c:pt idx="1404">
                  <c:v>42216</c:v>
                </c:pt>
                <c:pt idx="1405">
                  <c:v>42219</c:v>
                </c:pt>
                <c:pt idx="1406">
                  <c:v>42220</c:v>
                </c:pt>
                <c:pt idx="1407">
                  <c:v>42221</c:v>
                </c:pt>
                <c:pt idx="1408">
                  <c:v>42222</c:v>
                </c:pt>
                <c:pt idx="1409">
                  <c:v>42223</c:v>
                </c:pt>
                <c:pt idx="1410">
                  <c:v>42226</c:v>
                </c:pt>
                <c:pt idx="1411">
                  <c:v>42227</c:v>
                </c:pt>
                <c:pt idx="1412">
                  <c:v>42228</c:v>
                </c:pt>
                <c:pt idx="1413">
                  <c:v>42229</c:v>
                </c:pt>
                <c:pt idx="1414">
                  <c:v>42230</c:v>
                </c:pt>
                <c:pt idx="1415">
                  <c:v>42233</c:v>
                </c:pt>
                <c:pt idx="1416">
                  <c:v>42234</c:v>
                </c:pt>
                <c:pt idx="1417">
                  <c:v>42235</c:v>
                </c:pt>
                <c:pt idx="1418">
                  <c:v>42236</c:v>
                </c:pt>
                <c:pt idx="1419">
                  <c:v>42237</c:v>
                </c:pt>
                <c:pt idx="1420">
                  <c:v>42240</c:v>
                </c:pt>
                <c:pt idx="1421">
                  <c:v>42241</c:v>
                </c:pt>
                <c:pt idx="1422">
                  <c:v>42242</c:v>
                </c:pt>
                <c:pt idx="1423">
                  <c:v>42243</c:v>
                </c:pt>
                <c:pt idx="1424">
                  <c:v>42244</c:v>
                </c:pt>
                <c:pt idx="1425">
                  <c:v>42247</c:v>
                </c:pt>
                <c:pt idx="1426">
                  <c:v>42248</c:v>
                </c:pt>
                <c:pt idx="1427">
                  <c:v>42249</c:v>
                </c:pt>
                <c:pt idx="1428">
                  <c:v>42250</c:v>
                </c:pt>
                <c:pt idx="1429">
                  <c:v>42251</c:v>
                </c:pt>
                <c:pt idx="1430">
                  <c:v>42255</c:v>
                </c:pt>
                <c:pt idx="1431">
                  <c:v>42256</c:v>
                </c:pt>
                <c:pt idx="1432">
                  <c:v>42257</c:v>
                </c:pt>
                <c:pt idx="1433">
                  <c:v>42258</c:v>
                </c:pt>
                <c:pt idx="1434">
                  <c:v>42261</c:v>
                </c:pt>
                <c:pt idx="1435">
                  <c:v>42262</c:v>
                </c:pt>
                <c:pt idx="1436">
                  <c:v>42263</c:v>
                </c:pt>
                <c:pt idx="1437">
                  <c:v>42264</c:v>
                </c:pt>
                <c:pt idx="1438">
                  <c:v>42265</c:v>
                </c:pt>
                <c:pt idx="1439">
                  <c:v>42268</c:v>
                </c:pt>
                <c:pt idx="1440">
                  <c:v>42269</c:v>
                </c:pt>
                <c:pt idx="1441">
                  <c:v>42270</c:v>
                </c:pt>
                <c:pt idx="1442">
                  <c:v>42271</c:v>
                </c:pt>
                <c:pt idx="1443">
                  <c:v>42272</c:v>
                </c:pt>
                <c:pt idx="1444">
                  <c:v>42275</c:v>
                </c:pt>
                <c:pt idx="1445">
                  <c:v>42276</c:v>
                </c:pt>
                <c:pt idx="1446">
                  <c:v>42277</c:v>
                </c:pt>
                <c:pt idx="1447">
                  <c:v>42278</c:v>
                </c:pt>
                <c:pt idx="1448">
                  <c:v>42279</c:v>
                </c:pt>
                <c:pt idx="1449">
                  <c:v>42282</c:v>
                </c:pt>
                <c:pt idx="1450">
                  <c:v>42283</c:v>
                </c:pt>
                <c:pt idx="1451">
                  <c:v>42284</c:v>
                </c:pt>
                <c:pt idx="1452">
                  <c:v>42285</c:v>
                </c:pt>
                <c:pt idx="1453">
                  <c:v>42286</c:v>
                </c:pt>
                <c:pt idx="1454">
                  <c:v>42289</c:v>
                </c:pt>
                <c:pt idx="1455">
                  <c:v>42290</c:v>
                </c:pt>
                <c:pt idx="1456">
                  <c:v>42291</c:v>
                </c:pt>
                <c:pt idx="1457">
                  <c:v>42292</c:v>
                </c:pt>
                <c:pt idx="1458">
                  <c:v>42293</c:v>
                </c:pt>
                <c:pt idx="1459">
                  <c:v>42296</c:v>
                </c:pt>
                <c:pt idx="1460">
                  <c:v>42297</c:v>
                </c:pt>
                <c:pt idx="1461">
                  <c:v>42298</c:v>
                </c:pt>
                <c:pt idx="1462">
                  <c:v>42299</c:v>
                </c:pt>
                <c:pt idx="1463">
                  <c:v>42300</c:v>
                </c:pt>
                <c:pt idx="1464">
                  <c:v>42303</c:v>
                </c:pt>
                <c:pt idx="1465">
                  <c:v>42304</c:v>
                </c:pt>
                <c:pt idx="1466">
                  <c:v>42305</c:v>
                </c:pt>
                <c:pt idx="1467">
                  <c:v>42306</c:v>
                </c:pt>
                <c:pt idx="1468">
                  <c:v>42307</c:v>
                </c:pt>
                <c:pt idx="1469">
                  <c:v>42310</c:v>
                </c:pt>
                <c:pt idx="1470">
                  <c:v>42311</c:v>
                </c:pt>
                <c:pt idx="1471">
                  <c:v>42312</c:v>
                </c:pt>
                <c:pt idx="1472">
                  <c:v>42313</c:v>
                </c:pt>
                <c:pt idx="1473">
                  <c:v>42314</c:v>
                </c:pt>
                <c:pt idx="1474">
                  <c:v>42317</c:v>
                </c:pt>
                <c:pt idx="1475">
                  <c:v>42318</c:v>
                </c:pt>
                <c:pt idx="1476">
                  <c:v>42319</c:v>
                </c:pt>
                <c:pt idx="1477">
                  <c:v>42320</c:v>
                </c:pt>
                <c:pt idx="1478">
                  <c:v>42321</c:v>
                </c:pt>
                <c:pt idx="1479">
                  <c:v>42324</c:v>
                </c:pt>
                <c:pt idx="1480">
                  <c:v>42325</c:v>
                </c:pt>
                <c:pt idx="1481">
                  <c:v>42326</c:v>
                </c:pt>
                <c:pt idx="1482">
                  <c:v>42327</c:v>
                </c:pt>
                <c:pt idx="1483">
                  <c:v>42328</c:v>
                </c:pt>
                <c:pt idx="1484">
                  <c:v>42331</c:v>
                </c:pt>
                <c:pt idx="1485">
                  <c:v>42332</c:v>
                </c:pt>
                <c:pt idx="1486">
                  <c:v>42333</c:v>
                </c:pt>
                <c:pt idx="1487">
                  <c:v>42335</c:v>
                </c:pt>
                <c:pt idx="1488">
                  <c:v>42338</c:v>
                </c:pt>
                <c:pt idx="1489">
                  <c:v>42339</c:v>
                </c:pt>
                <c:pt idx="1490">
                  <c:v>42340</c:v>
                </c:pt>
                <c:pt idx="1491">
                  <c:v>42341</c:v>
                </c:pt>
                <c:pt idx="1492">
                  <c:v>42342</c:v>
                </c:pt>
                <c:pt idx="1493">
                  <c:v>42345</c:v>
                </c:pt>
                <c:pt idx="1494">
                  <c:v>42346</c:v>
                </c:pt>
                <c:pt idx="1495">
                  <c:v>42347</c:v>
                </c:pt>
                <c:pt idx="1496">
                  <c:v>42348</c:v>
                </c:pt>
                <c:pt idx="1497">
                  <c:v>42349</c:v>
                </c:pt>
                <c:pt idx="1498">
                  <c:v>42352</c:v>
                </c:pt>
                <c:pt idx="1499">
                  <c:v>42353</c:v>
                </c:pt>
                <c:pt idx="1500">
                  <c:v>42354</c:v>
                </c:pt>
                <c:pt idx="1501">
                  <c:v>42355</c:v>
                </c:pt>
                <c:pt idx="1502">
                  <c:v>42356</c:v>
                </c:pt>
                <c:pt idx="1503">
                  <c:v>42359</c:v>
                </c:pt>
                <c:pt idx="1504">
                  <c:v>42360</c:v>
                </c:pt>
                <c:pt idx="1505">
                  <c:v>42361</c:v>
                </c:pt>
                <c:pt idx="1506">
                  <c:v>42362</c:v>
                </c:pt>
                <c:pt idx="1507">
                  <c:v>42366</c:v>
                </c:pt>
                <c:pt idx="1508">
                  <c:v>42367</c:v>
                </c:pt>
                <c:pt idx="1509">
                  <c:v>42368</c:v>
                </c:pt>
                <c:pt idx="1510">
                  <c:v>42369</c:v>
                </c:pt>
                <c:pt idx="1511">
                  <c:v>42373</c:v>
                </c:pt>
                <c:pt idx="1512">
                  <c:v>42374</c:v>
                </c:pt>
                <c:pt idx="1513">
                  <c:v>42375</c:v>
                </c:pt>
                <c:pt idx="1514">
                  <c:v>42376</c:v>
                </c:pt>
                <c:pt idx="1515">
                  <c:v>42377</c:v>
                </c:pt>
                <c:pt idx="1516">
                  <c:v>42380</c:v>
                </c:pt>
                <c:pt idx="1517">
                  <c:v>42381</c:v>
                </c:pt>
                <c:pt idx="1518">
                  <c:v>42382</c:v>
                </c:pt>
                <c:pt idx="1519">
                  <c:v>42383</c:v>
                </c:pt>
                <c:pt idx="1520">
                  <c:v>42384</c:v>
                </c:pt>
                <c:pt idx="1521">
                  <c:v>42388</c:v>
                </c:pt>
                <c:pt idx="1522">
                  <c:v>42389</c:v>
                </c:pt>
                <c:pt idx="1523">
                  <c:v>42390</c:v>
                </c:pt>
                <c:pt idx="1524">
                  <c:v>42391</c:v>
                </c:pt>
                <c:pt idx="1525">
                  <c:v>42394</c:v>
                </c:pt>
                <c:pt idx="1526">
                  <c:v>42395</c:v>
                </c:pt>
                <c:pt idx="1527">
                  <c:v>42396</c:v>
                </c:pt>
                <c:pt idx="1528">
                  <c:v>42397</c:v>
                </c:pt>
                <c:pt idx="1529">
                  <c:v>42398</c:v>
                </c:pt>
                <c:pt idx="1530">
                  <c:v>42401</c:v>
                </c:pt>
                <c:pt idx="1531">
                  <c:v>42402</c:v>
                </c:pt>
                <c:pt idx="1532">
                  <c:v>42403</c:v>
                </c:pt>
                <c:pt idx="1533">
                  <c:v>42404</c:v>
                </c:pt>
                <c:pt idx="1534">
                  <c:v>42405</c:v>
                </c:pt>
                <c:pt idx="1535">
                  <c:v>42408</c:v>
                </c:pt>
                <c:pt idx="1536">
                  <c:v>42409</c:v>
                </c:pt>
                <c:pt idx="1537">
                  <c:v>42410</c:v>
                </c:pt>
                <c:pt idx="1538">
                  <c:v>42411</c:v>
                </c:pt>
                <c:pt idx="1539">
                  <c:v>42412</c:v>
                </c:pt>
                <c:pt idx="1540">
                  <c:v>42416</c:v>
                </c:pt>
                <c:pt idx="1541">
                  <c:v>42417</c:v>
                </c:pt>
                <c:pt idx="1542">
                  <c:v>42418</c:v>
                </c:pt>
                <c:pt idx="1543">
                  <c:v>42419</c:v>
                </c:pt>
                <c:pt idx="1544">
                  <c:v>42422</c:v>
                </c:pt>
                <c:pt idx="1545">
                  <c:v>42423</c:v>
                </c:pt>
                <c:pt idx="1546">
                  <c:v>42424</c:v>
                </c:pt>
                <c:pt idx="1547">
                  <c:v>42425</c:v>
                </c:pt>
                <c:pt idx="1548">
                  <c:v>42426</c:v>
                </c:pt>
                <c:pt idx="1549">
                  <c:v>42429</c:v>
                </c:pt>
                <c:pt idx="1550">
                  <c:v>42430</c:v>
                </c:pt>
                <c:pt idx="1551">
                  <c:v>42431</c:v>
                </c:pt>
                <c:pt idx="1552">
                  <c:v>42432</c:v>
                </c:pt>
                <c:pt idx="1553">
                  <c:v>42433</c:v>
                </c:pt>
                <c:pt idx="1554">
                  <c:v>42436</c:v>
                </c:pt>
                <c:pt idx="1555">
                  <c:v>42437</c:v>
                </c:pt>
                <c:pt idx="1556">
                  <c:v>42438</c:v>
                </c:pt>
                <c:pt idx="1557">
                  <c:v>42439</c:v>
                </c:pt>
                <c:pt idx="1558">
                  <c:v>42440</c:v>
                </c:pt>
                <c:pt idx="1559">
                  <c:v>42443</c:v>
                </c:pt>
                <c:pt idx="1560">
                  <c:v>42444</c:v>
                </c:pt>
                <c:pt idx="1561">
                  <c:v>42445</c:v>
                </c:pt>
                <c:pt idx="1562">
                  <c:v>42446</c:v>
                </c:pt>
                <c:pt idx="1563">
                  <c:v>42447</c:v>
                </c:pt>
                <c:pt idx="1564">
                  <c:v>42450</c:v>
                </c:pt>
                <c:pt idx="1565">
                  <c:v>42451</c:v>
                </c:pt>
                <c:pt idx="1566">
                  <c:v>42452</c:v>
                </c:pt>
                <c:pt idx="1567">
                  <c:v>42453</c:v>
                </c:pt>
                <c:pt idx="1568">
                  <c:v>42457</c:v>
                </c:pt>
                <c:pt idx="1569">
                  <c:v>42458</c:v>
                </c:pt>
                <c:pt idx="1570">
                  <c:v>42459</c:v>
                </c:pt>
                <c:pt idx="1571">
                  <c:v>42460</c:v>
                </c:pt>
                <c:pt idx="1572">
                  <c:v>42461</c:v>
                </c:pt>
                <c:pt idx="1573">
                  <c:v>42464</c:v>
                </c:pt>
                <c:pt idx="1574">
                  <c:v>42465</c:v>
                </c:pt>
                <c:pt idx="1575">
                  <c:v>42466</c:v>
                </c:pt>
                <c:pt idx="1576">
                  <c:v>42467</c:v>
                </c:pt>
                <c:pt idx="1577">
                  <c:v>42468</c:v>
                </c:pt>
                <c:pt idx="1578">
                  <c:v>42471</c:v>
                </c:pt>
                <c:pt idx="1579">
                  <c:v>42472</c:v>
                </c:pt>
                <c:pt idx="1580">
                  <c:v>42473</c:v>
                </c:pt>
                <c:pt idx="1581">
                  <c:v>42474</c:v>
                </c:pt>
                <c:pt idx="1582">
                  <c:v>42475</c:v>
                </c:pt>
                <c:pt idx="1583">
                  <c:v>42478</c:v>
                </c:pt>
                <c:pt idx="1584">
                  <c:v>42479</c:v>
                </c:pt>
                <c:pt idx="1585">
                  <c:v>42480</c:v>
                </c:pt>
                <c:pt idx="1586">
                  <c:v>42481</c:v>
                </c:pt>
                <c:pt idx="1587">
                  <c:v>42482</c:v>
                </c:pt>
                <c:pt idx="1588">
                  <c:v>42485</c:v>
                </c:pt>
                <c:pt idx="1589">
                  <c:v>42486</c:v>
                </c:pt>
                <c:pt idx="1590">
                  <c:v>42487</c:v>
                </c:pt>
                <c:pt idx="1591">
                  <c:v>42488</c:v>
                </c:pt>
                <c:pt idx="1592">
                  <c:v>42489</c:v>
                </c:pt>
                <c:pt idx="1593">
                  <c:v>42492</c:v>
                </c:pt>
                <c:pt idx="1594">
                  <c:v>42493</c:v>
                </c:pt>
                <c:pt idx="1595">
                  <c:v>42494</c:v>
                </c:pt>
                <c:pt idx="1596">
                  <c:v>42495</c:v>
                </c:pt>
                <c:pt idx="1597">
                  <c:v>42496</c:v>
                </c:pt>
                <c:pt idx="1598">
                  <c:v>42499</c:v>
                </c:pt>
                <c:pt idx="1599">
                  <c:v>42500</c:v>
                </c:pt>
                <c:pt idx="1600">
                  <c:v>42501</c:v>
                </c:pt>
                <c:pt idx="1601">
                  <c:v>42502</c:v>
                </c:pt>
                <c:pt idx="1602">
                  <c:v>42503</c:v>
                </c:pt>
                <c:pt idx="1603">
                  <c:v>42506</c:v>
                </c:pt>
                <c:pt idx="1604">
                  <c:v>42507</c:v>
                </c:pt>
                <c:pt idx="1605">
                  <c:v>42508</c:v>
                </c:pt>
                <c:pt idx="1606">
                  <c:v>42509</c:v>
                </c:pt>
                <c:pt idx="1607">
                  <c:v>42510</c:v>
                </c:pt>
                <c:pt idx="1608">
                  <c:v>42513</c:v>
                </c:pt>
                <c:pt idx="1609">
                  <c:v>42514</c:v>
                </c:pt>
                <c:pt idx="1610">
                  <c:v>42515</c:v>
                </c:pt>
                <c:pt idx="1611">
                  <c:v>42516</c:v>
                </c:pt>
                <c:pt idx="1612">
                  <c:v>42517</c:v>
                </c:pt>
                <c:pt idx="1613">
                  <c:v>42521</c:v>
                </c:pt>
                <c:pt idx="1614">
                  <c:v>42522</c:v>
                </c:pt>
                <c:pt idx="1615">
                  <c:v>42523</c:v>
                </c:pt>
                <c:pt idx="1616">
                  <c:v>42524</c:v>
                </c:pt>
                <c:pt idx="1617">
                  <c:v>42527</c:v>
                </c:pt>
                <c:pt idx="1618">
                  <c:v>42528</c:v>
                </c:pt>
                <c:pt idx="1619">
                  <c:v>42529</c:v>
                </c:pt>
                <c:pt idx="1620">
                  <c:v>42530</c:v>
                </c:pt>
                <c:pt idx="1621">
                  <c:v>42531</c:v>
                </c:pt>
                <c:pt idx="1622">
                  <c:v>42534</c:v>
                </c:pt>
                <c:pt idx="1623">
                  <c:v>42535</c:v>
                </c:pt>
                <c:pt idx="1624">
                  <c:v>42536</c:v>
                </c:pt>
                <c:pt idx="1625">
                  <c:v>42537</c:v>
                </c:pt>
                <c:pt idx="1626">
                  <c:v>42538</c:v>
                </c:pt>
                <c:pt idx="1627">
                  <c:v>42541</c:v>
                </c:pt>
                <c:pt idx="1628">
                  <c:v>42542</c:v>
                </c:pt>
                <c:pt idx="1629">
                  <c:v>42543</c:v>
                </c:pt>
                <c:pt idx="1630">
                  <c:v>42544</c:v>
                </c:pt>
                <c:pt idx="1631">
                  <c:v>42545</c:v>
                </c:pt>
                <c:pt idx="1632">
                  <c:v>42548</c:v>
                </c:pt>
                <c:pt idx="1633">
                  <c:v>42549</c:v>
                </c:pt>
                <c:pt idx="1634">
                  <c:v>42550</c:v>
                </c:pt>
                <c:pt idx="1635">
                  <c:v>42551</c:v>
                </c:pt>
                <c:pt idx="1636">
                  <c:v>42552</c:v>
                </c:pt>
                <c:pt idx="1637">
                  <c:v>42556</c:v>
                </c:pt>
                <c:pt idx="1638">
                  <c:v>42557</c:v>
                </c:pt>
                <c:pt idx="1639">
                  <c:v>42558</c:v>
                </c:pt>
                <c:pt idx="1640">
                  <c:v>42559</c:v>
                </c:pt>
                <c:pt idx="1641">
                  <c:v>42562</c:v>
                </c:pt>
                <c:pt idx="1642">
                  <c:v>42563</c:v>
                </c:pt>
                <c:pt idx="1643">
                  <c:v>42564</c:v>
                </c:pt>
                <c:pt idx="1644">
                  <c:v>42565</c:v>
                </c:pt>
                <c:pt idx="1645">
                  <c:v>42566</c:v>
                </c:pt>
                <c:pt idx="1646">
                  <c:v>42569</c:v>
                </c:pt>
                <c:pt idx="1647">
                  <c:v>42570</c:v>
                </c:pt>
                <c:pt idx="1648">
                  <c:v>42571</c:v>
                </c:pt>
                <c:pt idx="1649">
                  <c:v>42572</c:v>
                </c:pt>
                <c:pt idx="1650">
                  <c:v>42573</c:v>
                </c:pt>
                <c:pt idx="1651">
                  <c:v>42576</c:v>
                </c:pt>
                <c:pt idx="1652">
                  <c:v>42577</c:v>
                </c:pt>
                <c:pt idx="1653">
                  <c:v>42578</c:v>
                </c:pt>
                <c:pt idx="1654">
                  <c:v>42579</c:v>
                </c:pt>
                <c:pt idx="1655">
                  <c:v>42580</c:v>
                </c:pt>
                <c:pt idx="1656">
                  <c:v>42583</c:v>
                </c:pt>
                <c:pt idx="1657">
                  <c:v>42584</c:v>
                </c:pt>
                <c:pt idx="1658">
                  <c:v>42585</c:v>
                </c:pt>
                <c:pt idx="1659">
                  <c:v>42586</c:v>
                </c:pt>
                <c:pt idx="1660">
                  <c:v>42587</c:v>
                </c:pt>
                <c:pt idx="1661">
                  <c:v>42590</c:v>
                </c:pt>
                <c:pt idx="1662">
                  <c:v>42591</c:v>
                </c:pt>
                <c:pt idx="1663">
                  <c:v>42592</c:v>
                </c:pt>
                <c:pt idx="1664">
                  <c:v>42593</c:v>
                </c:pt>
                <c:pt idx="1665">
                  <c:v>42594</c:v>
                </c:pt>
                <c:pt idx="1666">
                  <c:v>42597</c:v>
                </c:pt>
                <c:pt idx="1667">
                  <c:v>42598</c:v>
                </c:pt>
                <c:pt idx="1668">
                  <c:v>42599</c:v>
                </c:pt>
                <c:pt idx="1669">
                  <c:v>42600</c:v>
                </c:pt>
                <c:pt idx="1670">
                  <c:v>42601</c:v>
                </c:pt>
                <c:pt idx="1671">
                  <c:v>42604</c:v>
                </c:pt>
                <c:pt idx="1672">
                  <c:v>42605</c:v>
                </c:pt>
                <c:pt idx="1673">
                  <c:v>42606</c:v>
                </c:pt>
                <c:pt idx="1674">
                  <c:v>42607</c:v>
                </c:pt>
                <c:pt idx="1675">
                  <c:v>42608</c:v>
                </c:pt>
                <c:pt idx="1676">
                  <c:v>42611</c:v>
                </c:pt>
                <c:pt idx="1677">
                  <c:v>42612</c:v>
                </c:pt>
                <c:pt idx="1678">
                  <c:v>42613</c:v>
                </c:pt>
                <c:pt idx="1679">
                  <c:v>42614</c:v>
                </c:pt>
                <c:pt idx="1680">
                  <c:v>42615</c:v>
                </c:pt>
                <c:pt idx="1681">
                  <c:v>42619</c:v>
                </c:pt>
                <c:pt idx="1682">
                  <c:v>42620</c:v>
                </c:pt>
                <c:pt idx="1683">
                  <c:v>42621</c:v>
                </c:pt>
                <c:pt idx="1684">
                  <c:v>42622</c:v>
                </c:pt>
                <c:pt idx="1685">
                  <c:v>42625</c:v>
                </c:pt>
                <c:pt idx="1686">
                  <c:v>42626</c:v>
                </c:pt>
                <c:pt idx="1687">
                  <c:v>42627</c:v>
                </c:pt>
                <c:pt idx="1688">
                  <c:v>42628</c:v>
                </c:pt>
                <c:pt idx="1689">
                  <c:v>42629</c:v>
                </c:pt>
                <c:pt idx="1690">
                  <c:v>42632</c:v>
                </c:pt>
                <c:pt idx="1691">
                  <c:v>42633</c:v>
                </c:pt>
                <c:pt idx="1692">
                  <c:v>42634</c:v>
                </c:pt>
                <c:pt idx="1693">
                  <c:v>42635</c:v>
                </c:pt>
                <c:pt idx="1694">
                  <c:v>42636</c:v>
                </c:pt>
                <c:pt idx="1695">
                  <c:v>42639</c:v>
                </c:pt>
                <c:pt idx="1696">
                  <c:v>42640</c:v>
                </c:pt>
                <c:pt idx="1697">
                  <c:v>42641</c:v>
                </c:pt>
                <c:pt idx="1698">
                  <c:v>42642</c:v>
                </c:pt>
                <c:pt idx="1699">
                  <c:v>42643</c:v>
                </c:pt>
                <c:pt idx="1700">
                  <c:v>42646</c:v>
                </c:pt>
                <c:pt idx="1701">
                  <c:v>42647</c:v>
                </c:pt>
                <c:pt idx="1702">
                  <c:v>42648</c:v>
                </c:pt>
                <c:pt idx="1703">
                  <c:v>42649</c:v>
                </c:pt>
                <c:pt idx="1704">
                  <c:v>42650</c:v>
                </c:pt>
                <c:pt idx="1705">
                  <c:v>42653</c:v>
                </c:pt>
                <c:pt idx="1706">
                  <c:v>42654</c:v>
                </c:pt>
                <c:pt idx="1707">
                  <c:v>42655</c:v>
                </c:pt>
                <c:pt idx="1708">
                  <c:v>42656</c:v>
                </c:pt>
                <c:pt idx="1709">
                  <c:v>42657</c:v>
                </c:pt>
                <c:pt idx="1710">
                  <c:v>42660</c:v>
                </c:pt>
                <c:pt idx="1711">
                  <c:v>42661</c:v>
                </c:pt>
                <c:pt idx="1712">
                  <c:v>42662</c:v>
                </c:pt>
                <c:pt idx="1713">
                  <c:v>42663</c:v>
                </c:pt>
                <c:pt idx="1714">
                  <c:v>42664</c:v>
                </c:pt>
                <c:pt idx="1715">
                  <c:v>42667</c:v>
                </c:pt>
                <c:pt idx="1716">
                  <c:v>42668</c:v>
                </c:pt>
                <c:pt idx="1717">
                  <c:v>42669</c:v>
                </c:pt>
                <c:pt idx="1718">
                  <c:v>42670</c:v>
                </c:pt>
                <c:pt idx="1719">
                  <c:v>42671</c:v>
                </c:pt>
                <c:pt idx="1720">
                  <c:v>42674</c:v>
                </c:pt>
                <c:pt idx="1721">
                  <c:v>42675</c:v>
                </c:pt>
                <c:pt idx="1722">
                  <c:v>42676</c:v>
                </c:pt>
                <c:pt idx="1723">
                  <c:v>42677</c:v>
                </c:pt>
                <c:pt idx="1724">
                  <c:v>42678</c:v>
                </c:pt>
                <c:pt idx="1725">
                  <c:v>42681</c:v>
                </c:pt>
                <c:pt idx="1726">
                  <c:v>42682</c:v>
                </c:pt>
                <c:pt idx="1727">
                  <c:v>42683</c:v>
                </c:pt>
                <c:pt idx="1728">
                  <c:v>42684</c:v>
                </c:pt>
                <c:pt idx="1729">
                  <c:v>42685</c:v>
                </c:pt>
                <c:pt idx="1730">
                  <c:v>42688</c:v>
                </c:pt>
                <c:pt idx="1731">
                  <c:v>42689</c:v>
                </c:pt>
                <c:pt idx="1732">
                  <c:v>42690</c:v>
                </c:pt>
                <c:pt idx="1733">
                  <c:v>42691</c:v>
                </c:pt>
                <c:pt idx="1734">
                  <c:v>42692</c:v>
                </c:pt>
                <c:pt idx="1735">
                  <c:v>42695</c:v>
                </c:pt>
                <c:pt idx="1736">
                  <c:v>42696</c:v>
                </c:pt>
                <c:pt idx="1737">
                  <c:v>42697</c:v>
                </c:pt>
                <c:pt idx="1738">
                  <c:v>42699</c:v>
                </c:pt>
                <c:pt idx="1739">
                  <c:v>42702</c:v>
                </c:pt>
                <c:pt idx="1740">
                  <c:v>42703</c:v>
                </c:pt>
                <c:pt idx="1741">
                  <c:v>42704</c:v>
                </c:pt>
                <c:pt idx="1742">
                  <c:v>42705</c:v>
                </c:pt>
                <c:pt idx="1743">
                  <c:v>42706</c:v>
                </c:pt>
                <c:pt idx="1744">
                  <c:v>42709</c:v>
                </c:pt>
                <c:pt idx="1745">
                  <c:v>42710</c:v>
                </c:pt>
                <c:pt idx="1746">
                  <c:v>42711</c:v>
                </c:pt>
                <c:pt idx="1747">
                  <c:v>42712</c:v>
                </c:pt>
                <c:pt idx="1748">
                  <c:v>42713</c:v>
                </c:pt>
                <c:pt idx="1749">
                  <c:v>42716</c:v>
                </c:pt>
                <c:pt idx="1750">
                  <c:v>42717</c:v>
                </c:pt>
                <c:pt idx="1751">
                  <c:v>42718</c:v>
                </c:pt>
                <c:pt idx="1752">
                  <c:v>42719</c:v>
                </c:pt>
                <c:pt idx="1753">
                  <c:v>42720</c:v>
                </c:pt>
                <c:pt idx="1754">
                  <c:v>42723</c:v>
                </c:pt>
                <c:pt idx="1755">
                  <c:v>42724</c:v>
                </c:pt>
                <c:pt idx="1756">
                  <c:v>42725</c:v>
                </c:pt>
                <c:pt idx="1757">
                  <c:v>42726</c:v>
                </c:pt>
                <c:pt idx="1758">
                  <c:v>42727</c:v>
                </c:pt>
                <c:pt idx="1759">
                  <c:v>42731</c:v>
                </c:pt>
                <c:pt idx="1760">
                  <c:v>42732</c:v>
                </c:pt>
                <c:pt idx="1761">
                  <c:v>42733</c:v>
                </c:pt>
                <c:pt idx="1762">
                  <c:v>42734</c:v>
                </c:pt>
                <c:pt idx="1763">
                  <c:v>42738</c:v>
                </c:pt>
                <c:pt idx="1764">
                  <c:v>42739</c:v>
                </c:pt>
                <c:pt idx="1765">
                  <c:v>42740</c:v>
                </c:pt>
                <c:pt idx="1766">
                  <c:v>42741</c:v>
                </c:pt>
                <c:pt idx="1767">
                  <c:v>42744</c:v>
                </c:pt>
                <c:pt idx="1768">
                  <c:v>42745</c:v>
                </c:pt>
                <c:pt idx="1769">
                  <c:v>42746</c:v>
                </c:pt>
                <c:pt idx="1770">
                  <c:v>42747</c:v>
                </c:pt>
                <c:pt idx="1771">
                  <c:v>42748</c:v>
                </c:pt>
                <c:pt idx="1772">
                  <c:v>42752</c:v>
                </c:pt>
                <c:pt idx="1773">
                  <c:v>42753</c:v>
                </c:pt>
                <c:pt idx="1774">
                  <c:v>42754</c:v>
                </c:pt>
                <c:pt idx="1775">
                  <c:v>42755</c:v>
                </c:pt>
                <c:pt idx="1776">
                  <c:v>42758</c:v>
                </c:pt>
                <c:pt idx="1777">
                  <c:v>42759</c:v>
                </c:pt>
                <c:pt idx="1778">
                  <c:v>42760</c:v>
                </c:pt>
                <c:pt idx="1779">
                  <c:v>42761</c:v>
                </c:pt>
                <c:pt idx="1780">
                  <c:v>42762</c:v>
                </c:pt>
                <c:pt idx="1781">
                  <c:v>42765</c:v>
                </c:pt>
                <c:pt idx="1782">
                  <c:v>42766</c:v>
                </c:pt>
                <c:pt idx="1783">
                  <c:v>42767</c:v>
                </c:pt>
                <c:pt idx="1784">
                  <c:v>42768</c:v>
                </c:pt>
                <c:pt idx="1785">
                  <c:v>42769</c:v>
                </c:pt>
                <c:pt idx="1786">
                  <c:v>42772</c:v>
                </c:pt>
                <c:pt idx="1787">
                  <c:v>42773</c:v>
                </c:pt>
                <c:pt idx="1788">
                  <c:v>42774</c:v>
                </c:pt>
                <c:pt idx="1789">
                  <c:v>42775</c:v>
                </c:pt>
                <c:pt idx="1790">
                  <c:v>42776</c:v>
                </c:pt>
                <c:pt idx="1791">
                  <c:v>42779</c:v>
                </c:pt>
                <c:pt idx="1792">
                  <c:v>42780</c:v>
                </c:pt>
                <c:pt idx="1793">
                  <c:v>42781</c:v>
                </c:pt>
                <c:pt idx="1794">
                  <c:v>42782</c:v>
                </c:pt>
                <c:pt idx="1795">
                  <c:v>42783</c:v>
                </c:pt>
                <c:pt idx="1796">
                  <c:v>42787</c:v>
                </c:pt>
                <c:pt idx="1797">
                  <c:v>42788</c:v>
                </c:pt>
                <c:pt idx="1798">
                  <c:v>42789</c:v>
                </c:pt>
                <c:pt idx="1799">
                  <c:v>42790</c:v>
                </c:pt>
                <c:pt idx="1800">
                  <c:v>42793</c:v>
                </c:pt>
                <c:pt idx="1801">
                  <c:v>42794</c:v>
                </c:pt>
                <c:pt idx="1802">
                  <c:v>42795</c:v>
                </c:pt>
                <c:pt idx="1803">
                  <c:v>42796</c:v>
                </c:pt>
                <c:pt idx="1804">
                  <c:v>42797</c:v>
                </c:pt>
                <c:pt idx="1805">
                  <c:v>42800</c:v>
                </c:pt>
                <c:pt idx="1806">
                  <c:v>42801</c:v>
                </c:pt>
                <c:pt idx="1807">
                  <c:v>42802</c:v>
                </c:pt>
                <c:pt idx="1808">
                  <c:v>42803</c:v>
                </c:pt>
                <c:pt idx="1809">
                  <c:v>42804</c:v>
                </c:pt>
                <c:pt idx="1810">
                  <c:v>42807</c:v>
                </c:pt>
                <c:pt idx="1811">
                  <c:v>42808</c:v>
                </c:pt>
                <c:pt idx="1812">
                  <c:v>42809</c:v>
                </c:pt>
                <c:pt idx="1813">
                  <c:v>42810</c:v>
                </c:pt>
                <c:pt idx="1814">
                  <c:v>42811</c:v>
                </c:pt>
                <c:pt idx="1815">
                  <c:v>42814</c:v>
                </c:pt>
                <c:pt idx="1816">
                  <c:v>42815</c:v>
                </c:pt>
                <c:pt idx="1817">
                  <c:v>42816</c:v>
                </c:pt>
                <c:pt idx="1818">
                  <c:v>42817</c:v>
                </c:pt>
                <c:pt idx="1819">
                  <c:v>42818</c:v>
                </c:pt>
                <c:pt idx="1820">
                  <c:v>42821</c:v>
                </c:pt>
                <c:pt idx="1821">
                  <c:v>42822</c:v>
                </c:pt>
                <c:pt idx="1822">
                  <c:v>42823</c:v>
                </c:pt>
                <c:pt idx="1823">
                  <c:v>42824</c:v>
                </c:pt>
                <c:pt idx="1824">
                  <c:v>42825</c:v>
                </c:pt>
                <c:pt idx="1825">
                  <c:v>42828</c:v>
                </c:pt>
                <c:pt idx="1826">
                  <c:v>42829</c:v>
                </c:pt>
                <c:pt idx="1827">
                  <c:v>42830</c:v>
                </c:pt>
                <c:pt idx="1828">
                  <c:v>42831</c:v>
                </c:pt>
                <c:pt idx="1829">
                  <c:v>42832</c:v>
                </c:pt>
                <c:pt idx="1830">
                  <c:v>42835</c:v>
                </c:pt>
                <c:pt idx="1831">
                  <c:v>42836</c:v>
                </c:pt>
                <c:pt idx="1832">
                  <c:v>42837</c:v>
                </c:pt>
                <c:pt idx="1833">
                  <c:v>42838</c:v>
                </c:pt>
                <c:pt idx="1834">
                  <c:v>42842</c:v>
                </c:pt>
                <c:pt idx="1835">
                  <c:v>42843</c:v>
                </c:pt>
                <c:pt idx="1836">
                  <c:v>42844</c:v>
                </c:pt>
                <c:pt idx="1837">
                  <c:v>42845</c:v>
                </c:pt>
                <c:pt idx="1838">
                  <c:v>42846</c:v>
                </c:pt>
                <c:pt idx="1839">
                  <c:v>42849</c:v>
                </c:pt>
                <c:pt idx="1840">
                  <c:v>42850</c:v>
                </c:pt>
                <c:pt idx="1841">
                  <c:v>42851</c:v>
                </c:pt>
                <c:pt idx="1842">
                  <c:v>42852</c:v>
                </c:pt>
                <c:pt idx="1843">
                  <c:v>42853</c:v>
                </c:pt>
                <c:pt idx="1844">
                  <c:v>42856</c:v>
                </c:pt>
                <c:pt idx="1845">
                  <c:v>42857</c:v>
                </c:pt>
                <c:pt idx="1846">
                  <c:v>42858</c:v>
                </c:pt>
                <c:pt idx="1847">
                  <c:v>42859</c:v>
                </c:pt>
                <c:pt idx="1848">
                  <c:v>42860</c:v>
                </c:pt>
                <c:pt idx="1849">
                  <c:v>42863</c:v>
                </c:pt>
                <c:pt idx="1850">
                  <c:v>42864</c:v>
                </c:pt>
                <c:pt idx="1851">
                  <c:v>42865</c:v>
                </c:pt>
                <c:pt idx="1852">
                  <c:v>42866</c:v>
                </c:pt>
                <c:pt idx="1853">
                  <c:v>42867</c:v>
                </c:pt>
                <c:pt idx="1854">
                  <c:v>42870</c:v>
                </c:pt>
                <c:pt idx="1855">
                  <c:v>42871</c:v>
                </c:pt>
                <c:pt idx="1856">
                  <c:v>42872</c:v>
                </c:pt>
                <c:pt idx="1857">
                  <c:v>42873</c:v>
                </c:pt>
                <c:pt idx="1858">
                  <c:v>42874</c:v>
                </c:pt>
                <c:pt idx="1859">
                  <c:v>42877</c:v>
                </c:pt>
                <c:pt idx="1860">
                  <c:v>42878</c:v>
                </c:pt>
                <c:pt idx="1861">
                  <c:v>42879</c:v>
                </c:pt>
                <c:pt idx="1862">
                  <c:v>42880</c:v>
                </c:pt>
                <c:pt idx="1863">
                  <c:v>42881</c:v>
                </c:pt>
                <c:pt idx="1864">
                  <c:v>42885</c:v>
                </c:pt>
                <c:pt idx="1865">
                  <c:v>42886</c:v>
                </c:pt>
                <c:pt idx="1866">
                  <c:v>42887</c:v>
                </c:pt>
                <c:pt idx="1867">
                  <c:v>42888</c:v>
                </c:pt>
                <c:pt idx="1868">
                  <c:v>42891</c:v>
                </c:pt>
                <c:pt idx="1869">
                  <c:v>42892</c:v>
                </c:pt>
                <c:pt idx="1870">
                  <c:v>42893</c:v>
                </c:pt>
                <c:pt idx="1871">
                  <c:v>42894</c:v>
                </c:pt>
                <c:pt idx="1872">
                  <c:v>42895</c:v>
                </c:pt>
                <c:pt idx="1873">
                  <c:v>42898</c:v>
                </c:pt>
                <c:pt idx="1874">
                  <c:v>42899</c:v>
                </c:pt>
                <c:pt idx="1875">
                  <c:v>42900</c:v>
                </c:pt>
                <c:pt idx="1876">
                  <c:v>42901</c:v>
                </c:pt>
                <c:pt idx="1877">
                  <c:v>42902</c:v>
                </c:pt>
                <c:pt idx="1878">
                  <c:v>42905</c:v>
                </c:pt>
                <c:pt idx="1879">
                  <c:v>42906</c:v>
                </c:pt>
                <c:pt idx="1880">
                  <c:v>42907</c:v>
                </c:pt>
                <c:pt idx="1881">
                  <c:v>42908</c:v>
                </c:pt>
                <c:pt idx="1882">
                  <c:v>42909</c:v>
                </c:pt>
                <c:pt idx="1883">
                  <c:v>42912</c:v>
                </c:pt>
                <c:pt idx="1884">
                  <c:v>42913</c:v>
                </c:pt>
                <c:pt idx="1885">
                  <c:v>42914</c:v>
                </c:pt>
                <c:pt idx="1886">
                  <c:v>42915</c:v>
                </c:pt>
                <c:pt idx="1887">
                  <c:v>42916</c:v>
                </c:pt>
                <c:pt idx="1888">
                  <c:v>42919</c:v>
                </c:pt>
                <c:pt idx="1889">
                  <c:v>42921</c:v>
                </c:pt>
                <c:pt idx="1890">
                  <c:v>42922</c:v>
                </c:pt>
                <c:pt idx="1891">
                  <c:v>42923</c:v>
                </c:pt>
                <c:pt idx="1892">
                  <c:v>42926</c:v>
                </c:pt>
                <c:pt idx="1893">
                  <c:v>42927</c:v>
                </c:pt>
                <c:pt idx="1894">
                  <c:v>42928</c:v>
                </c:pt>
                <c:pt idx="1895">
                  <c:v>42929</c:v>
                </c:pt>
                <c:pt idx="1896">
                  <c:v>42930</c:v>
                </c:pt>
                <c:pt idx="1897">
                  <c:v>42933</c:v>
                </c:pt>
                <c:pt idx="1898">
                  <c:v>42934</c:v>
                </c:pt>
                <c:pt idx="1899">
                  <c:v>42935</c:v>
                </c:pt>
                <c:pt idx="1900">
                  <c:v>42936</c:v>
                </c:pt>
                <c:pt idx="1901">
                  <c:v>42937</c:v>
                </c:pt>
                <c:pt idx="1902">
                  <c:v>42940</c:v>
                </c:pt>
                <c:pt idx="1903">
                  <c:v>42941</c:v>
                </c:pt>
                <c:pt idx="1904">
                  <c:v>42942</c:v>
                </c:pt>
                <c:pt idx="1905">
                  <c:v>42943</c:v>
                </c:pt>
                <c:pt idx="1906">
                  <c:v>42944</c:v>
                </c:pt>
                <c:pt idx="1907">
                  <c:v>42947</c:v>
                </c:pt>
                <c:pt idx="1908">
                  <c:v>42948</c:v>
                </c:pt>
                <c:pt idx="1909">
                  <c:v>42949</c:v>
                </c:pt>
                <c:pt idx="1910">
                  <c:v>42950</c:v>
                </c:pt>
                <c:pt idx="1911">
                  <c:v>42951</c:v>
                </c:pt>
                <c:pt idx="1912">
                  <c:v>42954</c:v>
                </c:pt>
                <c:pt idx="1913">
                  <c:v>42955</c:v>
                </c:pt>
                <c:pt idx="1914">
                  <c:v>42956</c:v>
                </c:pt>
                <c:pt idx="1915">
                  <c:v>42957</c:v>
                </c:pt>
                <c:pt idx="1916">
                  <c:v>42958</c:v>
                </c:pt>
                <c:pt idx="1917">
                  <c:v>42961</c:v>
                </c:pt>
                <c:pt idx="1918">
                  <c:v>42962</c:v>
                </c:pt>
                <c:pt idx="1919">
                  <c:v>42963</c:v>
                </c:pt>
                <c:pt idx="1920">
                  <c:v>42964</c:v>
                </c:pt>
                <c:pt idx="1921">
                  <c:v>42965</c:v>
                </c:pt>
                <c:pt idx="1922">
                  <c:v>42968</c:v>
                </c:pt>
                <c:pt idx="1923">
                  <c:v>42969</c:v>
                </c:pt>
                <c:pt idx="1924">
                  <c:v>42970</c:v>
                </c:pt>
                <c:pt idx="1925">
                  <c:v>42971</c:v>
                </c:pt>
                <c:pt idx="1926">
                  <c:v>42972</c:v>
                </c:pt>
                <c:pt idx="1927">
                  <c:v>42975</c:v>
                </c:pt>
                <c:pt idx="1928">
                  <c:v>42976</c:v>
                </c:pt>
                <c:pt idx="1929">
                  <c:v>42977</c:v>
                </c:pt>
                <c:pt idx="1930">
                  <c:v>42978</c:v>
                </c:pt>
                <c:pt idx="1931">
                  <c:v>42979</c:v>
                </c:pt>
                <c:pt idx="1932">
                  <c:v>42983</c:v>
                </c:pt>
                <c:pt idx="1933">
                  <c:v>42984</c:v>
                </c:pt>
                <c:pt idx="1934">
                  <c:v>42985</c:v>
                </c:pt>
                <c:pt idx="1935">
                  <c:v>42986</c:v>
                </c:pt>
                <c:pt idx="1936">
                  <c:v>42989</c:v>
                </c:pt>
                <c:pt idx="1937">
                  <c:v>42990</c:v>
                </c:pt>
                <c:pt idx="1938">
                  <c:v>42991</c:v>
                </c:pt>
                <c:pt idx="1939">
                  <c:v>42992</c:v>
                </c:pt>
                <c:pt idx="1940">
                  <c:v>42993</c:v>
                </c:pt>
                <c:pt idx="1941">
                  <c:v>42996</c:v>
                </c:pt>
                <c:pt idx="1942">
                  <c:v>42997</c:v>
                </c:pt>
                <c:pt idx="1943">
                  <c:v>42998</c:v>
                </c:pt>
                <c:pt idx="1944">
                  <c:v>42999</c:v>
                </c:pt>
                <c:pt idx="1945">
                  <c:v>43000</c:v>
                </c:pt>
                <c:pt idx="1946">
                  <c:v>43003</c:v>
                </c:pt>
                <c:pt idx="1947">
                  <c:v>43004</c:v>
                </c:pt>
                <c:pt idx="1948">
                  <c:v>43005</c:v>
                </c:pt>
                <c:pt idx="1949">
                  <c:v>43006</c:v>
                </c:pt>
                <c:pt idx="1950">
                  <c:v>43007</c:v>
                </c:pt>
                <c:pt idx="1951">
                  <c:v>43010</c:v>
                </c:pt>
                <c:pt idx="1952">
                  <c:v>43011</c:v>
                </c:pt>
                <c:pt idx="1953">
                  <c:v>43012</c:v>
                </c:pt>
                <c:pt idx="1954">
                  <c:v>43013</c:v>
                </c:pt>
                <c:pt idx="1955">
                  <c:v>43014</c:v>
                </c:pt>
                <c:pt idx="1956">
                  <c:v>43017</c:v>
                </c:pt>
                <c:pt idx="1957">
                  <c:v>43018</c:v>
                </c:pt>
                <c:pt idx="1958">
                  <c:v>43019</c:v>
                </c:pt>
                <c:pt idx="1959">
                  <c:v>43020</c:v>
                </c:pt>
                <c:pt idx="1960">
                  <c:v>43021</c:v>
                </c:pt>
                <c:pt idx="1961">
                  <c:v>43024</c:v>
                </c:pt>
                <c:pt idx="1962">
                  <c:v>43025</c:v>
                </c:pt>
                <c:pt idx="1963">
                  <c:v>43026</c:v>
                </c:pt>
                <c:pt idx="1964">
                  <c:v>43027</c:v>
                </c:pt>
                <c:pt idx="1965">
                  <c:v>43028</c:v>
                </c:pt>
                <c:pt idx="1966">
                  <c:v>43031</c:v>
                </c:pt>
                <c:pt idx="1967">
                  <c:v>43032</c:v>
                </c:pt>
                <c:pt idx="1968">
                  <c:v>43033</c:v>
                </c:pt>
                <c:pt idx="1969">
                  <c:v>43034</c:v>
                </c:pt>
                <c:pt idx="1970">
                  <c:v>43035</c:v>
                </c:pt>
                <c:pt idx="1971">
                  <c:v>43038</c:v>
                </c:pt>
                <c:pt idx="1972">
                  <c:v>43039</c:v>
                </c:pt>
                <c:pt idx="1973">
                  <c:v>43040</c:v>
                </c:pt>
                <c:pt idx="1974">
                  <c:v>43041</c:v>
                </c:pt>
                <c:pt idx="1975">
                  <c:v>43042</c:v>
                </c:pt>
                <c:pt idx="1976">
                  <c:v>43045</c:v>
                </c:pt>
                <c:pt idx="1977">
                  <c:v>43046</c:v>
                </c:pt>
                <c:pt idx="1978">
                  <c:v>43047</c:v>
                </c:pt>
                <c:pt idx="1979">
                  <c:v>43048</c:v>
                </c:pt>
                <c:pt idx="1980">
                  <c:v>43049</c:v>
                </c:pt>
                <c:pt idx="1981">
                  <c:v>43052</c:v>
                </c:pt>
                <c:pt idx="1982">
                  <c:v>43053</c:v>
                </c:pt>
                <c:pt idx="1983">
                  <c:v>43054</c:v>
                </c:pt>
                <c:pt idx="1984">
                  <c:v>43055</c:v>
                </c:pt>
                <c:pt idx="1985">
                  <c:v>43056</c:v>
                </c:pt>
                <c:pt idx="1986">
                  <c:v>43059</c:v>
                </c:pt>
                <c:pt idx="1987">
                  <c:v>43060</c:v>
                </c:pt>
                <c:pt idx="1988">
                  <c:v>43061</c:v>
                </c:pt>
                <c:pt idx="1989">
                  <c:v>43063</c:v>
                </c:pt>
                <c:pt idx="1990">
                  <c:v>43066</c:v>
                </c:pt>
                <c:pt idx="1991">
                  <c:v>43067</c:v>
                </c:pt>
                <c:pt idx="1992">
                  <c:v>43068</c:v>
                </c:pt>
                <c:pt idx="1993">
                  <c:v>43069</c:v>
                </c:pt>
                <c:pt idx="1994">
                  <c:v>43070</c:v>
                </c:pt>
                <c:pt idx="1995">
                  <c:v>43073</c:v>
                </c:pt>
                <c:pt idx="1996">
                  <c:v>43074</c:v>
                </c:pt>
                <c:pt idx="1997">
                  <c:v>43075</c:v>
                </c:pt>
                <c:pt idx="1998">
                  <c:v>43076</c:v>
                </c:pt>
                <c:pt idx="1999">
                  <c:v>43077</c:v>
                </c:pt>
                <c:pt idx="2000">
                  <c:v>43080</c:v>
                </c:pt>
                <c:pt idx="2001">
                  <c:v>43081</c:v>
                </c:pt>
                <c:pt idx="2002">
                  <c:v>43082</c:v>
                </c:pt>
                <c:pt idx="2003">
                  <c:v>43083</c:v>
                </c:pt>
                <c:pt idx="2004">
                  <c:v>43084</c:v>
                </c:pt>
                <c:pt idx="2005">
                  <c:v>43087</c:v>
                </c:pt>
                <c:pt idx="2006">
                  <c:v>43088</c:v>
                </c:pt>
                <c:pt idx="2007">
                  <c:v>43089</c:v>
                </c:pt>
                <c:pt idx="2008">
                  <c:v>43090</c:v>
                </c:pt>
                <c:pt idx="2009">
                  <c:v>43091</c:v>
                </c:pt>
                <c:pt idx="2010">
                  <c:v>43095</c:v>
                </c:pt>
                <c:pt idx="2011">
                  <c:v>43096</c:v>
                </c:pt>
                <c:pt idx="2012">
                  <c:v>43097</c:v>
                </c:pt>
                <c:pt idx="2013">
                  <c:v>43098</c:v>
                </c:pt>
                <c:pt idx="2014">
                  <c:v>43102</c:v>
                </c:pt>
                <c:pt idx="2015">
                  <c:v>43103</c:v>
                </c:pt>
                <c:pt idx="2016">
                  <c:v>43104</c:v>
                </c:pt>
                <c:pt idx="2017">
                  <c:v>43105</c:v>
                </c:pt>
                <c:pt idx="2018">
                  <c:v>43108</c:v>
                </c:pt>
                <c:pt idx="2019">
                  <c:v>43109</c:v>
                </c:pt>
                <c:pt idx="2020">
                  <c:v>43110</c:v>
                </c:pt>
                <c:pt idx="2021">
                  <c:v>43111</c:v>
                </c:pt>
                <c:pt idx="2022">
                  <c:v>43112</c:v>
                </c:pt>
                <c:pt idx="2023">
                  <c:v>43116</c:v>
                </c:pt>
                <c:pt idx="2024">
                  <c:v>43117</c:v>
                </c:pt>
                <c:pt idx="2025">
                  <c:v>43118</c:v>
                </c:pt>
                <c:pt idx="2026">
                  <c:v>43119</c:v>
                </c:pt>
                <c:pt idx="2027">
                  <c:v>43122</c:v>
                </c:pt>
                <c:pt idx="2028">
                  <c:v>43123</c:v>
                </c:pt>
                <c:pt idx="2029">
                  <c:v>43124</c:v>
                </c:pt>
                <c:pt idx="2030">
                  <c:v>43125</c:v>
                </c:pt>
                <c:pt idx="2031">
                  <c:v>43126</c:v>
                </c:pt>
                <c:pt idx="2032">
                  <c:v>43129</c:v>
                </c:pt>
                <c:pt idx="2033">
                  <c:v>43130</c:v>
                </c:pt>
                <c:pt idx="2034">
                  <c:v>43131</c:v>
                </c:pt>
                <c:pt idx="2035">
                  <c:v>43132</c:v>
                </c:pt>
                <c:pt idx="2036">
                  <c:v>43133</c:v>
                </c:pt>
                <c:pt idx="2037">
                  <c:v>43136</c:v>
                </c:pt>
                <c:pt idx="2038">
                  <c:v>43137</c:v>
                </c:pt>
                <c:pt idx="2039">
                  <c:v>43138</c:v>
                </c:pt>
                <c:pt idx="2040">
                  <c:v>43139</c:v>
                </c:pt>
                <c:pt idx="2041">
                  <c:v>43140</c:v>
                </c:pt>
                <c:pt idx="2042">
                  <c:v>43143</c:v>
                </c:pt>
                <c:pt idx="2043">
                  <c:v>43144</c:v>
                </c:pt>
                <c:pt idx="2044">
                  <c:v>43145</c:v>
                </c:pt>
                <c:pt idx="2045">
                  <c:v>43146</c:v>
                </c:pt>
                <c:pt idx="2046">
                  <c:v>43147</c:v>
                </c:pt>
                <c:pt idx="2047">
                  <c:v>43151</c:v>
                </c:pt>
                <c:pt idx="2048">
                  <c:v>43152</c:v>
                </c:pt>
                <c:pt idx="2049">
                  <c:v>43153</c:v>
                </c:pt>
                <c:pt idx="2050">
                  <c:v>43154</c:v>
                </c:pt>
                <c:pt idx="2051">
                  <c:v>43157</c:v>
                </c:pt>
                <c:pt idx="2052">
                  <c:v>43158</c:v>
                </c:pt>
                <c:pt idx="2053">
                  <c:v>43159</c:v>
                </c:pt>
                <c:pt idx="2054">
                  <c:v>43160</c:v>
                </c:pt>
                <c:pt idx="2055">
                  <c:v>43161</c:v>
                </c:pt>
                <c:pt idx="2056">
                  <c:v>43164</c:v>
                </c:pt>
                <c:pt idx="2057">
                  <c:v>43165</c:v>
                </c:pt>
                <c:pt idx="2058">
                  <c:v>43166</c:v>
                </c:pt>
                <c:pt idx="2059">
                  <c:v>43167</c:v>
                </c:pt>
                <c:pt idx="2060">
                  <c:v>43168</c:v>
                </c:pt>
                <c:pt idx="2061">
                  <c:v>43171</c:v>
                </c:pt>
                <c:pt idx="2062">
                  <c:v>43172</c:v>
                </c:pt>
                <c:pt idx="2063">
                  <c:v>43173</c:v>
                </c:pt>
                <c:pt idx="2064">
                  <c:v>43174</c:v>
                </c:pt>
                <c:pt idx="2065">
                  <c:v>43175</c:v>
                </c:pt>
                <c:pt idx="2066">
                  <c:v>43178</c:v>
                </c:pt>
                <c:pt idx="2067">
                  <c:v>43179</c:v>
                </c:pt>
                <c:pt idx="2068">
                  <c:v>43180</c:v>
                </c:pt>
                <c:pt idx="2069">
                  <c:v>43181</c:v>
                </c:pt>
                <c:pt idx="2070">
                  <c:v>43182</c:v>
                </c:pt>
                <c:pt idx="2071">
                  <c:v>43185</c:v>
                </c:pt>
                <c:pt idx="2072">
                  <c:v>43186</c:v>
                </c:pt>
                <c:pt idx="2073">
                  <c:v>43187</c:v>
                </c:pt>
                <c:pt idx="2074">
                  <c:v>43188</c:v>
                </c:pt>
                <c:pt idx="2075">
                  <c:v>43192</c:v>
                </c:pt>
                <c:pt idx="2076">
                  <c:v>43193</c:v>
                </c:pt>
                <c:pt idx="2077">
                  <c:v>43194</c:v>
                </c:pt>
                <c:pt idx="2078">
                  <c:v>43195</c:v>
                </c:pt>
                <c:pt idx="2079">
                  <c:v>43196</c:v>
                </c:pt>
                <c:pt idx="2080">
                  <c:v>43199</c:v>
                </c:pt>
                <c:pt idx="2081">
                  <c:v>43200</c:v>
                </c:pt>
                <c:pt idx="2082">
                  <c:v>43201</c:v>
                </c:pt>
                <c:pt idx="2083">
                  <c:v>43202</c:v>
                </c:pt>
                <c:pt idx="2084">
                  <c:v>43203</c:v>
                </c:pt>
                <c:pt idx="2085">
                  <c:v>43206</c:v>
                </c:pt>
                <c:pt idx="2086">
                  <c:v>43207</c:v>
                </c:pt>
                <c:pt idx="2087">
                  <c:v>43208</c:v>
                </c:pt>
                <c:pt idx="2088">
                  <c:v>43209</c:v>
                </c:pt>
                <c:pt idx="2089">
                  <c:v>43210</c:v>
                </c:pt>
                <c:pt idx="2090">
                  <c:v>43213</c:v>
                </c:pt>
                <c:pt idx="2091">
                  <c:v>43214</c:v>
                </c:pt>
                <c:pt idx="2092">
                  <c:v>43215</c:v>
                </c:pt>
                <c:pt idx="2093">
                  <c:v>43216</c:v>
                </c:pt>
                <c:pt idx="2094">
                  <c:v>43217</c:v>
                </c:pt>
                <c:pt idx="2095">
                  <c:v>43220</c:v>
                </c:pt>
                <c:pt idx="2096">
                  <c:v>43221</c:v>
                </c:pt>
                <c:pt idx="2097">
                  <c:v>43222</c:v>
                </c:pt>
                <c:pt idx="2098">
                  <c:v>43223</c:v>
                </c:pt>
                <c:pt idx="2099">
                  <c:v>43224</c:v>
                </c:pt>
                <c:pt idx="2100">
                  <c:v>43227</c:v>
                </c:pt>
                <c:pt idx="2101">
                  <c:v>43228</c:v>
                </c:pt>
                <c:pt idx="2102">
                  <c:v>43229</c:v>
                </c:pt>
                <c:pt idx="2103">
                  <c:v>43230</c:v>
                </c:pt>
                <c:pt idx="2104">
                  <c:v>43231</c:v>
                </c:pt>
                <c:pt idx="2105">
                  <c:v>43234</c:v>
                </c:pt>
                <c:pt idx="2106">
                  <c:v>43235</c:v>
                </c:pt>
                <c:pt idx="2107">
                  <c:v>43236</c:v>
                </c:pt>
                <c:pt idx="2108">
                  <c:v>43237</c:v>
                </c:pt>
                <c:pt idx="2109">
                  <c:v>43238</c:v>
                </c:pt>
                <c:pt idx="2110">
                  <c:v>43241</c:v>
                </c:pt>
                <c:pt idx="2111">
                  <c:v>43242</c:v>
                </c:pt>
                <c:pt idx="2112">
                  <c:v>43243</c:v>
                </c:pt>
                <c:pt idx="2113">
                  <c:v>43244</c:v>
                </c:pt>
                <c:pt idx="2114">
                  <c:v>43245</c:v>
                </c:pt>
                <c:pt idx="2115">
                  <c:v>43249</c:v>
                </c:pt>
                <c:pt idx="2116">
                  <c:v>43250</c:v>
                </c:pt>
                <c:pt idx="2117">
                  <c:v>43251</c:v>
                </c:pt>
                <c:pt idx="2118">
                  <c:v>43252</c:v>
                </c:pt>
                <c:pt idx="2119">
                  <c:v>43255</c:v>
                </c:pt>
                <c:pt idx="2120">
                  <c:v>43256</c:v>
                </c:pt>
                <c:pt idx="2121">
                  <c:v>43257</c:v>
                </c:pt>
                <c:pt idx="2122">
                  <c:v>43258</c:v>
                </c:pt>
                <c:pt idx="2123">
                  <c:v>43259</c:v>
                </c:pt>
                <c:pt idx="2124">
                  <c:v>43262</c:v>
                </c:pt>
                <c:pt idx="2125">
                  <c:v>43263</c:v>
                </c:pt>
                <c:pt idx="2126">
                  <c:v>43264</c:v>
                </c:pt>
                <c:pt idx="2127">
                  <c:v>43265</c:v>
                </c:pt>
                <c:pt idx="2128">
                  <c:v>43266</c:v>
                </c:pt>
                <c:pt idx="2129">
                  <c:v>43269</c:v>
                </c:pt>
                <c:pt idx="2130">
                  <c:v>43270</c:v>
                </c:pt>
                <c:pt idx="2131">
                  <c:v>43271</c:v>
                </c:pt>
                <c:pt idx="2132">
                  <c:v>43272</c:v>
                </c:pt>
                <c:pt idx="2133">
                  <c:v>43273</c:v>
                </c:pt>
                <c:pt idx="2134">
                  <c:v>43276</c:v>
                </c:pt>
                <c:pt idx="2135">
                  <c:v>43277</c:v>
                </c:pt>
                <c:pt idx="2136">
                  <c:v>43278</c:v>
                </c:pt>
                <c:pt idx="2137">
                  <c:v>43279</c:v>
                </c:pt>
                <c:pt idx="2138">
                  <c:v>43280</c:v>
                </c:pt>
                <c:pt idx="2139">
                  <c:v>43283</c:v>
                </c:pt>
                <c:pt idx="2140">
                  <c:v>43284</c:v>
                </c:pt>
                <c:pt idx="2141">
                  <c:v>43286</c:v>
                </c:pt>
                <c:pt idx="2142">
                  <c:v>43287</c:v>
                </c:pt>
                <c:pt idx="2143">
                  <c:v>43290</c:v>
                </c:pt>
                <c:pt idx="2144">
                  <c:v>43291</c:v>
                </c:pt>
                <c:pt idx="2145">
                  <c:v>43292</c:v>
                </c:pt>
                <c:pt idx="2146">
                  <c:v>43293</c:v>
                </c:pt>
                <c:pt idx="2147">
                  <c:v>43294</c:v>
                </c:pt>
                <c:pt idx="2148">
                  <c:v>43297</c:v>
                </c:pt>
                <c:pt idx="2149">
                  <c:v>43298</c:v>
                </c:pt>
                <c:pt idx="2150">
                  <c:v>43299</c:v>
                </c:pt>
                <c:pt idx="2151">
                  <c:v>43300</c:v>
                </c:pt>
                <c:pt idx="2152">
                  <c:v>43301</c:v>
                </c:pt>
                <c:pt idx="2153">
                  <c:v>43304</c:v>
                </c:pt>
                <c:pt idx="2154">
                  <c:v>43305</c:v>
                </c:pt>
                <c:pt idx="2155">
                  <c:v>43306</c:v>
                </c:pt>
                <c:pt idx="2156">
                  <c:v>43307</c:v>
                </c:pt>
                <c:pt idx="2157">
                  <c:v>43308</c:v>
                </c:pt>
                <c:pt idx="2158">
                  <c:v>43311</c:v>
                </c:pt>
                <c:pt idx="2159">
                  <c:v>43312</c:v>
                </c:pt>
                <c:pt idx="2160">
                  <c:v>43313</c:v>
                </c:pt>
                <c:pt idx="2161">
                  <c:v>43314</c:v>
                </c:pt>
                <c:pt idx="2162">
                  <c:v>43315</c:v>
                </c:pt>
                <c:pt idx="2163">
                  <c:v>43318</c:v>
                </c:pt>
                <c:pt idx="2164">
                  <c:v>43319</c:v>
                </c:pt>
                <c:pt idx="2165">
                  <c:v>43320</c:v>
                </c:pt>
                <c:pt idx="2166">
                  <c:v>43321</c:v>
                </c:pt>
                <c:pt idx="2167">
                  <c:v>43322</c:v>
                </c:pt>
                <c:pt idx="2168">
                  <c:v>43325</c:v>
                </c:pt>
                <c:pt idx="2169">
                  <c:v>43326</c:v>
                </c:pt>
                <c:pt idx="2170">
                  <c:v>43327</c:v>
                </c:pt>
                <c:pt idx="2171">
                  <c:v>43328</c:v>
                </c:pt>
                <c:pt idx="2172">
                  <c:v>43329</c:v>
                </c:pt>
                <c:pt idx="2173">
                  <c:v>43332</c:v>
                </c:pt>
                <c:pt idx="2174">
                  <c:v>43333</c:v>
                </c:pt>
                <c:pt idx="2175">
                  <c:v>43334</c:v>
                </c:pt>
                <c:pt idx="2176">
                  <c:v>43335</c:v>
                </c:pt>
                <c:pt idx="2177">
                  <c:v>43336</c:v>
                </c:pt>
                <c:pt idx="2178">
                  <c:v>43339</c:v>
                </c:pt>
                <c:pt idx="2179">
                  <c:v>43340</c:v>
                </c:pt>
                <c:pt idx="2180">
                  <c:v>43341</c:v>
                </c:pt>
                <c:pt idx="2181">
                  <c:v>43342</c:v>
                </c:pt>
                <c:pt idx="2182">
                  <c:v>43343</c:v>
                </c:pt>
                <c:pt idx="2183">
                  <c:v>43347</c:v>
                </c:pt>
                <c:pt idx="2184">
                  <c:v>43348</c:v>
                </c:pt>
                <c:pt idx="2185">
                  <c:v>43349</c:v>
                </c:pt>
                <c:pt idx="2186">
                  <c:v>43350</c:v>
                </c:pt>
                <c:pt idx="2187">
                  <c:v>43353</c:v>
                </c:pt>
                <c:pt idx="2188">
                  <c:v>43354</c:v>
                </c:pt>
                <c:pt idx="2189">
                  <c:v>43355</c:v>
                </c:pt>
                <c:pt idx="2190">
                  <c:v>43356</c:v>
                </c:pt>
                <c:pt idx="2191">
                  <c:v>43357</c:v>
                </c:pt>
                <c:pt idx="2192">
                  <c:v>43360</c:v>
                </c:pt>
                <c:pt idx="2193">
                  <c:v>43361</c:v>
                </c:pt>
                <c:pt idx="2194">
                  <c:v>43362</c:v>
                </c:pt>
                <c:pt idx="2195">
                  <c:v>43363</c:v>
                </c:pt>
                <c:pt idx="2196">
                  <c:v>43364</c:v>
                </c:pt>
                <c:pt idx="2197">
                  <c:v>43367</c:v>
                </c:pt>
                <c:pt idx="2198">
                  <c:v>43368</c:v>
                </c:pt>
                <c:pt idx="2199">
                  <c:v>43369</c:v>
                </c:pt>
                <c:pt idx="2200">
                  <c:v>43370</c:v>
                </c:pt>
                <c:pt idx="2201">
                  <c:v>43371</c:v>
                </c:pt>
                <c:pt idx="2202">
                  <c:v>43374</c:v>
                </c:pt>
                <c:pt idx="2203">
                  <c:v>43375</c:v>
                </c:pt>
                <c:pt idx="2204">
                  <c:v>43376</c:v>
                </c:pt>
                <c:pt idx="2205">
                  <c:v>43377</c:v>
                </c:pt>
                <c:pt idx="2206">
                  <c:v>43378</c:v>
                </c:pt>
                <c:pt idx="2207">
                  <c:v>43381</c:v>
                </c:pt>
                <c:pt idx="2208">
                  <c:v>43382</c:v>
                </c:pt>
                <c:pt idx="2209">
                  <c:v>43383</c:v>
                </c:pt>
                <c:pt idx="2210">
                  <c:v>43384</c:v>
                </c:pt>
                <c:pt idx="2211">
                  <c:v>43385</c:v>
                </c:pt>
                <c:pt idx="2212">
                  <c:v>43388</c:v>
                </c:pt>
                <c:pt idx="2213">
                  <c:v>43389</c:v>
                </c:pt>
                <c:pt idx="2214">
                  <c:v>43390</c:v>
                </c:pt>
                <c:pt idx="2215">
                  <c:v>43391</c:v>
                </c:pt>
                <c:pt idx="2216">
                  <c:v>43392</c:v>
                </c:pt>
                <c:pt idx="2217">
                  <c:v>43395</c:v>
                </c:pt>
                <c:pt idx="2218">
                  <c:v>43396</c:v>
                </c:pt>
                <c:pt idx="2219">
                  <c:v>43397</c:v>
                </c:pt>
                <c:pt idx="2220">
                  <c:v>43398</c:v>
                </c:pt>
                <c:pt idx="2221">
                  <c:v>43399</c:v>
                </c:pt>
                <c:pt idx="2222">
                  <c:v>43402</c:v>
                </c:pt>
                <c:pt idx="2223">
                  <c:v>43403</c:v>
                </c:pt>
                <c:pt idx="2224">
                  <c:v>43404</c:v>
                </c:pt>
                <c:pt idx="2225">
                  <c:v>43405</c:v>
                </c:pt>
                <c:pt idx="2226">
                  <c:v>43406</c:v>
                </c:pt>
                <c:pt idx="2227">
                  <c:v>43409</c:v>
                </c:pt>
                <c:pt idx="2228">
                  <c:v>43410</c:v>
                </c:pt>
                <c:pt idx="2229">
                  <c:v>43411</c:v>
                </c:pt>
                <c:pt idx="2230">
                  <c:v>43412</c:v>
                </c:pt>
                <c:pt idx="2231">
                  <c:v>43413</c:v>
                </c:pt>
                <c:pt idx="2232">
                  <c:v>43416</c:v>
                </c:pt>
                <c:pt idx="2233">
                  <c:v>43417</c:v>
                </c:pt>
                <c:pt idx="2234">
                  <c:v>43418</c:v>
                </c:pt>
                <c:pt idx="2235">
                  <c:v>43419</c:v>
                </c:pt>
                <c:pt idx="2236">
                  <c:v>43420</c:v>
                </c:pt>
                <c:pt idx="2237">
                  <c:v>43423</c:v>
                </c:pt>
                <c:pt idx="2238">
                  <c:v>43424</c:v>
                </c:pt>
                <c:pt idx="2239">
                  <c:v>43425</c:v>
                </c:pt>
                <c:pt idx="2240">
                  <c:v>43427</c:v>
                </c:pt>
                <c:pt idx="2241">
                  <c:v>43430</c:v>
                </c:pt>
                <c:pt idx="2242">
                  <c:v>43431</c:v>
                </c:pt>
                <c:pt idx="2243">
                  <c:v>43432</c:v>
                </c:pt>
                <c:pt idx="2244">
                  <c:v>43433</c:v>
                </c:pt>
                <c:pt idx="2245">
                  <c:v>43434</c:v>
                </c:pt>
                <c:pt idx="2246">
                  <c:v>43437</c:v>
                </c:pt>
                <c:pt idx="2247">
                  <c:v>43438</c:v>
                </c:pt>
                <c:pt idx="2248">
                  <c:v>43440</c:v>
                </c:pt>
                <c:pt idx="2249">
                  <c:v>43441</c:v>
                </c:pt>
                <c:pt idx="2250">
                  <c:v>43444</c:v>
                </c:pt>
                <c:pt idx="2251">
                  <c:v>43445</c:v>
                </c:pt>
                <c:pt idx="2252">
                  <c:v>43446</c:v>
                </c:pt>
                <c:pt idx="2253">
                  <c:v>43447</c:v>
                </c:pt>
                <c:pt idx="2254">
                  <c:v>43448</c:v>
                </c:pt>
                <c:pt idx="2255">
                  <c:v>43451</c:v>
                </c:pt>
                <c:pt idx="2256">
                  <c:v>43452</c:v>
                </c:pt>
                <c:pt idx="2257">
                  <c:v>43453</c:v>
                </c:pt>
                <c:pt idx="2258">
                  <c:v>43454</c:v>
                </c:pt>
                <c:pt idx="2259">
                  <c:v>43455</c:v>
                </c:pt>
                <c:pt idx="2260">
                  <c:v>43458</c:v>
                </c:pt>
                <c:pt idx="2261">
                  <c:v>43460</c:v>
                </c:pt>
                <c:pt idx="2262">
                  <c:v>43461</c:v>
                </c:pt>
                <c:pt idx="2263">
                  <c:v>43462</c:v>
                </c:pt>
                <c:pt idx="2264">
                  <c:v>43465</c:v>
                </c:pt>
                <c:pt idx="2265">
                  <c:v>43467</c:v>
                </c:pt>
                <c:pt idx="2266">
                  <c:v>43468</c:v>
                </c:pt>
                <c:pt idx="2267">
                  <c:v>43469</c:v>
                </c:pt>
                <c:pt idx="2268">
                  <c:v>43472</c:v>
                </c:pt>
                <c:pt idx="2269">
                  <c:v>43473</c:v>
                </c:pt>
                <c:pt idx="2270">
                  <c:v>43474</c:v>
                </c:pt>
                <c:pt idx="2271">
                  <c:v>43475</c:v>
                </c:pt>
                <c:pt idx="2272">
                  <c:v>43476</c:v>
                </c:pt>
                <c:pt idx="2273">
                  <c:v>43479</c:v>
                </c:pt>
                <c:pt idx="2274">
                  <c:v>43480</c:v>
                </c:pt>
                <c:pt idx="2275">
                  <c:v>43481</c:v>
                </c:pt>
                <c:pt idx="2276">
                  <c:v>43482</c:v>
                </c:pt>
                <c:pt idx="2277">
                  <c:v>43483</c:v>
                </c:pt>
                <c:pt idx="2278">
                  <c:v>43487</c:v>
                </c:pt>
                <c:pt idx="2279">
                  <c:v>43488</c:v>
                </c:pt>
                <c:pt idx="2280">
                  <c:v>43489</c:v>
                </c:pt>
                <c:pt idx="2281">
                  <c:v>43490</c:v>
                </c:pt>
                <c:pt idx="2282">
                  <c:v>43493</c:v>
                </c:pt>
                <c:pt idx="2283">
                  <c:v>43494</c:v>
                </c:pt>
                <c:pt idx="2284">
                  <c:v>43495</c:v>
                </c:pt>
                <c:pt idx="2285">
                  <c:v>43496</c:v>
                </c:pt>
                <c:pt idx="2286">
                  <c:v>43497</c:v>
                </c:pt>
                <c:pt idx="2287">
                  <c:v>43500</c:v>
                </c:pt>
                <c:pt idx="2288">
                  <c:v>43501</c:v>
                </c:pt>
                <c:pt idx="2289">
                  <c:v>43502</c:v>
                </c:pt>
                <c:pt idx="2290">
                  <c:v>43503</c:v>
                </c:pt>
                <c:pt idx="2291">
                  <c:v>43504</c:v>
                </c:pt>
                <c:pt idx="2292">
                  <c:v>43507</c:v>
                </c:pt>
                <c:pt idx="2293">
                  <c:v>43508</c:v>
                </c:pt>
                <c:pt idx="2294">
                  <c:v>43509</c:v>
                </c:pt>
                <c:pt idx="2295">
                  <c:v>43510</c:v>
                </c:pt>
                <c:pt idx="2296">
                  <c:v>43511</c:v>
                </c:pt>
                <c:pt idx="2297">
                  <c:v>43515</c:v>
                </c:pt>
                <c:pt idx="2298">
                  <c:v>43516</c:v>
                </c:pt>
                <c:pt idx="2299">
                  <c:v>43517</c:v>
                </c:pt>
                <c:pt idx="2300">
                  <c:v>43518</c:v>
                </c:pt>
                <c:pt idx="2301">
                  <c:v>43521</c:v>
                </c:pt>
                <c:pt idx="2302">
                  <c:v>43522</c:v>
                </c:pt>
                <c:pt idx="2303">
                  <c:v>43523</c:v>
                </c:pt>
                <c:pt idx="2304">
                  <c:v>43524</c:v>
                </c:pt>
                <c:pt idx="2305">
                  <c:v>43525</c:v>
                </c:pt>
                <c:pt idx="2306">
                  <c:v>43528</c:v>
                </c:pt>
                <c:pt idx="2307">
                  <c:v>43529</c:v>
                </c:pt>
                <c:pt idx="2308">
                  <c:v>43530</c:v>
                </c:pt>
                <c:pt idx="2309">
                  <c:v>43531</c:v>
                </c:pt>
                <c:pt idx="2310">
                  <c:v>43532</c:v>
                </c:pt>
                <c:pt idx="2311">
                  <c:v>43535</c:v>
                </c:pt>
                <c:pt idx="2312">
                  <c:v>43536</c:v>
                </c:pt>
                <c:pt idx="2313">
                  <c:v>43537</c:v>
                </c:pt>
                <c:pt idx="2314">
                  <c:v>43538</c:v>
                </c:pt>
                <c:pt idx="2315">
                  <c:v>43539</c:v>
                </c:pt>
                <c:pt idx="2316">
                  <c:v>43542</c:v>
                </c:pt>
                <c:pt idx="2317">
                  <c:v>43543</c:v>
                </c:pt>
                <c:pt idx="2318">
                  <c:v>43544</c:v>
                </c:pt>
                <c:pt idx="2319">
                  <c:v>43545</c:v>
                </c:pt>
                <c:pt idx="2320">
                  <c:v>43546</c:v>
                </c:pt>
                <c:pt idx="2321">
                  <c:v>43549</c:v>
                </c:pt>
                <c:pt idx="2322">
                  <c:v>43550</c:v>
                </c:pt>
                <c:pt idx="2323">
                  <c:v>43551</c:v>
                </c:pt>
                <c:pt idx="2324">
                  <c:v>43552</c:v>
                </c:pt>
                <c:pt idx="2325">
                  <c:v>43553</c:v>
                </c:pt>
                <c:pt idx="2326">
                  <c:v>43556</c:v>
                </c:pt>
                <c:pt idx="2327">
                  <c:v>43557</c:v>
                </c:pt>
                <c:pt idx="2328">
                  <c:v>43558</c:v>
                </c:pt>
                <c:pt idx="2329">
                  <c:v>43559</c:v>
                </c:pt>
                <c:pt idx="2330">
                  <c:v>43560</c:v>
                </c:pt>
                <c:pt idx="2331">
                  <c:v>43563</c:v>
                </c:pt>
                <c:pt idx="2332">
                  <c:v>43564</c:v>
                </c:pt>
                <c:pt idx="2333">
                  <c:v>43565</c:v>
                </c:pt>
                <c:pt idx="2334">
                  <c:v>43566</c:v>
                </c:pt>
                <c:pt idx="2335">
                  <c:v>43567</c:v>
                </c:pt>
                <c:pt idx="2336">
                  <c:v>43570</c:v>
                </c:pt>
                <c:pt idx="2337">
                  <c:v>43571</c:v>
                </c:pt>
                <c:pt idx="2338">
                  <c:v>43572</c:v>
                </c:pt>
                <c:pt idx="2339">
                  <c:v>43573</c:v>
                </c:pt>
                <c:pt idx="2340">
                  <c:v>43577</c:v>
                </c:pt>
                <c:pt idx="2341">
                  <c:v>43578</c:v>
                </c:pt>
                <c:pt idx="2342">
                  <c:v>43579</c:v>
                </c:pt>
                <c:pt idx="2343">
                  <c:v>43580</c:v>
                </c:pt>
                <c:pt idx="2344">
                  <c:v>43581</c:v>
                </c:pt>
                <c:pt idx="2345">
                  <c:v>43584</c:v>
                </c:pt>
                <c:pt idx="2346">
                  <c:v>43585</c:v>
                </c:pt>
                <c:pt idx="2347">
                  <c:v>43586</c:v>
                </c:pt>
                <c:pt idx="2348">
                  <c:v>43587</c:v>
                </c:pt>
                <c:pt idx="2349">
                  <c:v>43588</c:v>
                </c:pt>
                <c:pt idx="2350">
                  <c:v>43591</c:v>
                </c:pt>
                <c:pt idx="2351">
                  <c:v>43592</c:v>
                </c:pt>
                <c:pt idx="2352">
                  <c:v>43593</c:v>
                </c:pt>
                <c:pt idx="2353">
                  <c:v>43594</c:v>
                </c:pt>
                <c:pt idx="2354">
                  <c:v>43595</c:v>
                </c:pt>
                <c:pt idx="2355">
                  <c:v>43598</c:v>
                </c:pt>
                <c:pt idx="2356">
                  <c:v>43599</c:v>
                </c:pt>
                <c:pt idx="2357">
                  <c:v>43600</c:v>
                </c:pt>
                <c:pt idx="2358">
                  <c:v>43601</c:v>
                </c:pt>
                <c:pt idx="2359">
                  <c:v>43602</c:v>
                </c:pt>
                <c:pt idx="2360">
                  <c:v>43605</c:v>
                </c:pt>
                <c:pt idx="2361">
                  <c:v>43606</c:v>
                </c:pt>
                <c:pt idx="2362">
                  <c:v>43607</c:v>
                </c:pt>
                <c:pt idx="2363">
                  <c:v>43608</c:v>
                </c:pt>
                <c:pt idx="2364">
                  <c:v>43609</c:v>
                </c:pt>
                <c:pt idx="2365">
                  <c:v>43613</c:v>
                </c:pt>
                <c:pt idx="2366">
                  <c:v>43614</c:v>
                </c:pt>
                <c:pt idx="2367">
                  <c:v>43615</c:v>
                </c:pt>
                <c:pt idx="2368">
                  <c:v>43616</c:v>
                </c:pt>
                <c:pt idx="2369">
                  <c:v>43619</c:v>
                </c:pt>
                <c:pt idx="2370">
                  <c:v>43620</c:v>
                </c:pt>
                <c:pt idx="2371">
                  <c:v>43621</c:v>
                </c:pt>
                <c:pt idx="2372">
                  <c:v>43622</c:v>
                </c:pt>
                <c:pt idx="2373">
                  <c:v>43623</c:v>
                </c:pt>
                <c:pt idx="2374">
                  <c:v>43626</c:v>
                </c:pt>
                <c:pt idx="2375">
                  <c:v>43627</c:v>
                </c:pt>
                <c:pt idx="2376">
                  <c:v>43628</c:v>
                </c:pt>
                <c:pt idx="2377">
                  <c:v>43629</c:v>
                </c:pt>
                <c:pt idx="2378">
                  <c:v>43630</c:v>
                </c:pt>
                <c:pt idx="2379">
                  <c:v>43633</c:v>
                </c:pt>
                <c:pt idx="2380">
                  <c:v>43634</c:v>
                </c:pt>
                <c:pt idx="2381">
                  <c:v>43635</c:v>
                </c:pt>
                <c:pt idx="2382">
                  <c:v>43636</c:v>
                </c:pt>
                <c:pt idx="2383">
                  <c:v>43637</c:v>
                </c:pt>
                <c:pt idx="2384">
                  <c:v>43640</c:v>
                </c:pt>
                <c:pt idx="2385">
                  <c:v>43641</c:v>
                </c:pt>
                <c:pt idx="2386">
                  <c:v>43642</c:v>
                </c:pt>
                <c:pt idx="2387">
                  <c:v>43643</c:v>
                </c:pt>
                <c:pt idx="2388">
                  <c:v>43644</c:v>
                </c:pt>
                <c:pt idx="2389">
                  <c:v>43647</c:v>
                </c:pt>
                <c:pt idx="2390">
                  <c:v>43648</c:v>
                </c:pt>
                <c:pt idx="2391">
                  <c:v>43649</c:v>
                </c:pt>
                <c:pt idx="2392">
                  <c:v>43651</c:v>
                </c:pt>
                <c:pt idx="2393">
                  <c:v>43654</c:v>
                </c:pt>
                <c:pt idx="2394">
                  <c:v>43655</c:v>
                </c:pt>
                <c:pt idx="2395">
                  <c:v>43656</c:v>
                </c:pt>
                <c:pt idx="2396">
                  <c:v>43657</c:v>
                </c:pt>
                <c:pt idx="2397">
                  <c:v>43658</c:v>
                </c:pt>
                <c:pt idx="2398">
                  <c:v>43661</c:v>
                </c:pt>
                <c:pt idx="2399">
                  <c:v>43662</c:v>
                </c:pt>
                <c:pt idx="2400">
                  <c:v>43663</c:v>
                </c:pt>
                <c:pt idx="2401">
                  <c:v>43664</c:v>
                </c:pt>
                <c:pt idx="2402">
                  <c:v>43665</c:v>
                </c:pt>
                <c:pt idx="2403">
                  <c:v>43668</c:v>
                </c:pt>
                <c:pt idx="2404">
                  <c:v>43669</c:v>
                </c:pt>
                <c:pt idx="2405">
                  <c:v>43670</c:v>
                </c:pt>
                <c:pt idx="2406">
                  <c:v>43671</c:v>
                </c:pt>
                <c:pt idx="2407">
                  <c:v>43672</c:v>
                </c:pt>
                <c:pt idx="2408">
                  <c:v>43675</c:v>
                </c:pt>
                <c:pt idx="2409">
                  <c:v>43676</c:v>
                </c:pt>
                <c:pt idx="2410">
                  <c:v>43677</c:v>
                </c:pt>
                <c:pt idx="2411">
                  <c:v>43678</c:v>
                </c:pt>
                <c:pt idx="2412">
                  <c:v>43679</c:v>
                </c:pt>
                <c:pt idx="2413">
                  <c:v>43682</c:v>
                </c:pt>
                <c:pt idx="2414">
                  <c:v>43683</c:v>
                </c:pt>
                <c:pt idx="2415">
                  <c:v>43684</c:v>
                </c:pt>
                <c:pt idx="2416">
                  <c:v>43685</c:v>
                </c:pt>
                <c:pt idx="2417">
                  <c:v>43686</c:v>
                </c:pt>
                <c:pt idx="2418">
                  <c:v>43689</c:v>
                </c:pt>
                <c:pt idx="2419">
                  <c:v>43690</c:v>
                </c:pt>
                <c:pt idx="2420">
                  <c:v>43691</c:v>
                </c:pt>
                <c:pt idx="2421">
                  <c:v>43692</c:v>
                </c:pt>
                <c:pt idx="2422">
                  <c:v>43693</c:v>
                </c:pt>
                <c:pt idx="2423">
                  <c:v>43696</c:v>
                </c:pt>
                <c:pt idx="2424">
                  <c:v>43697</c:v>
                </c:pt>
                <c:pt idx="2425">
                  <c:v>43698</c:v>
                </c:pt>
                <c:pt idx="2426">
                  <c:v>43699</c:v>
                </c:pt>
                <c:pt idx="2427">
                  <c:v>43700</c:v>
                </c:pt>
                <c:pt idx="2428">
                  <c:v>43703</c:v>
                </c:pt>
                <c:pt idx="2429">
                  <c:v>43704</c:v>
                </c:pt>
                <c:pt idx="2430">
                  <c:v>43705</c:v>
                </c:pt>
                <c:pt idx="2431">
                  <c:v>43706</c:v>
                </c:pt>
                <c:pt idx="2432">
                  <c:v>43707</c:v>
                </c:pt>
                <c:pt idx="2433">
                  <c:v>43711</c:v>
                </c:pt>
                <c:pt idx="2434">
                  <c:v>43712</c:v>
                </c:pt>
                <c:pt idx="2435">
                  <c:v>43713</c:v>
                </c:pt>
                <c:pt idx="2436">
                  <c:v>43714</c:v>
                </c:pt>
                <c:pt idx="2437">
                  <c:v>43717</c:v>
                </c:pt>
                <c:pt idx="2438">
                  <c:v>43718</c:v>
                </c:pt>
                <c:pt idx="2439">
                  <c:v>43719</c:v>
                </c:pt>
                <c:pt idx="2440">
                  <c:v>43720</c:v>
                </c:pt>
                <c:pt idx="2441">
                  <c:v>43721</c:v>
                </c:pt>
                <c:pt idx="2442">
                  <c:v>43724</c:v>
                </c:pt>
                <c:pt idx="2443">
                  <c:v>43725</c:v>
                </c:pt>
                <c:pt idx="2444">
                  <c:v>43726</c:v>
                </c:pt>
                <c:pt idx="2445">
                  <c:v>43727</c:v>
                </c:pt>
                <c:pt idx="2446">
                  <c:v>43728</c:v>
                </c:pt>
                <c:pt idx="2447">
                  <c:v>43731</c:v>
                </c:pt>
                <c:pt idx="2448">
                  <c:v>43732</c:v>
                </c:pt>
                <c:pt idx="2449">
                  <c:v>43733</c:v>
                </c:pt>
                <c:pt idx="2450">
                  <c:v>43734</c:v>
                </c:pt>
                <c:pt idx="2451">
                  <c:v>43735</c:v>
                </c:pt>
                <c:pt idx="2452">
                  <c:v>43738</c:v>
                </c:pt>
                <c:pt idx="2453">
                  <c:v>43739</c:v>
                </c:pt>
                <c:pt idx="2454">
                  <c:v>43740</c:v>
                </c:pt>
                <c:pt idx="2455">
                  <c:v>43741</c:v>
                </c:pt>
                <c:pt idx="2456">
                  <c:v>43742</c:v>
                </c:pt>
                <c:pt idx="2457">
                  <c:v>43745</c:v>
                </c:pt>
                <c:pt idx="2458">
                  <c:v>43746</c:v>
                </c:pt>
                <c:pt idx="2459">
                  <c:v>43747</c:v>
                </c:pt>
                <c:pt idx="2460">
                  <c:v>43748</c:v>
                </c:pt>
                <c:pt idx="2461">
                  <c:v>43749</c:v>
                </c:pt>
                <c:pt idx="2462">
                  <c:v>43752</c:v>
                </c:pt>
                <c:pt idx="2463">
                  <c:v>43753</c:v>
                </c:pt>
                <c:pt idx="2464">
                  <c:v>43754</c:v>
                </c:pt>
                <c:pt idx="2465">
                  <c:v>43755</c:v>
                </c:pt>
                <c:pt idx="2466">
                  <c:v>43756</c:v>
                </c:pt>
                <c:pt idx="2467">
                  <c:v>43759</c:v>
                </c:pt>
                <c:pt idx="2468">
                  <c:v>43760</c:v>
                </c:pt>
                <c:pt idx="2469">
                  <c:v>43761</c:v>
                </c:pt>
                <c:pt idx="2470">
                  <c:v>43762</c:v>
                </c:pt>
                <c:pt idx="2471">
                  <c:v>43763</c:v>
                </c:pt>
                <c:pt idx="2472">
                  <c:v>43766</c:v>
                </c:pt>
                <c:pt idx="2473">
                  <c:v>43767</c:v>
                </c:pt>
                <c:pt idx="2474">
                  <c:v>43768</c:v>
                </c:pt>
                <c:pt idx="2475">
                  <c:v>43769</c:v>
                </c:pt>
                <c:pt idx="2476">
                  <c:v>43770</c:v>
                </c:pt>
                <c:pt idx="2477">
                  <c:v>43773</c:v>
                </c:pt>
                <c:pt idx="2478">
                  <c:v>43774</c:v>
                </c:pt>
                <c:pt idx="2479">
                  <c:v>43775</c:v>
                </c:pt>
                <c:pt idx="2480">
                  <c:v>43776</c:v>
                </c:pt>
                <c:pt idx="2481">
                  <c:v>43777</c:v>
                </c:pt>
                <c:pt idx="2482">
                  <c:v>43780</c:v>
                </c:pt>
                <c:pt idx="2483">
                  <c:v>43781</c:v>
                </c:pt>
                <c:pt idx="2484">
                  <c:v>43782</c:v>
                </c:pt>
                <c:pt idx="2485">
                  <c:v>43783</c:v>
                </c:pt>
                <c:pt idx="2486">
                  <c:v>43784</c:v>
                </c:pt>
                <c:pt idx="2487">
                  <c:v>43787</c:v>
                </c:pt>
                <c:pt idx="2488">
                  <c:v>43788</c:v>
                </c:pt>
                <c:pt idx="2489">
                  <c:v>43789</c:v>
                </c:pt>
                <c:pt idx="2490">
                  <c:v>43790</c:v>
                </c:pt>
                <c:pt idx="2491">
                  <c:v>43791</c:v>
                </c:pt>
                <c:pt idx="2492">
                  <c:v>43794</c:v>
                </c:pt>
                <c:pt idx="2493">
                  <c:v>43795</c:v>
                </c:pt>
                <c:pt idx="2494">
                  <c:v>43796</c:v>
                </c:pt>
                <c:pt idx="2495">
                  <c:v>43798</c:v>
                </c:pt>
                <c:pt idx="2496">
                  <c:v>43801</c:v>
                </c:pt>
                <c:pt idx="2497">
                  <c:v>43802</c:v>
                </c:pt>
                <c:pt idx="2498">
                  <c:v>43803</c:v>
                </c:pt>
                <c:pt idx="2499">
                  <c:v>43804</c:v>
                </c:pt>
                <c:pt idx="2500">
                  <c:v>43805</c:v>
                </c:pt>
                <c:pt idx="2501">
                  <c:v>43808</c:v>
                </c:pt>
                <c:pt idx="2502">
                  <c:v>43809</c:v>
                </c:pt>
                <c:pt idx="2503">
                  <c:v>43810</c:v>
                </c:pt>
                <c:pt idx="2504">
                  <c:v>43811</c:v>
                </c:pt>
                <c:pt idx="2505">
                  <c:v>43812</c:v>
                </c:pt>
                <c:pt idx="2506">
                  <c:v>43815</c:v>
                </c:pt>
                <c:pt idx="2507">
                  <c:v>43816</c:v>
                </c:pt>
                <c:pt idx="2508">
                  <c:v>43817</c:v>
                </c:pt>
                <c:pt idx="2509">
                  <c:v>43818</c:v>
                </c:pt>
                <c:pt idx="2510">
                  <c:v>43819</c:v>
                </c:pt>
                <c:pt idx="2511">
                  <c:v>43822</c:v>
                </c:pt>
                <c:pt idx="2512">
                  <c:v>43823</c:v>
                </c:pt>
                <c:pt idx="2513">
                  <c:v>43825</c:v>
                </c:pt>
                <c:pt idx="2514">
                  <c:v>43826</c:v>
                </c:pt>
                <c:pt idx="2515">
                  <c:v>43829</c:v>
                </c:pt>
                <c:pt idx="2516">
                  <c:v>43830</c:v>
                </c:pt>
                <c:pt idx="2517">
                  <c:v>43832</c:v>
                </c:pt>
                <c:pt idx="2518">
                  <c:v>43833</c:v>
                </c:pt>
                <c:pt idx="2519">
                  <c:v>43836</c:v>
                </c:pt>
                <c:pt idx="2520">
                  <c:v>43837</c:v>
                </c:pt>
                <c:pt idx="2521">
                  <c:v>43838</c:v>
                </c:pt>
                <c:pt idx="2522">
                  <c:v>43839</c:v>
                </c:pt>
                <c:pt idx="2523">
                  <c:v>43840</c:v>
                </c:pt>
                <c:pt idx="2524">
                  <c:v>43843</c:v>
                </c:pt>
                <c:pt idx="2525">
                  <c:v>43844</c:v>
                </c:pt>
                <c:pt idx="2526">
                  <c:v>43845</c:v>
                </c:pt>
                <c:pt idx="2527">
                  <c:v>43846</c:v>
                </c:pt>
                <c:pt idx="2528">
                  <c:v>43847</c:v>
                </c:pt>
                <c:pt idx="2529">
                  <c:v>43851</c:v>
                </c:pt>
                <c:pt idx="2530">
                  <c:v>43852</c:v>
                </c:pt>
                <c:pt idx="2531">
                  <c:v>43853</c:v>
                </c:pt>
                <c:pt idx="2532">
                  <c:v>43854</c:v>
                </c:pt>
                <c:pt idx="2533">
                  <c:v>43857</c:v>
                </c:pt>
                <c:pt idx="2534">
                  <c:v>43858</c:v>
                </c:pt>
                <c:pt idx="2535">
                  <c:v>43859</c:v>
                </c:pt>
                <c:pt idx="2536">
                  <c:v>43860</c:v>
                </c:pt>
                <c:pt idx="2537">
                  <c:v>43861</c:v>
                </c:pt>
                <c:pt idx="2538">
                  <c:v>43864</c:v>
                </c:pt>
                <c:pt idx="2539">
                  <c:v>43865</c:v>
                </c:pt>
                <c:pt idx="2540">
                  <c:v>43866</c:v>
                </c:pt>
                <c:pt idx="2541">
                  <c:v>43867</c:v>
                </c:pt>
                <c:pt idx="2542">
                  <c:v>43868</c:v>
                </c:pt>
                <c:pt idx="2543">
                  <c:v>43871</c:v>
                </c:pt>
                <c:pt idx="2544">
                  <c:v>43872</c:v>
                </c:pt>
                <c:pt idx="2545">
                  <c:v>43873</c:v>
                </c:pt>
                <c:pt idx="2546">
                  <c:v>43874</c:v>
                </c:pt>
                <c:pt idx="2547">
                  <c:v>43875</c:v>
                </c:pt>
                <c:pt idx="2548">
                  <c:v>43879</c:v>
                </c:pt>
                <c:pt idx="2549">
                  <c:v>43880</c:v>
                </c:pt>
                <c:pt idx="2550">
                  <c:v>43881</c:v>
                </c:pt>
                <c:pt idx="2551">
                  <c:v>43882</c:v>
                </c:pt>
                <c:pt idx="2552">
                  <c:v>43885</c:v>
                </c:pt>
                <c:pt idx="2553">
                  <c:v>43886</c:v>
                </c:pt>
                <c:pt idx="2554">
                  <c:v>43887</c:v>
                </c:pt>
                <c:pt idx="2555">
                  <c:v>43888</c:v>
                </c:pt>
                <c:pt idx="2556">
                  <c:v>43889</c:v>
                </c:pt>
                <c:pt idx="2557">
                  <c:v>43892</c:v>
                </c:pt>
                <c:pt idx="2558">
                  <c:v>43893</c:v>
                </c:pt>
                <c:pt idx="2559">
                  <c:v>43894</c:v>
                </c:pt>
                <c:pt idx="2560">
                  <c:v>43895</c:v>
                </c:pt>
                <c:pt idx="2561">
                  <c:v>43896</c:v>
                </c:pt>
                <c:pt idx="2562">
                  <c:v>43899</c:v>
                </c:pt>
                <c:pt idx="2563">
                  <c:v>43900</c:v>
                </c:pt>
                <c:pt idx="2564">
                  <c:v>43901</c:v>
                </c:pt>
                <c:pt idx="2565">
                  <c:v>43902</c:v>
                </c:pt>
                <c:pt idx="2566">
                  <c:v>43903</c:v>
                </c:pt>
                <c:pt idx="2567">
                  <c:v>43906</c:v>
                </c:pt>
                <c:pt idx="2568">
                  <c:v>43907</c:v>
                </c:pt>
                <c:pt idx="2569">
                  <c:v>43908</c:v>
                </c:pt>
                <c:pt idx="2570">
                  <c:v>43909</c:v>
                </c:pt>
                <c:pt idx="2571">
                  <c:v>43910</c:v>
                </c:pt>
                <c:pt idx="2572">
                  <c:v>43913</c:v>
                </c:pt>
                <c:pt idx="2573">
                  <c:v>43914</c:v>
                </c:pt>
                <c:pt idx="2574">
                  <c:v>43915</c:v>
                </c:pt>
                <c:pt idx="2575">
                  <c:v>43916</c:v>
                </c:pt>
                <c:pt idx="2576">
                  <c:v>43917</c:v>
                </c:pt>
                <c:pt idx="2577">
                  <c:v>43920</c:v>
                </c:pt>
                <c:pt idx="2578">
                  <c:v>43921</c:v>
                </c:pt>
                <c:pt idx="2579">
                  <c:v>43922</c:v>
                </c:pt>
                <c:pt idx="2580">
                  <c:v>43923</c:v>
                </c:pt>
                <c:pt idx="2581">
                  <c:v>43924</c:v>
                </c:pt>
                <c:pt idx="2582">
                  <c:v>43927</c:v>
                </c:pt>
                <c:pt idx="2583">
                  <c:v>43928</c:v>
                </c:pt>
                <c:pt idx="2584">
                  <c:v>43929</c:v>
                </c:pt>
                <c:pt idx="2585">
                  <c:v>43930</c:v>
                </c:pt>
                <c:pt idx="2586">
                  <c:v>43934</c:v>
                </c:pt>
                <c:pt idx="2587">
                  <c:v>43935</c:v>
                </c:pt>
                <c:pt idx="2588">
                  <c:v>43936</c:v>
                </c:pt>
                <c:pt idx="2589">
                  <c:v>43937</c:v>
                </c:pt>
                <c:pt idx="2590">
                  <c:v>43938</c:v>
                </c:pt>
                <c:pt idx="2591">
                  <c:v>43941</c:v>
                </c:pt>
                <c:pt idx="2592">
                  <c:v>43942</c:v>
                </c:pt>
                <c:pt idx="2593">
                  <c:v>43943</c:v>
                </c:pt>
                <c:pt idx="2594">
                  <c:v>43944</c:v>
                </c:pt>
                <c:pt idx="2595">
                  <c:v>43945</c:v>
                </c:pt>
                <c:pt idx="2596">
                  <c:v>43948</c:v>
                </c:pt>
                <c:pt idx="2597">
                  <c:v>43949</c:v>
                </c:pt>
                <c:pt idx="2598">
                  <c:v>43950</c:v>
                </c:pt>
                <c:pt idx="2599">
                  <c:v>43951</c:v>
                </c:pt>
                <c:pt idx="2600">
                  <c:v>43952</c:v>
                </c:pt>
                <c:pt idx="2601">
                  <c:v>43955</c:v>
                </c:pt>
                <c:pt idx="2602">
                  <c:v>43956</c:v>
                </c:pt>
                <c:pt idx="2603">
                  <c:v>43957</c:v>
                </c:pt>
                <c:pt idx="2604">
                  <c:v>43958</c:v>
                </c:pt>
                <c:pt idx="2605">
                  <c:v>43959</c:v>
                </c:pt>
                <c:pt idx="2606">
                  <c:v>43962</c:v>
                </c:pt>
                <c:pt idx="2607">
                  <c:v>43963</c:v>
                </c:pt>
                <c:pt idx="2608">
                  <c:v>43964</c:v>
                </c:pt>
                <c:pt idx="2609">
                  <c:v>43965</c:v>
                </c:pt>
                <c:pt idx="2610">
                  <c:v>43966</c:v>
                </c:pt>
                <c:pt idx="2611">
                  <c:v>43969</c:v>
                </c:pt>
                <c:pt idx="2612">
                  <c:v>43970</c:v>
                </c:pt>
                <c:pt idx="2613">
                  <c:v>43971</c:v>
                </c:pt>
                <c:pt idx="2614">
                  <c:v>43972</c:v>
                </c:pt>
                <c:pt idx="2615">
                  <c:v>43973</c:v>
                </c:pt>
                <c:pt idx="2616">
                  <c:v>43977</c:v>
                </c:pt>
                <c:pt idx="2617">
                  <c:v>43978</c:v>
                </c:pt>
                <c:pt idx="2618">
                  <c:v>43979</c:v>
                </c:pt>
                <c:pt idx="2619">
                  <c:v>43980</c:v>
                </c:pt>
                <c:pt idx="2620">
                  <c:v>43983</c:v>
                </c:pt>
                <c:pt idx="2621">
                  <c:v>43984</c:v>
                </c:pt>
                <c:pt idx="2622">
                  <c:v>43985</c:v>
                </c:pt>
                <c:pt idx="2623">
                  <c:v>43986</c:v>
                </c:pt>
                <c:pt idx="2624">
                  <c:v>43987</c:v>
                </c:pt>
                <c:pt idx="2625">
                  <c:v>43990</c:v>
                </c:pt>
                <c:pt idx="2626">
                  <c:v>43991</c:v>
                </c:pt>
                <c:pt idx="2627">
                  <c:v>43992</c:v>
                </c:pt>
                <c:pt idx="2628">
                  <c:v>43993</c:v>
                </c:pt>
                <c:pt idx="2629">
                  <c:v>43994</c:v>
                </c:pt>
                <c:pt idx="2630">
                  <c:v>43997</c:v>
                </c:pt>
                <c:pt idx="2631">
                  <c:v>43998</c:v>
                </c:pt>
                <c:pt idx="2632">
                  <c:v>43999</c:v>
                </c:pt>
                <c:pt idx="2633">
                  <c:v>44000</c:v>
                </c:pt>
                <c:pt idx="2634">
                  <c:v>44001</c:v>
                </c:pt>
                <c:pt idx="2635">
                  <c:v>44004</c:v>
                </c:pt>
                <c:pt idx="2636">
                  <c:v>44005</c:v>
                </c:pt>
                <c:pt idx="2637">
                  <c:v>44006</c:v>
                </c:pt>
                <c:pt idx="2638">
                  <c:v>44007</c:v>
                </c:pt>
                <c:pt idx="2639">
                  <c:v>44008</c:v>
                </c:pt>
                <c:pt idx="2640">
                  <c:v>44011</c:v>
                </c:pt>
                <c:pt idx="2641">
                  <c:v>44012</c:v>
                </c:pt>
                <c:pt idx="2642">
                  <c:v>44013</c:v>
                </c:pt>
                <c:pt idx="2643">
                  <c:v>44014</c:v>
                </c:pt>
                <c:pt idx="2644">
                  <c:v>44018</c:v>
                </c:pt>
                <c:pt idx="2645">
                  <c:v>44019</c:v>
                </c:pt>
                <c:pt idx="2646">
                  <c:v>44020</c:v>
                </c:pt>
                <c:pt idx="2647">
                  <c:v>44021</c:v>
                </c:pt>
                <c:pt idx="2648">
                  <c:v>44022</c:v>
                </c:pt>
                <c:pt idx="2649">
                  <c:v>44025</c:v>
                </c:pt>
                <c:pt idx="2650">
                  <c:v>44026</c:v>
                </c:pt>
                <c:pt idx="2651">
                  <c:v>44027</c:v>
                </c:pt>
                <c:pt idx="2652">
                  <c:v>44028</c:v>
                </c:pt>
                <c:pt idx="2653">
                  <c:v>44029</c:v>
                </c:pt>
                <c:pt idx="2654">
                  <c:v>44032</c:v>
                </c:pt>
                <c:pt idx="2655">
                  <c:v>44033</c:v>
                </c:pt>
                <c:pt idx="2656">
                  <c:v>44034</c:v>
                </c:pt>
                <c:pt idx="2657">
                  <c:v>44035</c:v>
                </c:pt>
                <c:pt idx="2658">
                  <c:v>44036</c:v>
                </c:pt>
                <c:pt idx="2659">
                  <c:v>44039</c:v>
                </c:pt>
                <c:pt idx="2660">
                  <c:v>44040</c:v>
                </c:pt>
                <c:pt idx="2661">
                  <c:v>44041</c:v>
                </c:pt>
                <c:pt idx="2662">
                  <c:v>44042</c:v>
                </c:pt>
                <c:pt idx="2663">
                  <c:v>44043</c:v>
                </c:pt>
                <c:pt idx="2664">
                  <c:v>44046</c:v>
                </c:pt>
                <c:pt idx="2665">
                  <c:v>44047</c:v>
                </c:pt>
                <c:pt idx="2666">
                  <c:v>44048</c:v>
                </c:pt>
                <c:pt idx="2667">
                  <c:v>44049</c:v>
                </c:pt>
                <c:pt idx="2668">
                  <c:v>44050</c:v>
                </c:pt>
                <c:pt idx="2669">
                  <c:v>44053</c:v>
                </c:pt>
                <c:pt idx="2670">
                  <c:v>44054</c:v>
                </c:pt>
                <c:pt idx="2671">
                  <c:v>44055</c:v>
                </c:pt>
                <c:pt idx="2672">
                  <c:v>44056</c:v>
                </c:pt>
                <c:pt idx="2673">
                  <c:v>44057</c:v>
                </c:pt>
                <c:pt idx="2674">
                  <c:v>44060</c:v>
                </c:pt>
                <c:pt idx="2675">
                  <c:v>44061</c:v>
                </c:pt>
                <c:pt idx="2676">
                  <c:v>44062</c:v>
                </c:pt>
                <c:pt idx="2677">
                  <c:v>44063</c:v>
                </c:pt>
                <c:pt idx="2678">
                  <c:v>44064</c:v>
                </c:pt>
                <c:pt idx="2679">
                  <c:v>44067</c:v>
                </c:pt>
                <c:pt idx="2680">
                  <c:v>44068</c:v>
                </c:pt>
                <c:pt idx="2681">
                  <c:v>44069</c:v>
                </c:pt>
                <c:pt idx="2682">
                  <c:v>44070</c:v>
                </c:pt>
                <c:pt idx="2683">
                  <c:v>44071</c:v>
                </c:pt>
                <c:pt idx="2684">
                  <c:v>44074</c:v>
                </c:pt>
                <c:pt idx="2685">
                  <c:v>44075</c:v>
                </c:pt>
                <c:pt idx="2686">
                  <c:v>44076</c:v>
                </c:pt>
                <c:pt idx="2687">
                  <c:v>44077</c:v>
                </c:pt>
                <c:pt idx="2688">
                  <c:v>44078</c:v>
                </c:pt>
                <c:pt idx="2689">
                  <c:v>44082</c:v>
                </c:pt>
                <c:pt idx="2690">
                  <c:v>44083</c:v>
                </c:pt>
                <c:pt idx="2691">
                  <c:v>44084</c:v>
                </c:pt>
                <c:pt idx="2692">
                  <c:v>44085</c:v>
                </c:pt>
                <c:pt idx="2693">
                  <c:v>44088</c:v>
                </c:pt>
                <c:pt idx="2694">
                  <c:v>44089</c:v>
                </c:pt>
                <c:pt idx="2695">
                  <c:v>44090</c:v>
                </c:pt>
                <c:pt idx="2696">
                  <c:v>44091</c:v>
                </c:pt>
                <c:pt idx="2697">
                  <c:v>44092</c:v>
                </c:pt>
                <c:pt idx="2698">
                  <c:v>44095</c:v>
                </c:pt>
                <c:pt idx="2699">
                  <c:v>44096</c:v>
                </c:pt>
                <c:pt idx="2700">
                  <c:v>44097</c:v>
                </c:pt>
                <c:pt idx="2701">
                  <c:v>44098</c:v>
                </c:pt>
                <c:pt idx="2702">
                  <c:v>44099</c:v>
                </c:pt>
                <c:pt idx="2703">
                  <c:v>44102</c:v>
                </c:pt>
                <c:pt idx="2704">
                  <c:v>44103</c:v>
                </c:pt>
                <c:pt idx="2705">
                  <c:v>44104</c:v>
                </c:pt>
                <c:pt idx="2706">
                  <c:v>44105</c:v>
                </c:pt>
                <c:pt idx="2707">
                  <c:v>44106</c:v>
                </c:pt>
                <c:pt idx="2708">
                  <c:v>44109</c:v>
                </c:pt>
                <c:pt idx="2709">
                  <c:v>44110</c:v>
                </c:pt>
                <c:pt idx="2710">
                  <c:v>44111</c:v>
                </c:pt>
                <c:pt idx="2711">
                  <c:v>44112</c:v>
                </c:pt>
                <c:pt idx="2712">
                  <c:v>44113</c:v>
                </c:pt>
                <c:pt idx="2713">
                  <c:v>44116</c:v>
                </c:pt>
                <c:pt idx="2714">
                  <c:v>44117</c:v>
                </c:pt>
                <c:pt idx="2715">
                  <c:v>44118</c:v>
                </c:pt>
                <c:pt idx="2716">
                  <c:v>44119</c:v>
                </c:pt>
                <c:pt idx="2717">
                  <c:v>44120</c:v>
                </c:pt>
                <c:pt idx="2718">
                  <c:v>44123</c:v>
                </c:pt>
                <c:pt idx="2719">
                  <c:v>44124</c:v>
                </c:pt>
                <c:pt idx="2720">
                  <c:v>44125</c:v>
                </c:pt>
                <c:pt idx="2721">
                  <c:v>44126</c:v>
                </c:pt>
                <c:pt idx="2722">
                  <c:v>44127</c:v>
                </c:pt>
                <c:pt idx="2723">
                  <c:v>44130</c:v>
                </c:pt>
                <c:pt idx="2724">
                  <c:v>44131</c:v>
                </c:pt>
                <c:pt idx="2725">
                  <c:v>44132</c:v>
                </c:pt>
                <c:pt idx="2726">
                  <c:v>44133</c:v>
                </c:pt>
                <c:pt idx="2727">
                  <c:v>44134</c:v>
                </c:pt>
                <c:pt idx="2728">
                  <c:v>44137</c:v>
                </c:pt>
                <c:pt idx="2729">
                  <c:v>44138</c:v>
                </c:pt>
                <c:pt idx="2730">
                  <c:v>44139</c:v>
                </c:pt>
                <c:pt idx="2731">
                  <c:v>44140</c:v>
                </c:pt>
                <c:pt idx="2732">
                  <c:v>44141</c:v>
                </c:pt>
                <c:pt idx="2733">
                  <c:v>44144</c:v>
                </c:pt>
                <c:pt idx="2734">
                  <c:v>44145</c:v>
                </c:pt>
                <c:pt idx="2735">
                  <c:v>44146</c:v>
                </c:pt>
                <c:pt idx="2736">
                  <c:v>44147</c:v>
                </c:pt>
                <c:pt idx="2737">
                  <c:v>44148</c:v>
                </c:pt>
                <c:pt idx="2738">
                  <c:v>44151</c:v>
                </c:pt>
                <c:pt idx="2739">
                  <c:v>44152</c:v>
                </c:pt>
                <c:pt idx="2740">
                  <c:v>44153</c:v>
                </c:pt>
                <c:pt idx="2741">
                  <c:v>44154</c:v>
                </c:pt>
                <c:pt idx="2742">
                  <c:v>44155</c:v>
                </c:pt>
                <c:pt idx="2743">
                  <c:v>44158</c:v>
                </c:pt>
                <c:pt idx="2744">
                  <c:v>44159</c:v>
                </c:pt>
                <c:pt idx="2745">
                  <c:v>44160</c:v>
                </c:pt>
                <c:pt idx="2746">
                  <c:v>44162</c:v>
                </c:pt>
                <c:pt idx="2747">
                  <c:v>44165</c:v>
                </c:pt>
                <c:pt idx="2748">
                  <c:v>44166</c:v>
                </c:pt>
                <c:pt idx="2749">
                  <c:v>44167</c:v>
                </c:pt>
                <c:pt idx="2750">
                  <c:v>44168</c:v>
                </c:pt>
                <c:pt idx="2751">
                  <c:v>44169</c:v>
                </c:pt>
                <c:pt idx="2752">
                  <c:v>44172</c:v>
                </c:pt>
                <c:pt idx="2753">
                  <c:v>44173</c:v>
                </c:pt>
                <c:pt idx="2754">
                  <c:v>44174</c:v>
                </c:pt>
                <c:pt idx="2755">
                  <c:v>44175</c:v>
                </c:pt>
                <c:pt idx="2756">
                  <c:v>44176</c:v>
                </c:pt>
                <c:pt idx="2757">
                  <c:v>44179</c:v>
                </c:pt>
                <c:pt idx="2758">
                  <c:v>44180</c:v>
                </c:pt>
                <c:pt idx="2759">
                  <c:v>44181</c:v>
                </c:pt>
                <c:pt idx="2760">
                  <c:v>44182</c:v>
                </c:pt>
                <c:pt idx="2761">
                  <c:v>44183</c:v>
                </c:pt>
                <c:pt idx="2762">
                  <c:v>44186</c:v>
                </c:pt>
                <c:pt idx="2763">
                  <c:v>44187</c:v>
                </c:pt>
                <c:pt idx="2764">
                  <c:v>44188</c:v>
                </c:pt>
                <c:pt idx="2765">
                  <c:v>44189</c:v>
                </c:pt>
                <c:pt idx="2766">
                  <c:v>44193</c:v>
                </c:pt>
                <c:pt idx="2767">
                  <c:v>44194</c:v>
                </c:pt>
                <c:pt idx="2768">
                  <c:v>44195</c:v>
                </c:pt>
                <c:pt idx="2769">
                  <c:v>44196</c:v>
                </c:pt>
                <c:pt idx="2770">
                  <c:v>44200</c:v>
                </c:pt>
                <c:pt idx="2771">
                  <c:v>44201</c:v>
                </c:pt>
                <c:pt idx="2772">
                  <c:v>44202</c:v>
                </c:pt>
                <c:pt idx="2773">
                  <c:v>44203</c:v>
                </c:pt>
                <c:pt idx="2774">
                  <c:v>44204</c:v>
                </c:pt>
                <c:pt idx="2775">
                  <c:v>44207</c:v>
                </c:pt>
                <c:pt idx="2776">
                  <c:v>44208</c:v>
                </c:pt>
                <c:pt idx="2777">
                  <c:v>44209</c:v>
                </c:pt>
                <c:pt idx="2778">
                  <c:v>44210</c:v>
                </c:pt>
                <c:pt idx="2779">
                  <c:v>44211</c:v>
                </c:pt>
                <c:pt idx="2780">
                  <c:v>44215</c:v>
                </c:pt>
                <c:pt idx="2781">
                  <c:v>44216</c:v>
                </c:pt>
                <c:pt idx="2782">
                  <c:v>44217</c:v>
                </c:pt>
                <c:pt idx="2783">
                  <c:v>44218</c:v>
                </c:pt>
                <c:pt idx="2784">
                  <c:v>44221</c:v>
                </c:pt>
                <c:pt idx="2785">
                  <c:v>44222</c:v>
                </c:pt>
                <c:pt idx="2786">
                  <c:v>44223</c:v>
                </c:pt>
                <c:pt idx="2787">
                  <c:v>44224</c:v>
                </c:pt>
                <c:pt idx="2788">
                  <c:v>44225</c:v>
                </c:pt>
                <c:pt idx="2789">
                  <c:v>44228</c:v>
                </c:pt>
                <c:pt idx="2790">
                  <c:v>44229</c:v>
                </c:pt>
                <c:pt idx="2791">
                  <c:v>44230</c:v>
                </c:pt>
                <c:pt idx="2792">
                  <c:v>44231</c:v>
                </c:pt>
                <c:pt idx="2793">
                  <c:v>44232</c:v>
                </c:pt>
                <c:pt idx="2794">
                  <c:v>44235</c:v>
                </c:pt>
                <c:pt idx="2795">
                  <c:v>44236</c:v>
                </c:pt>
                <c:pt idx="2796">
                  <c:v>44237</c:v>
                </c:pt>
                <c:pt idx="2797">
                  <c:v>44238</c:v>
                </c:pt>
                <c:pt idx="2798">
                  <c:v>44239</c:v>
                </c:pt>
                <c:pt idx="2799">
                  <c:v>44243</c:v>
                </c:pt>
                <c:pt idx="2800">
                  <c:v>44244</c:v>
                </c:pt>
                <c:pt idx="2801">
                  <c:v>44245</c:v>
                </c:pt>
                <c:pt idx="2802">
                  <c:v>44246</c:v>
                </c:pt>
                <c:pt idx="2803">
                  <c:v>44249</c:v>
                </c:pt>
                <c:pt idx="2804">
                  <c:v>44250</c:v>
                </c:pt>
                <c:pt idx="2805">
                  <c:v>44251</c:v>
                </c:pt>
                <c:pt idx="2806">
                  <c:v>44252</c:v>
                </c:pt>
                <c:pt idx="2807">
                  <c:v>44253</c:v>
                </c:pt>
                <c:pt idx="2808">
                  <c:v>44256</c:v>
                </c:pt>
                <c:pt idx="2809">
                  <c:v>44257</c:v>
                </c:pt>
                <c:pt idx="2810">
                  <c:v>44258</c:v>
                </c:pt>
                <c:pt idx="2811">
                  <c:v>44259</c:v>
                </c:pt>
                <c:pt idx="2812">
                  <c:v>44260</c:v>
                </c:pt>
                <c:pt idx="2813">
                  <c:v>44263</c:v>
                </c:pt>
                <c:pt idx="2814">
                  <c:v>44264</c:v>
                </c:pt>
                <c:pt idx="2815">
                  <c:v>44265</c:v>
                </c:pt>
                <c:pt idx="2816">
                  <c:v>44266</c:v>
                </c:pt>
                <c:pt idx="2817">
                  <c:v>44267</c:v>
                </c:pt>
                <c:pt idx="2818">
                  <c:v>44270</c:v>
                </c:pt>
                <c:pt idx="2819">
                  <c:v>44271</c:v>
                </c:pt>
                <c:pt idx="2820">
                  <c:v>44272</c:v>
                </c:pt>
                <c:pt idx="2821">
                  <c:v>44273</c:v>
                </c:pt>
                <c:pt idx="2822">
                  <c:v>44274</c:v>
                </c:pt>
                <c:pt idx="2823">
                  <c:v>44277</c:v>
                </c:pt>
                <c:pt idx="2824">
                  <c:v>44278</c:v>
                </c:pt>
                <c:pt idx="2825">
                  <c:v>44279</c:v>
                </c:pt>
                <c:pt idx="2826">
                  <c:v>44280</c:v>
                </c:pt>
                <c:pt idx="2827">
                  <c:v>44281</c:v>
                </c:pt>
                <c:pt idx="2828">
                  <c:v>44284</c:v>
                </c:pt>
                <c:pt idx="2829">
                  <c:v>44285</c:v>
                </c:pt>
                <c:pt idx="2830">
                  <c:v>44286</c:v>
                </c:pt>
                <c:pt idx="2831">
                  <c:v>44287</c:v>
                </c:pt>
                <c:pt idx="2832">
                  <c:v>44291</c:v>
                </c:pt>
                <c:pt idx="2833">
                  <c:v>44292</c:v>
                </c:pt>
                <c:pt idx="2834">
                  <c:v>44293</c:v>
                </c:pt>
                <c:pt idx="2835">
                  <c:v>44294</c:v>
                </c:pt>
                <c:pt idx="2836">
                  <c:v>44295</c:v>
                </c:pt>
                <c:pt idx="2837">
                  <c:v>44298</c:v>
                </c:pt>
                <c:pt idx="2838">
                  <c:v>44299</c:v>
                </c:pt>
                <c:pt idx="2839">
                  <c:v>44300</c:v>
                </c:pt>
                <c:pt idx="2840">
                  <c:v>44301</c:v>
                </c:pt>
                <c:pt idx="2841">
                  <c:v>44302</c:v>
                </c:pt>
                <c:pt idx="2842">
                  <c:v>44305</c:v>
                </c:pt>
                <c:pt idx="2843">
                  <c:v>44306</c:v>
                </c:pt>
                <c:pt idx="2844">
                  <c:v>44307</c:v>
                </c:pt>
                <c:pt idx="2845">
                  <c:v>44308</c:v>
                </c:pt>
                <c:pt idx="2846">
                  <c:v>44309</c:v>
                </c:pt>
                <c:pt idx="2847">
                  <c:v>44312</c:v>
                </c:pt>
                <c:pt idx="2848">
                  <c:v>44313</c:v>
                </c:pt>
                <c:pt idx="2849">
                  <c:v>44314</c:v>
                </c:pt>
                <c:pt idx="2850">
                  <c:v>44315</c:v>
                </c:pt>
                <c:pt idx="2851">
                  <c:v>44316</c:v>
                </c:pt>
                <c:pt idx="2852">
                  <c:v>44319</c:v>
                </c:pt>
                <c:pt idx="2853">
                  <c:v>44320</c:v>
                </c:pt>
                <c:pt idx="2854">
                  <c:v>44321</c:v>
                </c:pt>
                <c:pt idx="2855">
                  <c:v>44322</c:v>
                </c:pt>
                <c:pt idx="2856">
                  <c:v>44323</c:v>
                </c:pt>
                <c:pt idx="2857">
                  <c:v>44326</c:v>
                </c:pt>
                <c:pt idx="2858">
                  <c:v>44327</c:v>
                </c:pt>
                <c:pt idx="2859">
                  <c:v>44328</c:v>
                </c:pt>
                <c:pt idx="2860">
                  <c:v>44329</c:v>
                </c:pt>
                <c:pt idx="2861">
                  <c:v>44330</c:v>
                </c:pt>
                <c:pt idx="2862">
                  <c:v>44333</c:v>
                </c:pt>
                <c:pt idx="2863">
                  <c:v>44334</c:v>
                </c:pt>
                <c:pt idx="2864">
                  <c:v>44335</c:v>
                </c:pt>
                <c:pt idx="2865">
                  <c:v>44336</c:v>
                </c:pt>
                <c:pt idx="2866">
                  <c:v>44337</c:v>
                </c:pt>
                <c:pt idx="2867">
                  <c:v>44340</c:v>
                </c:pt>
                <c:pt idx="2868">
                  <c:v>44341</c:v>
                </c:pt>
                <c:pt idx="2869">
                  <c:v>44342</c:v>
                </c:pt>
                <c:pt idx="2870">
                  <c:v>44343</c:v>
                </c:pt>
                <c:pt idx="2871">
                  <c:v>44344</c:v>
                </c:pt>
                <c:pt idx="2872">
                  <c:v>44348</c:v>
                </c:pt>
                <c:pt idx="2873">
                  <c:v>44349</c:v>
                </c:pt>
                <c:pt idx="2874">
                  <c:v>44350</c:v>
                </c:pt>
                <c:pt idx="2875">
                  <c:v>44351</c:v>
                </c:pt>
                <c:pt idx="2876">
                  <c:v>44354</c:v>
                </c:pt>
                <c:pt idx="2877">
                  <c:v>44355</c:v>
                </c:pt>
                <c:pt idx="2878">
                  <c:v>44356</c:v>
                </c:pt>
                <c:pt idx="2879">
                  <c:v>44357</c:v>
                </c:pt>
                <c:pt idx="2880">
                  <c:v>44358</c:v>
                </c:pt>
                <c:pt idx="2881">
                  <c:v>44361</c:v>
                </c:pt>
                <c:pt idx="2882">
                  <c:v>44362</c:v>
                </c:pt>
                <c:pt idx="2883">
                  <c:v>44363</c:v>
                </c:pt>
                <c:pt idx="2884">
                  <c:v>44364</c:v>
                </c:pt>
                <c:pt idx="2885">
                  <c:v>44365</c:v>
                </c:pt>
                <c:pt idx="2886">
                  <c:v>44368</c:v>
                </c:pt>
                <c:pt idx="2887">
                  <c:v>44369</c:v>
                </c:pt>
                <c:pt idx="2888">
                  <c:v>44370</c:v>
                </c:pt>
                <c:pt idx="2889">
                  <c:v>44371</c:v>
                </c:pt>
                <c:pt idx="2890">
                  <c:v>44372</c:v>
                </c:pt>
                <c:pt idx="2891">
                  <c:v>44375</c:v>
                </c:pt>
                <c:pt idx="2892">
                  <c:v>44376</c:v>
                </c:pt>
                <c:pt idx="2893">
                  <c:v>44377</c:v>
                </c:pt>
                <c:pt idx="2894">
                  <c:v>44378</c:v>
                </c:pt>
                <c:pt idx="2895">
                  <c:v>44379</c:v>
                </c:pt>
                <c:pt idx="2896">
                  <c:v>44383</c:v>
                </c:pt>
                <c:pt idx="2897">
                  <c:v>44384</c:v>
                </c:pt>
                <c:pt idx="2898">
                  <c:v>44385</c:v>
                </c:pt>
                <c:pt idx="2899">
                  <c:v>44386</c:v>
                </c:pt>
                <c:pt idx="2900">
                  <c:v>44389</c:v>
                </c:pt>
                <c:pt idx="2901">
                  <c:v>44390</c:v>
                </c:pt>
                <c:pt idx="2902">
                  <c:v>44391</c:v>
                </c:pt>
                <c:pt idx="2903">
                  <c:v>44392</c:v>
                </c:pt>
                <c:pt idx="2904">
                  <c:v>44393</c:v>
                </c:pt>
                <c:pt idx="2905">
                  <c:v>44396</c:v>
                </c:pt>
                <c:pt idx="2906">
                  <c:v>44397</c:v>
                </c:pt>
                <c:pt idx="2907">
                  <c:v>44398</c:v>
                </c:pt>
                <c:pt idx="2908">
                  <c:v>44399</c:v>
                </c:pt>
                <c:pt idx="2909">
                  <c:v>44400</c:v>
                </c:pt>
                <c:pt idx="2910">
                  <c:v>44403</c:v>
                </c:pt>
                <c:pt idx="2911">
                  <c:v>44404</c:v>
                </c:pt>
                <c:pt idx="2912">
                  <c:v>44405</c:v>
                </c:pt>
                <c:pt idx="2913">
                  <c:v>44406</c:v>
                </c:pt>
                <c:pt idx="2914">
                  <c:v>44407</c:v>
                </c:pt>
                <c:pt idx="2915">
                  <c:v>44410</c:v>
                </c:pt>
                <c:pt idx="2916">
                  <c:v>44411</c:v>
                </c:pt>
                <c:pt idx="2917">
                  <c:v>44412</c:v>
                </c:pt>
                <c:pt idx="2918">
                  <c:v>44413</c:v>
                </c:pt>
                <c:pt idx="2919">
                  <c:v>44414</c:v>
                </c:pt>
                <c:pt idx="2920">
                  <c:v>44417</c:v>
                </c:pt>
                <c:pt idx="2921">
                  <c:v>44418</c:v>
                </c:pt>
                <c:pt idx="2922">
                  <c:v>44419</c:v>
                </c:pt>
                <c:pt idx="2923">
                  <c:v>44420</c:v>
                </c:pt>
                <c:pt idx="2924">
                  <c:v>44421</c:v>
                </c:pt>
                <c:pt idx="2925">
                  <c:v>44424</c:v>
                </c:pt>
                <c:pt idx="2926">
                  <c:v>44425</c:v>
                </c:pt>
                <c:pt idx="2927">
                  <c:v>44426</c:v>
                </c:pt>
                <c:pt idx="2928">
                  <c:v>44427</c:v>
                </c:pt>
                <c:pt idx="2929">
                  <c:v>44428</c:v>
                </c:pt>
                <c:pt idx="2930">
                  <c:v>44431</c:v>
                </c:pt>
                <c:pt idx="2931">
                  <c:v>44432</c:v>
                </c:pt>
                <c:pt idx="2932">
                  <c:v>44433</c:v>
                </c:pt>
                <c:pt idx="2933">
                  <c:v>44434</c:v>
                </c:pt>
                <c:pt idx="2934">
                  <c:v>44435</c:v>
                </c:pt>
                <c:pt idx="2935">
                  <c:v>44438</c:v>
                </c:pt>
                <c:pt idx="2936">
                  <c:v>44439</c:v>
                </c:pt>
                <c:pt idx="2937">
                  <c:v>44440</c:v>
                </c:pt>
                <c:pt idx="2938">
                  <c:v>44441</c:v>
                </c:pt>
                <c:pt idx="2939">
                  <c:v>44442</c:v>
                </c:pt>
                <c:pt idx="2940">
                  <c:v>44446</c:v>
                </c:pt>
                <c:pt idx="2941">
                  <c:v>44447</c:v>
                </c:pt>
                <c:pt idx="2942">
                  <c:v>44448</c:v>
                </c:pt>
                <c:pt idx="2943">
                  <c:v>44449</c:v>
                </c:pt>
                <c:pt idx="2944">
                  <c:v>44452</c:v>
                </c:pt>
                <c:pt idx="2945">
                  <c:v>44453</c:v>
                </c:pt>
                <c:pt idx="2946">
                  <c:v>44454</c:v>
                </c:pt>
                <c:pt idx="2947">
                  <c:v>44455</c:v>
                </c:pt>
                <c:pt idx="2948">
                  <c:v>44456</c:v>
                </c:pt>
                <c:pt idx="2949">
                  <c:v>44459</c:v>
                </c:pt>
                <c:pt idx="2950">
                  <c:v>44460</c:v>
                </c:pt>
                <c:pt idx="2951">
                  <c:v>44461</c:v>
                </c:pt>
                <c:pt idx="2952">
                  <c:v>44462</c:v>
                </c:pt>
                <c:pt idx="2953">
                  <c:v>44463</c:v>
                </c:pt>
                <c:pt idx="2954">
                  <c:v>44466</c:v>
                </c:pt>
                <c:pt idx="2955">
                  <c:v>44467</c:v>
                </c:pt>
                <c:pt idx="2956">
                  <c:v>44468</c:v>
                </c:pt>
                <c:pt idx="2957">
                  <c:v>44469</c:v>
                </c:pt>
                <c:pt idx="2958">
                  <c:v>44470</c:v>
                </c:pt>
                <c:pt idx="2959">
                  <c:v>44473</c:v>
                </c:pt>
                <c:pt idx="2960">
                  <c:v>44474</c:v>
                </c:pt>
                <c:pt idx="2961">
                  <c:v>44475</c:v>
                </c:pt>
                <c:pt idx="2962">
                  <c:v>44476</c:v>
                </c:pt>
                <c:pt idx="2963">
                  <c:v>44477</c:v>
                </c:pt>
                <c:pt idx="2964">
                  <c:v>44480</c:v>
                </c:pt>
                <c:pt idx="2965">
                  <c:v>44481</c:v>
                </c:pt>
                <c:pt idx="2966">
                  <c:v>44482</c:v>
                </c:pt>
                <c:pt idx="2967">
                  <c:v>44483</c:v>
                </c:pt>
                <c:pt idx="2968">
                  <c:v>44484</c:v>
                </c:pt>
                <c:pt idx="2969">
                  <c:v>44487</c:v>
                </c:pt>
                <c:pt idx="2970">
                  <c:v>44488</c:v>
                </c:pt>
                <c:pt idx="2971">
                  <c:v>44489</c:v>
                </c:pt>
                <c:pt idx="2972">
                  <c:v>44490</c:v>
                </c:pt>
                <c:pt idx="2973">
                  <c:v>44491</c:v>
                </c:pt>
                <c:pt idx="2974">
                  <c:v>44494</c:v>
                </c:pt>
                <c:pt idx="2975">
                  <c:v>44495</c:v>
                </c:pt>
                <c:pt idx="2976">
                  <c:v>44496</c:v>
                </c:pt>
                <c:pt idx="2977">
                  <c:v>44497</c:v>
                </c:pt>
                <c:pt idx="2978">
                  <c:v>44498</c:v>
                </c:pt>
                <c:pt idx="2979">
                  <c:v>44501</c:v>
                </c:pt>
                <c:pt idx="2980">
                  <c:v>44502</c:v>
                </c:pt>
                <c:pt idx="2981">
                  <c:v>44503</c:v>
                </c:pt>
                <c:pt idx="2982">
                  <c:v>44504</c:v>
                </c:pt>
                <c:pt idx="2983">
                  <c:v>44505</c:v>
                </c:pt>
                <c:pt idx="2984">
                  <c:v>44508</c:v>
                </c:pt>
                <c:pt idx="2985">
                  <c:v>44509</c:v>
                </c:pt>
                <c:pt idx="2986">
                  <c:v>44510</c:v>
                </c:pt>
                <c:pt idx="2987">
                  <c:v>44511</c:v>
                </c:pt>
                <c:pt idx="2988">
                  <c:v>44512</c:v>
                </c:pt>
                <c:pt idx="2989">
                  <c:v>44515</c:v>
                </c:pt>
                <c:pt idx="2990">
                  <c:v>44516</c:v>
                </c:pt>
                <c:pt idx="2991">
                  <c:v>44517</c:v>
                </c:pt>
                <c:pt idx="2992">
                  <c:v>44518</c:v>
                </c:pt>
                <c:pt idx="2993">
                  <c:v>44519</c:v>
                </c:pt>
                <c:pt idx="2994">
                  <c:v>44522</c:v>
                </c:pt>
                <c:pt idx="2995">
                  <c:v>44523</c:v>
                </c:pt>
                <c:pt idx="2996">
                  <c:v>44524</c:v>
                </c:pt>
                <c:pt idx="2997">
                  <c:v>44526</c:v>
                </c:pt>
                <c:pt idx="2998">
                  <c:v>44529</c:v>
                </c:pt>
                <c:pt idx="2999">
                  <c:v>44530</c:v>
                </c:pt>
                <c:pt idx="3000">
                  <c:v>44531</c:v>
                </c:pt>
                <c:pt idx="3001">
                  <c:v>44532</c:v>
                </c:pt>
                <c:pt idx="3002">
                  <c:v>44533</c:v>
                </c:pt>
                <c:pt idx="3003">
                  <c:v>44536</c:v>
                </c:pt>
                <c:pt idx="3004">
                  <c:v>44537</c:v>
                </c:pt>
                <c:pt idx="3005">
                  <c:v>44538</c:v>
                </c:pt>
                <c:pt idx="3006">
                  <c:v>44539</c:v>
                </c:pt>
                <c:pt idx="3007">
                  <c:v>44540</c:v>
                </c:pt>
                <c:pt idx="3008">
                  <c:v>44543</c:v>
                </c:pt>
                <c:pt idx="3009">
                  <c:v>44544</c:v>
                </c:pt>
                <c:pt idx="3010">
                  <c:v>44545</c:v>
                </c:pt>
                <c:pt idx="3011">
                  <c:v>44546</c:v>
                </c:pt>
                <c:pt idx="3012">
                  <c:v>44547</c:v>
                </c:pt>
                <c:pt idx="3013">
                  <c:v>44550</c:v>
                </c:pt>
                <c:pt idx="3014">
                  <c:v>44551</c:v>
                </c:pt>
                <c:pt idx="3015">
                  <c:v>44552</c:v>
                </c:pt>
                <c:pt idx="3016">
                  <c:v>44553</c:v>
                </c:pt>
                <c:pt idx="3017">
                  <c:v>44557</c:v>
                </c:pt>
                <c:pt idx="3018">
                  <c:v>44558</c:v>
                </c:pt>
                <c:pt idx="3019">
                  <c:v>44559</c:v>
                </c:pt>
                <c:pt idx="3020">
                  <c:v>44560</c:v>
                </c:pt>
                <c:pt idx="3021">
                  <c:v>44561</c:v>
                </c:pt>
                <c:pt idx="3022">
                  <c:v>44564</c:v>
                </c:pt>
                <c:pt idx="3023">
                  <c:v>44565</c:v>
                </c:pt>
                <c:pt idx="3024">
                  <c:v>44566</c:v>
                </c:pt>
                <c:pt idx="3025">
                  <c:v>44567</c:v>
                </c:pt>
                <c:pt idx="3026">
                  <c:v>44568</c:v>
                </c:pt>
                <c:pt idx="3027">
                  <c:v>44571</c:v>
                </c:pt>
                <c:pt idx="3028">
                  <c:v>44572</c:v>
                </c:pt>
                <c:pt idx="3029">
                  <c:v>44573</c:v>
                </c:pt>
                <c:pt idx="3030">
                  <c:v>44574</c:v>
                </c:pt>
                <c:pt idx="3031">
                  <c:v>44575</c:v>
                </c:pt>
                <c:pt idx="3032">
                  <c:v>44579</c:v>
                </c:pt>
                <c:pt idx="3033">
                  <c:v>44580</c:v>
                </c:pt>
                <c:pt idx="3034">
                  <c:v>44581</c:v>
                </c:pt>
                <c:pt idx="3035">
                  <c:v>44582</c:v>
                </c:pt>
                <c:pt idx="3036">
                  <c:v>44585</c:v>
                </c:pt>
                <c:pt idx="3037">
                  <c:v>44586</c:v>
                </c:pt>
                <c:pt idx="3038">
                  <c:v>44587</c:v>
                </c:pt>
                <c:pt idx="3039">
                  <c:v>44588</c:v>
                </c:pt>
                <c:pt idx="3040">
                  <c:v>44589</c:v>
                </c:pt>
                <c:pt idx="3041">
                  <c:v>44592</c:v>
                </c:pt>
                <c:pt idx="3042">
                  <c:v>44593</c:v>
                </c:pt>
                <c:pt idx="3043">
                  <c:v>44594</c:v>
                </c:pt>
                <c:pt idx="3044">
                  <c:v>44595</c:v>
                </c:pt>
                <c:pt idx="3045">
                  <c:v>44596</c:v>
                </c:pt>
                <c:pt idx="3046">
                  <c:v>44599</c:v>
                </c:pt>
                <c:pt idx="3047">
                  <c:v>44600</c:v>
                </c:pt>
                <c:pt idx="3048">
                  <c:v>44601</c:v>
                </c:pt>
                <c:pt idx="3049">
                  <c:v>44602</c:v>
                </c:pt>
                <c:pt idx="3050">
                  <c:v>44603</c:v>
                </c:pt>
                <c:pt idx="3051">
                  <c:v>44606</c:v>
                </c:pt>
                <c:pt idx="3052">
                  <c:v>44607</c:v>
                </c:pt>
                <c:pt idx="3053">
                  <c:v>44608</c:v>
                </c:pt>
                <c:pt idx="3054">
                  <c:v>44609</c:v>
                </c:pt>
                <c:pt idx="3055">
                  <c:v>44610</c:v>
                </c:pt>
                <c:pt idx="3056">
                  <c:v>44614</c:v>
                </c:pt>
                <c:pt idx="3057">
                  <c:v>44615</c:v>
                </c:pt>
                <c:pt idx="3058">
                  <c:v>44616</c:v>
                </c:pt>
                <c:pt idx="3059">
                  <c:v>44617</c:v>
                </c:pt>
                <c:pt idx="3060">
                  <c:v>44620</c:v>
                </c:pt>
                <c:pt idx="3061">
                  <c:v>44621</c:v>
                </c:pt>
                <c:pt idx="3062">
                  <c:v>44622</c:v>
                </c:pt>
                <c:pt idx="3063">
                  <c:v>44623</c:v>
                </c:pt>
                <c:pt idx="3064">
                  <c:v>44624</c:v>
                </c:pt>
                <c:pt idx="3065">
                  <c:v>44627</c:v>
                </c:pt>
                <c:pt idx="3066">
                  <c:v>44628</c:v>
                </c:pt>
                <c:pt idx="3067">
                  <c:v>44629</c:v>
                </c:pt>
                <c:pt idx="3068">
                  <c:v>44630</c:v>
                </c:pt>
                <c:pt idx="3069">
                  <c:v>44631</c:v>
                </c:pt>
                <c:pt idx="3070">
                  <c:v>44634</c:v>
                </c:pt>
                <c:pt idx="3071">
                  <c:v>44635</c:v>
                </c:pt>
                <c:pt idx="3072">
                  <c:v>44636</c:v>
                </c:pt>
                <c:pt idx="3073">
                  <c:v>44637</c:v>
                </c:pt>
                <c:pt idx="3074">
                  <c:v>44638</c:v>
                </c:pt>
                <c:pt idx="3075">
                  <c:v>44641</c:v>
                </c:pt>
                <c:pt idx="3076">
                  <c:v>44642</c:v>
                </c:pt>
                <c:pt idx="3077">
                  <c:v>44643</c:v>
                </c:pt>
                <c:pt idx="3078">
                  <c:v>44644</c:v>
                </c:pt>
                <c:pt idx="3079">
                  <c:v>44645</c:v>
                </c:pt>
                <c:pt idx="3080">
                  <c:v>44648</c:v>
                </c:pt>
                <c:pt idx="3081">
                  <c:v>44649</c:v>
                </c:pt>
                <c:pt idx="3082">
                  <c:v>44650</c:v>
                </c:pt>
                <c:pt idx="3083">
                  <c:v>44651</c:v>
                </c:pt>
                <c:pt idx="3084">
                  <c:v>44652</c:v>
                </c:pt>
                <c:pt idx="3085">
                  <c:v>44655</c:v>
                </c:pt>
                <c:pt idx="3086">
                  <c:v>44656</c:v>
                </c:pt>
                <c:pt idx="3087">
                  <c:v>44657</c:v>
                </c:pt>
                <c:pt idx="3088">
                  <c:v>44658</c:v>
                </c:pt>
                <c:pt idx="3089">
                  <c:v>44659</c:v>
                </c:pt>
                <c:pt idx="3090">
                  <c:v>44662</c:v>
                </c:pt>
                <c:pt idx="3091">
                  <c:v>44663</c:v>
                </c:pt>
                <c:pt idx="3092">
                  <c:v>44664</c:v>
                </c:pt>
                <c:pt idx="3093">
                  <c:v>44665</c:v>
                </c:pt>
                <c:pt idx="3094">
                  <c:v>44669</c:v>
                </c:pt>
                <c:pt idx="3095">
                  <c:v>44670</c:v>
                </c:pt>
                <c:pt idx="3096">
                  <c:v>44671</c:v>
                </c:pt>
                <c:pt idx="3097">
                  <c:v>44672</c:v>
                </c:pt>
                <c:pt idx="3098">
                  <c:v>44673</c:v>
                </c:pt>
                <c:pt idx="3099">
                  <c:v>44676</c:v>
                </c:pt>
                <c:pt idx="3100">
                  <c:v>44677</c:v>
                </c:pt>
                <c:pt idx="3101">
                  <c:v>44678</c:v>
                </c:pt>
                <c:pt idx="3102">
                  <c:v>44679</c:v>
                </c:pt>
                <c:pt idx="3103">
                  <c:v>44680</c:v>
                </c:pt>
                <c:pt idx="3104">
                  <c:v>44683</c:v>
                </c:pt>
                <c:pt idx="3105">
                  <c:v>44684</c:v>
                </c:pt>
                <c:pt idx="3106">
                  <c:v>44685</c:v>
                </c:pt>
                <c:pt idx="3107">
                  <c:v>44686</c:v>
                </c:pt>
                <c:pt idx="3108">
                  <c:v>44687</c:v>
                </c:pt>
                <c:pt idx="3109">
                  <c:v>44690</c:v>
                </c:pt>
                <c:pt idx="3110">
                  <c:v>44691</c:v>
                </c:pt>
                <c:pt idx="3111">
                  <c:v>44692</c:v>
                </c:pt>
                <c:pt idx="3112">
                  <c:v>44693</c:v>
                </c:pt>
                <c:pt idx="3113">
                  <c:v>44694</c:v>
                </c:pt>
                <c:pt idx="3114">
                  <c:v>44697</c:v>
                </c:pt>
                <c:pt idx="3115">
                  <c:v>44698</c:v>
                </c:pt>
                <c:pt idx="3116">
                  <c:v>44699</c:v>
                </c:pt>
                <c:pt idx="3117">
                  <c:v>44700</c:v>
                </c:pt>
                <c:pt idx="3118">
                  <c:v>44701</c:v>
                </c:pt>
                <c:pt idx="3119">
                  <c:v>44704</c:v>
                </c:pt>
                <c:pt idx="3120">
                  <c:v>44705</c:v>
                </c:pt>
                <c:pt idx="3121">
                  <c:v>44706</c:v>
                </c:pt>
                <c:pt idx="3122">
                  <c:v>44707</c:v>
                </c:pt>
                <c:pt idx="3123">
                  <c:v>44708</c:v>
                </c:pt>
                <c:pt idx="3124">
                  <c:v>44712</c:v>
                </c:pt>
                <c:pt idx="3125">
                  <c:v>44713</c:v>
                </c:pt>
                <c:pt idx="3126">
                  <c:v>44714</c:v>
                </c:pt>
                <c:pt idx="3127">
                  <c:v>44715</c:v>
                </c:pt>
                <c:pt idx="3128">
                  <c:v>44718</c:v>
                </c:pt>
                <c:pt idx="3129">
                  <c:v>44719</c:v>
                </c:pt>
                <c:pt idx="3130">
                  <c:v>44720</c:v>
                </c:pt>
                <c:pt idx="3131">
                  <c:v>44721</c:v>
                </c:pt>
                <c:pt idx="3132">
                  <c:v>44722</c:v>
                </c:pt>
                <c:pt idx="3133">
                  <c:v>44725</c:v>
                </c:pt>
                <c:pt idx="3134">
                  <c:v>44726</c:v>
                </c:pt>
                <c:pt idx="3135">
                  <c:v>44727</c:v>
                </c:pt>
                <c:pt idx="3136">
                  <c:v>44728</c:v>
                </c:pt>
                <c:pt idx="3137">
                  <c:v>44729</c:v>
                </c:pt>
                <c:pt idx="3138">
                  <c:v>44733</c:v>
                </c:pt>
                <c:pt idx="3139">
                  <c:v>44734</c:v>
                </c:pt>
                <c:pt idx="3140">
                  <c:v>44735</c:v>
                </c:pt>
                <c:pt idx="3141">
                  <c:v>44736</c:v>
                </c:pt>
                <c:pt idx="3142">
                  <c:v>44739</c:v>
                </c:pt>
                <c:pt idx="3143">
                  <c:v>44740</c:v>
                </c:pt>
                <c:pt idx="3144">
                  <c:v>44741</c:v>
                </c:pt>
                <c:pt idx="3145">
                  <c:v>44742</c:v>
                </c:pt>
                <c:pt idx="3146">
                  <c:v>44743</c:v>
                </c:pt>
                <c:pt idx="3147">
                  <c:v>44747</c:v>
                </c:pt>
                <c:pt idx="3148">
                  <c:v>44748</c:v>
                </c:pt>
                <c:pt idx="3149">
                  <c:v>44749</c:v>
                </c:pt>
                <c:pt idx="3150">
                  <c:v>44750</c:v>
                </c:pt>
                <c:pt idx="3151">
                  <c:v>44753</c:v>
                </c:pt>
                <c:pt idx="3152">
                  <c:v>44754</c:v>
                </c:pt>
                <c:pt idx="3153">
                  <c:v>44755</c:v>
                </c:pt>
                <c:pt idx="3154">
                  <c:v>44756</c:v>
                </c:pt>
                <c:pt idx="3155">
                  <c:v>44757</c:v>
                </c:pt>
                <c:pt idx="3156">
                  <c:v>44760</c:v>
                </c:pt>
                <c:pt idx="3157">
                  <c:v>44761</c:v>
                </c:pt>
                <c:pt idx="3158">
                  <c:v>44762</c:v>
                </c:pt>
                <c:pt idx="3159">
                  <c:v>44763</c:v>
                </c:pt>
                <c:pt idx="3160">
                  <c:v>44764</c:v>
                </c:pt>
                <c:pt idx="3161">
                  <c:v>44767</c:v>
                </c:pt>
                <c:pt idx="3162">
                  <c:v>44768</c:v>
                </c:pt>
                <c:pt idx="3163">
                  <c:v>44769</c:v>
                </c:pt>
                <c:pt idx="3164">
                  <c:v>44770</c:v>
                </c:pt>
                <c:pt idx="3165">
                  <c:v>44771</c:v>
                </c:pt>
                <c:pt idx="3166">
                  <c:v>44774</c:v>
                </c:pt>
                <c:pt idx="3167">
                  <c:v>44775</c:v>
                </c:pt>
                <c:pt idx="3168">
                  <c:v>44776</c:v>
                </c:pt>
                <c:pt idx="3169">
                  <c:v>44777</c:v>
                </c:pt>
                <c:pt idx="3170">
                  <c:v>44778</c:v>
                </c:pt>
                <c:pt idx="3171">
                  <c:v>44781</c:v>
                </c:pt>
                <c:pt idx="3172">
                  <c:v>44782</c:v>
                </c:pt>
                <c:pt idx="3173">
                  <c:v>44783</c:v>
                </c:pt>
                <c:pt idx="3174">
                  <c:v>44784</c:v>
                </c:pt>
                <c:pt idx="3175">
                  <c:v>44785</c:v>
                </c:pt>
                <c:pt idx="3176">
                  <c:v>44788</c:v>
                </c:pt>
                <c:pt idx="3177">
                  <c:v>44789</c:v>
                </c:pt>
                <c:pt idx="3178">
                  <c:v>44790</c:v>
                </c:pt>
                <c:pt idx="3179">
                  <c:v>44791</c:v>
                </c:pt>
                <c:pt idx="3180">
                  <c:v>44792</c:v>
                </c:pt>
                <c:pt idx="3181">
                  <c:v>44795</c:v>
                </c:pt>
                <c:pt idx="3182">
                  <c:v>44796</c:v>
                </c:pt>
                <c:pt idx="3183">
                  <c:v>44797</c:v>
                </c:pt>
                <c:pt idx="3184">
                  <c:v>44798</c:v>
                </c:pt>
                <c:pt idx="3185">
                  <c:v>44799</c:v>
                </c:pt>
                <c:pt idx="3186">
                  <c:v>44802</c:v>
                </c:pt>
                <c:pt idx="3187">
                  <c:v>44803</c:v>
                </c:pt>
                <c:pt idx="3188">
                  <c:v>44804</c:v>
                </c:pt>
                <c:pt idx="3189">
                  <c:v>44805</c:v>
                </c:pt>
                <c:pt idx="3190">
                  <c:v>44806</c:v>
                </c:pt>
                <c:pt idx="3191">
                  <c:v>44810</c:v>
                </c:pt>
                <c:pt idx="3192">
                  <c:v>44811</c:v>
                </c:pt>
                <c:pt idx="3193">
                  <c:v>44812</c:v>
                </c:pt>
                <c:pt idx="3194">
                  <c:v>44813</c:v>
                </c:pt>
                <c:pt idx="3195">
                  <c:v>44816</c:v>
                </c:pt>
                <c:pt idx="3196">
                  <c:v>44817</c:v>
                </c:pt>
                <c:pt idx="3197">
                  <c:v>44818</c:v>
                </c:pt>
                <c:pt idx="3198">
                  <c:v>44819</c:v>
                </c:pt>
                <c:pt idx="3199">
                  <c:v>44820</c:v>
                </c:pt>
                <c:pt idx="3200">
                  <c:v>44823</c:v>
                </c:pt>
                <c:pt idx="3201">
                  <c:v>44824</c:v>
                </c:pt>
                <c:pt idx="3202">
                  <c:v>44825</c:v>
                </c:pt>
                <c:pt idx="3203">
                  <c:v>44826</c:v>
                </c:pt>
                <c:pt idx="3204">
                  <c:v>44827</c:v>
                </c:pt>
                <c:pt idx="3205">
                  <c:v>44830</c:v>
                </c:pt>
                <c:pt idx="3206">
                  <c:v>44831</c:v>
                </c:pt>
                <c:pt idx="3207">
                  <c:v>44832</c:v>
                </c:pt>
                <c:pt idx="3208">
                  <c:v>44833</c:v>
                </c:pt>
                <c:pt idx="3209">
                  <c:v>44834</c:v>
                </c:pt>
                <c:pt idx="3210">
                  <c:v>44837</c:v>
                </c:pt>
                <c:pt idx="3211">
                  <c:v>44838</c:v>
                </c:pt>
                <c:pt idx="3212">
                  <c:v>44839</c:v>
                </c:pt>
                <c:pt idx="3213">
                  <c:v>44840</c:v>
                </c:pt>
                <c:pt idx="3214">
                  <c:v>44841</c:v>
                </c:pt>
                <c:pt idx="3215">
                  <c:v>44844</c:v>
                </c:pt>
                <c:pt idx="3216">
                  <c:v>44845</c:v>
                </c:pt>
                <c:pt idx="3217">
                  <c:v>44846</c:v>
                </c:pt>
                <c:pt idx="3218">
                  <c:v>44847</c:v>
                </c:pt>
                <c:pt idx="3219">
                  <c:v>44848</c:v>
                </c:pt>
                <c:pt idx="3220">
                  <c:v>44851</c:v>
                </c:pt>
                <c:pt idx="3221">
                  <c:v>44852</c:v>
                </c:pt>
                <c:pt idx="3222">
                  <c:v>44853</c:v>
                </c:pt>
                <c:pt idx="3223">
                  <c:v>44854</c:v>
                </c:pt>
                <c:pt idx="3224">
                  <c:v>44855</c:v>
                </c:pt>
                <c:pt idx="3225">
                  <c:v>44858</c:v>
                </c:pt>
                <c:pt idx="3226">
                  <c:v>44859</c:v>
                </c:pt>
                <c:pt idx="3227">
                  <c:v>44860</c:v>
                </c:pt>
                <c:pt idx="3228">
                  <c:v>44861</c:v>
                </c:pt>
                <c:pt idx="3229">
                  <c:v>44862</c:v>
                </c:pt>
                <c:pt idx="3230">
                  <c:v>44865</c:v>
                </c:pt>
                <c:pt idx="3231">
                  <c:v>44866</c:v>
                </c:pt>
                <c:pt idx="3232">
                  <c:v>44867</c:v>
                </c:pt>
                <c:pt idx="3233">
                  <c:v>44868</c:v>
                </c:pt>
                <c:pt idx="3234">
                  <c:v>44869</c:v>
                </c:pt>
                <c:pt idx="3235">
                  <c:v>44872</c:v>
                </c:pt>
                <c:pt idx="3236">
                  <c:v>44873</c:v>
                </c:pt>
                <c:pt idx="3237">
                  <c:v>44874</c:v>
                </c:pt>
                <c:pt idx="3238">
                  <c:v>44875</c:v>
                </c:pt>
                <c:pt idx="3239">
                  <c:v>44876</c:v>
                </c:pt>
                <c:pt idx="3240">
                  <c:v>44879</c:v>
                </c:pt>
                <c:pt idx="3241">
                  <c:v>44880</c:v>
                </c:pt>
                <c:pt idx="3242">
                  <c:v>44881</c:v>
                </c:pt>
                <c:pt idx="3243">
                  <c:v>44882</c:v>
                </c:pt>
                <c:pt idx="3244">
                  <c:v>44883</c:v>
                </c:pt>
                <c:pt idx="3245">
                  <c:v>44886</c:v>
                </c:pt>
                <c:pt idx="3246">
                  <c:v>44887</c:v>
                </c:pt>
                <c:pt idx="3247">
                  <c:v>44888</c:v>
                </c:pt>
                <c:pt idx="3248">
                  <c:v>44890</c:v>
                </c:pt>
                <c:pt idx="3249">
                  <c:v>44893</c:v>
                </c:pt>
                <c:pt idx="3250">
                  <c:v>44894</c:v>
                </c:pt>
                <c:pt idx="3251">
                  <c:v>44895</c:v>
                </c:pt>
                <c:pt idx="3252">
                  <c:v>44896</c:v>
                </c:pt>
                <c:pt idx="3253">
                  <c:v>44897</c:v>
                </c:pt>
                <c:pt idx="3254">
                  <c:v>44900</c:v>
                </c:pt>
                <c:pt idx="3255">
                  <c:v>44901</c:v>
                </c:pt>
                <c:pt idx="3256">
                  <c:v>44902</c:v>
                </c:pt>
                <c:pt idx="3257">
                  <c:v>44903</c:v>
                </c:pt>
                <c:pt idx="3258">
                  <c:v>44904</c:v>
                </c:pt>
                <c:pt idx="3259">
                  <c:v>44907</c:v>
                </c:pt>
                <c:pt idx="3260">
                  <c:v>44908</c:v>
                </c:pt>
                <c:pt idx="3261">
                  <c:v>44909</c:v>
                </c:pt>
                <c:pt idx="3262">
                  <c:v>44910</c:v>
                </c:pt>
                <c:pt idx="3263">
                  <c:v>44911</c:v>
                </c:pt>
                <c:pt idx="3264">
                  <c:v>44914</c:v>
                </c:pt>
                <c:pt idx="3265">
                  <c:v>44915</c:v>
                </c:pt>
                <c:pt idx="3266">
                  <c:v>44916</c:v>
                </c:pt>
              </c:numCache>
            </c:numRef>
          </c:xVal>
          <c:yVal>
            <c:numRef>
              <c:f>Sheet1!$I$2:$I$3268</c:f>
              <c:numCache>
                <c:formatCode>General</c:formatCode>
                <c:ptCount val="3267"/>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1.0000397321218866</c:v>
                </c:pt>
                <c:pt idx="31">
                  <c:v>0.99976079155359665</c:v>
                </c:pt>
                <c:pt idx="32">
                  <c:v>0.99956128124095267</c:v>
                </c:pt>
                <c:pt idx="33">
                  <c:v>0.99944164302962279</c:v>
                </c:pt>
                <c:pt idx="34">
                  <c:v>0.99956128124095267</c:v>
                </c:pt>
                <c:pt idx="35">
                  <c:v>0.99984035776175662</c:v>
                </c:pt>
                <c:pt idx="36">
                  <c:v>0.99999999999999967</c:v>
                </c:pt>
                <c:pt idx="37">
                  <c:v>1.00027914449706</c:v>
                </c:pt>
                <c:pt idx="38">
                  <c:v>1.0003988846727732</c:v>
                </c:pt>
                <c:pt idx="39">
                  <c:v>1.0003386577095699</c:v>
                </c:pt>
                <c:pt idx="40">
                  <c:v>1.0003386577095699</c:v>
                </c:pt>
                <c:pt idx="41">
                  <c:v>1.0002991295164501</c:v>
                </c:pt>
                <c:pt idx="42">
                  <c:v>1.0001792194000967</c:v>
                </c:pt>
                <c:pt idx="43">
                  <c:v>0.99989973502175433</c:v>
                </c:pt>
                <c:pt idx="44">
                  <c:v>0.99974016075976768</c:v>
                </c:pt>
                <c:pt idx="45">
                  <c:v>0.99997987902809404</c:v>
                </c:pt>
                <c:pt idx="46">
                  <c:v>0.99989973502175433</c:v>
                </c:pt>
                <c:pt idx="47">
                  <c:v>0.99950057844395379</c:v>
                </c:pt>
                <c:pt idx="48">
                  <c:v>0.99954061645899539</c:v>
                </c:pt>
                <c:pt idx="49">
                  <c:v>0.9996603906228384</c:v>
                </c:pt>
                <c:pt idx="50">
                  <c:v>0.99974016075976768</c:v>
                </c:pt>
                <c:pt idx="51">
                  <c:v>0.99981993089669707</c:v>
                </c:pt>
                <c:pt idx="52">
                  <c:v>0.99962035260779658</c:v>
                </c:pt>
                <c:pt idx="53">
                  <c:v>0.999380804280111</c:v>
                </c:pt>
                <c:pt idx="54">
                  <c:v>0.99950057844395401</c:v>
                </c:pt>
                <c:pt idx="55">
                  <c:v>0.999380804280111</c:v>
                </c:pt>
                <c:pt idx="56">
                  <c:v>0.99886166960969824</c:v>
                </c:pt>
                <c:pt idx="57">
                  <c:v>0.99898157972605395</c:v>
                </c:pt>
                <c:pt idx="58">
                  <c:v>0.99918132795559533</c:v>
                </c:pt>
                <c:pt idx="59">
                  <c:v>0.99950100561409405</c:v>
                </c:pt>
                <c:pt idx="60">
                  <c:v>0.99934130298843138</c:v>
                </c:pt>
                <c:pt idx="61">
                  <c:v>0.99982061504526409</c:v>
                </c:pt>
                <c:pt idx="62">
                  <c:v>0.99958066974114812</c:v>
                </c:pt>
                <c:pt idx="63">
                  <c:v>0.99774022687198727</c:v>
                </c:pt>
                <c:pt idx="64">
                  <c:v>0.99822018554016989</c:v>
                </c:pt>
                <c:pt idx="65">
                  <c:v>0.99926071992654497</c:v>
                </c:pt>
                <c:pt idx="66">
                  <c:v>0.99910047315606765</c:v>
                </c:pt>
                <c:pt idx="67">
                  <c:v>0.99926071992654497</c:v>
                </c:pt>
                <c:pt idx="68">
                  <c:v>0.99958066974114812</c:v>
                </c:pt>
                <c:pt idx="69">
                  <c:v>0.99942035465964307</c:v>
                </c:pt>
                <c:pt idx="70">
                  <c:v>0.99942035465964307</c:v>
                </c:pt>
                <c:pt idx="71">
                  <c:v>0.9999009937599217</c:v>
                </c:pt>
                <c:pt idx="72">
                  <c:v>1.0009411540258168</c:v>
                </c:pt>
                <c:pt idx="73">
                  <c:v>1.0003007102517989</c:v>
                </c:pt>
                <c:pt idx="74">
                  <c:v>1.0003806807741542</c:v>
                </c:pt>
                <c:pt idx="75">
                  <c:v>1.0004607527587439</c:v>
                </c:pt>
                <c:pt idx="76">
                  <c:v>0.99998099827040532</c:v>
                </c:pt>
                <c:pt idx="77">
                  <c:v>0.99974057679772732</c:v>
                </c:pt>
                <c:pt idx="78">
                  <c:v>0.99974057679772732</c:v>
                </c:pt>
                <c:pt idx="79">
                  <c:v>1.0010208524757598</c:v>
                </c:pt>
                <c:pt idx="80">
                  <c:v>1.0008609454191799</c:v>
                </c:pt>
                <c:pt idx="81">
                  <c:v>1.0010208524757598</c:v>
                </c:pt>
                <c:pt idx="82">
                  <c:v>1.0018210671027701</c:v>
                </c:pt>
                <c:pt idx="83">
                  <c:v>1.0011643909056667</c:v>
                </c:pt>
                <c:pt idx="84">
                  <c:v>1.0015651958545597</c:v>
                </c:pt>
                <c:pt idx="85">
                  <c:v>1.0024458575072501</c:v>
                </c:pt>
                <c:pt idx="86">
                  <c:v>1.0038875373933367</c:v>
                </c:pt>
                <c:pt idx="87">
                  <c:v>1.0036471497414035</c:v>
                </c:pt>
                <c:pt idx="88">
                  <c:v>0.99586122472877969</c:v>
                </c:pt>
                <c:pt idx="89">
                  <c:v>0.99542452165390893</c:v>
                </c:pt>
                <c:pt idx="90">
                  <c:v>0.99278813937694599</c:v>
                </c:pt>
                <c:pt idx="91">
                  <c:v>0.99531604958888475</c:v>
                </c:pt>
                <c:pt idx="92">
                  <c:v>1.0018468142870727</c:v>
                </c:pt>
                <c:pt idx="93">
                  <c:v>1.000385984960567</c:v>
                </c:pt>
                <c:pt idx="94">
                  <c:v>1.00616364107455</c:v>
                </c:pt>
                <c:pt idx="95">
                  <c:v>1.0069592133178333</c:v>
                </c:pt>
                <c:pt idx="96">
                  <c:v>1.0148401052518501</c:v>
                </c:pt>
                <c:pt idx="97">
                  <c:v>1.0147080194732265</c:v>
                </c:pt>
                <c:pt idx="98">
                  <c:v>1.0134419535336334</c:v>
                </c:pt>
                <c:pt idx="99">
                  <c:v>1.0150363266860933</c:v>
                </c:pt>
                <c:pt idx="100">
                  <c:v>1.0134987862598701</c:v>
                </c:pt>
                <c:pt idx="101">
                  <c:v>1.0052413865159899</c:v>
                </c:pt>
                <c:pt idx="102">
                  <c:v>1.0080572672676567</c:v>
                </c:pt>
                <c:pt idx="103">
                  <c:v>1.0104305128537401</c:v>
                </c:pt>
                <c:pt idx="104">
                  <c:v>1.0067304076918033</c:v>
                </c:pt>
                <c:pt idx="105">
                  <c:v>1.004120560726707</c:v>
                </c:pt>
                <c:pt idx="106">
                  <c:v>1.0146022721428798</c:v>
                </c:pt>
                <c:pt idx="107">
                  <c:v>1.0169860873977701</c:v>
                </c:pt>
                <c:pt idx="108">
                  <c:v>1.01519129411988</c:v>
                </c:pt>
                <c:pt idx="109">
                  <c:v>1.0148869366846835</c:v>
                </c:pt>
                <c:pt idx="110">
                  <c:v>1.0078805437962368</c:v>
                </c:pt>
                <c:pt idx="111">
                  <c:v>1.0128714277786501</c:v>
                </c:pt>
                <c:pt idx="112">
                  <c:v>1.0112826154694232</c:v>
                </c:pt>
                <c:pt idx="113">
                  <c:v>1.0095617861248536</c:v>
                </c:pt>
                <c:pt idx="114">
                  <c:v>1.0116467171835</c:v>
                </c:pt>
                <c:pt idx="115">
                  <c:v>1.0148120359333566</c:v>
                </c:pt>
                <c:pt idx="116">
                  <c:v>1.0143323045189732</c:v>
                </c:pt>
                <c:pt idx="117">
                  <c:v>1.01343251407199</c:v>
                </c:pt>
                <c:pt idx="118">
                  <c:v>1.0178124207879666</c:v>
                </c:pt>
                <c:pt idx="119">
                  <c:v>1.0206375919476167</c:v>
                </c:pt>
                <c:pt idx="120">
                  <c:v>1.0187338350372468</c:v>
                </c:pt>
                <c:pt idx="121">
                  <c:v>1.0203738906770734</c:v>
                </c:pt>
                <c:pt idx="122">
                  <c:v>1.0240289029350467</c:v>
                </c:pt>
                <c:pt idx="123">
                  <c:v>1.0281639446991599</c:v>
                </c:pt>
                <c:pt idx="124">
                  <c:v>1.0303834076872234</c:v>
                </c:pt>
                <c:pt idx="125">
                  <c:v>1.0307279479853433</c:v>
                </c:pt>
                <c:pt idx="126">
                  <c:v>1.02788471695586</c:v>
                </c:pt>
                <c:pt idx="127">
                  <c:v>1.0307978692488367</c:v>
                </c:pt>
                <c:pt idx="128">
                  <c:v>1.0265413333279234</c:v>
                </c:pt>
                <c:pt idx="129">
                  <c:v>1.0243748540174</c:v>
                </c:pt>
                <c:pt idx="130">
                  <c:v>1.0221338184698467</c:v>
                </c:pt>
                <c:pt idx="131">
                  <c:v>1.0220734638846467</c:v>
                </c:pt>
                <c:pt idx="132">
                  <c:v>1.0186084263339701</c:v>
                </c:pt>
                <c:pt idx="133">
                  <c:v>1.0228056419726368</c:v>
                </c:pt>
                <c:pt idx="134">
                  <c:v>1.0264406445335268</c:v>
                </c:pt>
                <c:pt idx="135">
                  <c:v>1.0288022380248067</c:v>
                </c:pt>
                <c:pt idx="136">
                  <c:v>1.0263853505650833</c:v>
                </c:pt>
                <c:pt idx="137">
                  <c:v>1.0271525758773399</c:v>
                </c:pt>
                <c:pt idx="138">
                  <c:v>1.0334410897418933</c:v>
                </c:pt>
                <c:pt idx="139">
                  <c:v>1.0290582105415667</c:v>
                </c:pt>
                <c:pt idx="140">
                  <c:v>1.0249815382216501</c:v>
                </c:pt>
                <c:pt idx="141">
                  <c:v>1.0241444595315665</c:v>
                </c:pt>
                <c:pt idx="142">
                  <c:v>1.0203733283686398</c:v>
                </c:pt>
                <c:pt idx="143">
                  <c:v>1.0221384916809868</c:v>
                </c:pt>
                <c:pt idx="144">
                  <c:v>1.0225953608813498</c:v>
                </c:pt>
                <c:pt idx="145">
                  <c:v>1.0283216100889401</c:v>
                </c:pt>
                <c:pt idx="146">
                  <c:v>1.0232177885502967</c:v>
                </c:pt>
                <c:pt idx="147">
                  <c:v>1.0257064941325498</c:v>
                </c:pt>
                <c:pt idx="148">
                  <c:v>1.02246809270032</c:v>
                </c:pt>
                <c:pt idx="149">
                  <c:v>1.0248911083366101</c:v>
                </c:pt>
                <c:pt idx="150">
                  <c:v>1.0288549187654701</c:v>
                </c:pt>
                <c:pt idx="151">
                  <c:v>1.0271504143458567</c:v>
                </c:pt>
                <c:pt idx="152">
                  <c:v>1.02821122727601</c:v>
                </c:pt>
                <c:pt idx="153">
                  <c:v>1.0330905448602701</c:v>
                </c:pt>
                <c:pt idx="154">
                  <c:v>1.0320494803174101</c:v>
                </c:pt>
                <c:pt idx="155">
                  <c:v>1.0364061626429233</c:v>
                </c:pt>
                <c:pt idx="156">
                  <c:v>1.0460632947750568</c:v>
                </c:pt>
                <c:pt idx="157">
                  <c:v>1.0437897057888266</c:v>
                </c:pt>
                <c:pt idx="158">
                  <c:v>1.0449362525622066</c:v>
                </c:pt>
                <c:pt idx="159">
                  <c:v>1.0508363899403133</c:v>
                </c:pt>
                <c:pt idx="160">
                  <c:v>1.0501731483473367</c:v>
                </c:pt>
                <c:pt idx="161">
                  <c:v>1.0503240272185568</c:v>
                </c:pt>
                <c:pt idx="162">
                  <c:v>1.05679180466673</c:v>
                </c:pt>
                <c:pt idx="163">
                  <c:v>1.05491692769379</c:v>
                </c:pt>
                <c:pt idx="164">
                  <c:v>1.0584734663041833</c:v>
                </c:pt>
                <c:pt idx="165">
                  <c:v>1.0471813798757434</c:v>
                </c:pt>
                <c:pt idx="166">
                  <c:v>1.05509726997487</c:v>
                </c:pt>
                <c:pt idx="167">
                  <c:v>1.0595284312326101</c:v>
                </c:pt>
                <c:pt idx="168">
                  <c:v>1.0512228881789032</c:v>
                </c:pt>
                <c:pt idx="169">
                  <c:v>1.0471061792406402</c:v>
                </c:pt>
                <c:pt idx="170">
                  <c:v>1.0421935689636201</c:v>
                </c:pt>
                <c:pt idx="171">
                  <c:v>1.0504042245522831</c:v>
                </c:pt>
                <c:pt idx="172">
                  <c:v>1.0469550418339999</c:v>
                </c:pt>
                <c:pt idx="173">
                  <c:v>1.0389209508604733</c:v>
                </c:pt>
                <c:pt idx="174">
                  <c:v>1.0371807576286434</c:v>
                </c:pt>
                <c:pt idx="175">
                  <c:v>1.0417629753918798</c:v>
                </c:pt>
                <c:pt idx="176">
                  <c:v>1.0420183185475067</c:v>
                </c:pt>
                <c:pt idx="177">
                  <c:v>1.0435729432151533</c:v>
                </c:pt>
                <c:pt idx="178">
                  <c:v>1.0436366327683233</c:v>
                </c:pt>
                <c:pt idx="179">
                  <c:v>1.0439337933337201</c:v>
                </c:pt>
                <c:pt idx="180">
                  <c:v>1.0496198346543801</c:v>
                </c:pt>
                <c:pt idx="181">
                  <c:v>1.0493523187153402</c:v>
                </c:pt>
                <c:pt idx="182">
                  <c:v>1.0474468120451532</c:v>
                </c:pt>
                <c:pt idx="183">
                  <c:v>1.0445289145956034</c:v>
                </c:pt>
                <c:pt idx="184">
                  <c:v>1.0520093456155266</c:v>
                </c:pt>
                <c:pt idx="185">
                  <c:v>1.05037778814528</c:v>
                </c:pt>
                <c:pt idx="186">
                  <c:v>1.0518418959675901</c:v>
                </c:pt>
                <c:pt idx="187">
                  <c:v>1.0510296818513467</c:v>
                </c:pt>
                <c:pt idx="188">
                  <c:v>1.0500020100806566</c:v>
                </c:pt>
                <c:pt idx="189">
                  <c:v>1.0516867860031134</c:v>
                </c:pt>
                <c:pt idx="190">
                  <c:v>1.0489647276958067</c:v>
                </c:pt>
                <c:pt idx="191">
                  <c:v>1.0567494511552036</c:v>
                </c:pt>
                <c:pt idx="192">
                  <c:v>1.0567970612083035</c:v>
                </c:pt>
                <c:pt idx="193">
                  <c:v>1.0569040033591932</c:v>
                </c:pt>
                <c:pt idx="194">
                  <c:v>1.0590223752365699</c:v>
                </c:pt>
                <c:pt idx="195">
                  <c:v>1.05946131517644</c:v>
                </c:pt>
                <c:pt idx="196">
                  <c:v>1.0601518265460466</c:v>
                </c:pt>
                <c:pt idx="197">
                  <c:v>1.0631979218534167</c:v>
                </c:pt>
                <c:pt idx="198">
                  <c:v>1.0613770610292468</c:v>
                </c:pt>
                <c:pt idx="199">
                  <c:v>1.0624005394756566</c:v>
                </c:pt>
                <c:pt idx="200">
                  <c:v>1.0644518914593399</c:v>
                </c:pt>
                <c:pt idx="201">
                  <c:v>1.0597221229108398</c:v>
                </c:pt>
                <c:pt idx="202">
                  <c:v>1.0635174885465732</c:v>
                </c:pt>
                <c:pt idx="203">
                  <c:v>1.0644454268974466</c:v>
                </c:pt>
                <c:pt idx="204">
                  <c:v>1.0650016578984332</c:v>
                </c:pt>
                <c:pt idx="205">
                  <c:v>1.0672260189478502</c:v>
                </c:pt>
                <c:pt idx="206">
                  <c:v>1.0670263486056866</c:v>
                </c:pt>
                <c:pt idx="207">
                  <c:v>1.0647827377190766</c:v>
                </c:pt>
                <c:pt idx="208">
                  <c:v>1.0653480417082097</c:v>
                </c:pt>
                <c:pt idx="209">
                  <c:v>1.0659799294050936</c:v>
                </c:pt>
                <c:pt idx="210">
                  <c:v>1.0663740396647901</c:v>
                </c:pt>
                <c:pt idx="211">
                  <c:v>1.0719302262035599</c:v>
                </c:pt>
                <c:pt idx="212">
                  <c:v>1.0749912015478833</c:v>
                </c:pt>
                <c:pt idx="213">
                  <c:v>1.0892216165983502</c:v>
                </c:pt>
                <c:pt idx="214">
                  <c:v>1.0917571935002799</c:v>
                </c:pt>
                <c:pt idx="215">
                  <c:v>1.0901869875056467</c:v>
                </c:pt>
                <c:pt idx="216">
                  <c:v>1.0843535868033201</c:v>
                </c:pt>
                <c:pt idx="217">
                  <c:v>1.0875565321676834</c:v>
                </c:pt>
                <c:pt idx="218">
                  <c:v>1.0842149594615533</c:v>
                </c:pt>
                <c:pt idx="219">
                  <c:v>1.0753944683913366</c:v>
                </c:pt>
                <c:pt idx="220">
                  <c:v>1.0741515243773232</c:v>
                </c:pt>
                <c:pt idx="221">
                  <c:v>1.0628586832972899</c:v>
                </c:pt>
                <c:pt idx="222">
                  <c:v>1.06342751405332</c:v>
                </c:pt>
                <c:pt idx="223">
                  <c:v>1.0741256148545399</c:v>
                </c:pt>
                <c:pt idx="224">
                  <c:v>1.07594581563541</c:v>
                </c:pt>
                <c:pt idx="225">
                  <c:v>1.0756556996671633</c:v>
                </c:pt>
                <c:pt idx="226">
                  <c:v>1.06519901564639</c:v>
                </c:pt>
                <c:pt idx="227">
                  <c:v>1.0753136500352933</c:v>
                </c:pt>
                <c:pt idx="228">
                  <c:v>1.0669800958749334</c:v>
                </c:pt>
                <c:pt idx="229">
                  <c:v>1.0691448232763101</c:v>
                </c:pt>
                <c:pt idx="230">
                  <c:v>1.0652828881201335</c:v>
                </c:pt>
                <c:pt idx="231">
                  <c:v>1.0802103894144235</c:v>
                </c:pt>
                <c:pt idx="232">
                  <c:v>1.0897046382970401</c:v>
                </c:pt>
                <c:pt idx="233">
                  <c:v>1.09216986180686</c:v>
                </c:pt>
                <c:pt idx="234">
                  <c:v>1.0915750681117968</c:v>
                </c:pt>
                <c:pt idx="235">
                  <c:v>1.0913986361632733</c:v>
                </c:pt>
                <c:pt idx="236">
                  <c:v>1.0936308898512201</c:v>
                </c:pt>
                <c:pt idx="237">
                  <c:v>1.0965311070693902</c:v>
                </c:pt>
                <c:pt idx="238">
                  <c:v>1.1008203961001266</c:v>
                </c:pt>
                <c:pt idx="239">
                  <c:v>1.1015119512306402</c:v>
                </c:pt>
                <c:pt idx="240">
                  <c:v>1.1020243074752833</c:v>
                </c:pt>
                <c:pt idx="241">
                  <c:v>1.0984118535028833</c:v>
                </c:pt>
                <c:pt idx="242">
                  <c:v>1.1029028897703632</c:v>
                </c:pt>
                <c:pt idx="243">
                  <c:v>1.1040039512770867</c:v>
                </c:pt>
                <c:pt idx="244">
                  <c:v>1.1059318537744467</c:v>
                </c:pt>
                <c:pt idx="245">
                  <c:v>1.1107156960834399</c:v>
                </c:pt>
                <c:pt idx="246">
                  <c:v>1.1130365529975699</c:v>
                </c:pt>
                <c:pt idx="247">
                  <c:v>1.1114844666441333</c:v>
                </c:pt>
                <c:pt idx="248">
                  <c:v>1.1119942180062168</c:v>
                </c:pt>
                <c:pt idx="249">
                  <c:v>1.11265035795389</c:v>
                </c:pt>
                <c:pt idx="250">
                  <c:v>1.1140118976568265</c:v>
                </c:pt>
                <c:pt idx="251">
                  <c:v>1.1126593868506298</c:v>
                </c:pt>
                <c:pt idx="252">
                  <c:v>1.1132476715555599</c:v>
                </c:pt>
                <c:pt idx="253">
                  <c:v>1.1211716369831135</c:v>
                </c:pt>
                <c:pt idx="254">
                  <c:v>1.1206598662048299</c:v>
                </c:pt>
                <c:pt idx="255">
                  <c:v>1.1241186081158034</c:v>
                </c:pt>
                <c:pt idx="256">
                  <c:v>1.1229423862439634</c:v>
                </c:pt>
                <c:pt idx="257">
                  <c:v>1.1218871901396101</c:v>
                </c:pt>
                <c:pt idx="258">
                  <c:v>1.1210636854104867</c:v>
                </c:pt>
                <c:pt idx="259">
                  <c:v>1.1236324993230367</c:v>
                </c:pt>
                <c:pt idx="260">
                  <c:v>1.1307137239392702</c:v>
                </c:pt>
                <c:pt idx="261">
                  <c:v>1.1295417663846965</c:v>
                </c:pt>
                <c:pt idx="262">
                  <c:v>1.1352682573024333</c:v>
                </c:pt>
                <c:pt idx="263">
                  <c:v>1.1365421552531534</c:v>
                </c:pt>
                <c:pt idx="264">
                  <c:v>1.1288837829916301</c:v>
                </c:pt>
                <c:pt idx="265">
                  <c:v>1.1274734845223267</c:v>
                </c:pt>
                <c:pt idx="266">
                  <c:v>1.1293399930691466</c:v>
                </c:pt>
                <c:pt idx="267">
                  <c:v>1.1337947068345933</c:v>
                </c:pt>
                <c:pt idx="268">
                  <c:v>1.1344677005598534</c:v>
                </c:pt>
                <c:pt idx="269">
                  <c:v>1.1374656701167534</c:v>
                </c:pt>
                <c:pt idx="270">
                  <c:v>1.1396781835803167</c:v>
                </c:pt>
                <c:pt idx="271">
                  <c:v>1.1258619800062766</c:v>
                </c:pt>
                <c:pt idx="272">
                  <c:v>1.1317332419202499</c:v>
                </c:pt>
                <c:pt idx="273">
                  <c:v>1.1440460895756235</c:v>
                </c:pt>
                <c:pt idx="274">
                  <c:v>1.1423044701055667</c:v>
                </c:pt>
                <c:pt idx="275">
                  <c:v>1.1437672591370134</c:v>
                </c:pt>
                <c:pt idx="276">
                  <c:v>1.1457628648502001</c:v>
                </c:pt>
                <c:pt idx="277">
                  <c:v>1.1506503338385266</c:v>
                </c:pt>
                <c:pt idx="278">
                  <c:v>1.1539005141929233</c:v>
                </c:pt>
                <c:pt idx="279">
                  <c:v>1.1522958918541135</c:v>
                </c:pt>
                <c:pt idx="280">
                  <c:v>1.1524421382544734</c:v>
                </c:pt>
                <c:pt idx="281">
                  <c:v>1.1573066599678967</c:v>
                </c:pt>
                <c:pt idx="282">
                  <c:v>1.15927703341055</c:v>
                </c:pt>
                <c:pt idx="283">
                  <c:v>1.15685237762688</c:v>
                </c:pt>
                <c:pt idx="284">
                  <c:v>1.1619842497445667</c:v>
                </c:pt>
                <c:pt idx="285">
                  <c:v>1.1648513299918102</c:v>
                </c:pt>
                <c:pt idx="286">
                  <c:v>1.1666965088307999</c:v>
                </c:pt>
                <c:pt idx="287">
                  <c:v>1.1504344489182301</c:v>
                </c:pt>
                <c:pt idx="288">
                  <c:v>1.1453662987918467</c:v>
                </c:pt>
                <c:pt idx="289">
                  <c:v>1.1449735591595367</c:v>
                </c:pt>
                <c:pt idx="290">
                  <c:v>1.1536748080639565</c:v>
                </c:pt>
                <c:pt idx="291">
                  <c:v>1.1566186197417665</c:v>
                </c:pt>
                <c:pt idx="292">
                  <c:v>1.1497841453206599</c:v>
                </c:pt>
                <c:pt idx="293">
                  <c:v>1.1503577227310233</c:v>
                </c:pt>
                <c:pt idx="294">
                  <c:v>1.1563008930960834</c:v>
                </c:pt>
                <c:pt idx="295">
                  <c:v>1.1546575406682467</c:v>
                </c:pt>
                <c:pt idx="296">
                  <c:v>1.1507346351014067</c:v>
                </c:pt>
                <c:pt idx="297">
                  <c:v>1.1542447139837202</c:v>
                </c:pt>
                <c:pt idx="298">
                  <c:v>1.15413753105938</c:v>
                </c:pt>
                <c:pt idx="299">
                  <c:v>1.1468844316852935</c:v>
                </c:pt>
                <c:pt idx="300">
                  <c:v>1.1499186022588999</c:v>
                </c:pt>
                <c:pt idx="301">
                  <c:v>1.1477598397939299</c:v>
                </c:pt>
                <c:pt idx="302">
                  <c:v>1.1425348380195668</c:v>
                </c:pt>
                <c:pt idx="303">
                  <c:v>1.1360265098108331</c:v>
                </c:pt>
                <c:pt idx="304">
                  <c:v>1.1411537244810199</c:v>
                </c:pt>
                <c:pt idx="305">
                  <c:v>1.1423336639276633</c:v>
                </c:pt>
                <c:pt idx="306">
                  <c:v>1.1480755604578201</c:v>
                </c:pt>
                <c:pt idx="307">
                  <c:v>1.1464229908682866</c:v>
                </c:pt>
                <c:pt idx="308">
                  <c:v>1.1477263468232166</c:v>
                </c:pt>
                <c:pt idx="309">
                  <c:v>1.1512904032111966</c:v>
                </c:pt>
                <c:pt idx="310">
                  <c:v>1.1520915749210834</c:v>
                </c:pt>
                <c:pt idx="311">
                  <c:v>1.1506951452593468</c:v>
                </c:pt>
                <c:pt idx="312">
                  <c:v>1.15333275457727</c:v>
                </c:pt>
                <c:pt idx="313">
                  <c:v>1.1567567472463267</c:v>
                </c:pt>
                <c:pt idx="314">
                  <c:v>1.15573470461383</c:v>
                </c:pt>
                <c:pt idx="315">
                  <c:v>1.1581531992893201</c:v>
                </c:pt>
                <c:pt idx="316">
                  <c:v>1.15868722965353</c:v>
                </c:pt>
                <c:pt idx="317">
                  <c:v>1.15784741276922</c:v>
                </c:pt>
                <c:pt idx="318">
                  <c:v>1.1592293734052133</c:v>
                </c:pt>
                <c:pt idx="319">
                  <c:v>1.15862696923946</c:v>
                </c:pt>
                <c:pt idx="320">
                  <c:v>1.1568555961687901</c:v>
                </c:pt>
                <c:pt idx="321">
                  <c:v>1.1554532965311433</c:v>
                </c:pt>
                <c:pt idx="322">
                  <c:v>1.1533993402886833</c:v>
                </c:pt>
                <c:pt idx="323">
                  <c:v>1.1537102752765935</c:v>
                </c:pt>
                <c:pt idx="324">
                  <c:v>1.1533517687873966</c:v>
                </c:pt>
                <c:pt idx="325">
                  <c:v>1.1563066676715266</c:v>
                </c:pt>
                <c:pt idx="326">
                  <c:v>1.1516091026615201</c:v>
                </c:pt>
                <c:pt idx="327">
                  <c:v>1.1542487306239799</c:v>
                </c:pt>
                <c:pt idx="328">
                  <c:v>1.1600521367869032</c:v>
                </c:pt>
                <c:pt idx="329">
                  <c:v>1.1621178123505234</c:v>
                </c:pt>
                <c:pt idx="330">
                  <c:v>1.1617433236213868</c:v>
                </c:pt>
                <c:pt idx="331">
                  <c:v>1.1662147772377864</c:v>
                </c:pt>
                <c:pt idx="332">
                  <c:v>1.1693679384365867</c:v>
                </c:pt>
                <c:pt idx="333">
                  <c:v>1.1708159490082035</c:v>
                </c:pt>
                <c:pt idx="334">
                  <c:v>1.1722128100620799</c:v>
                </c:pt>
                <c:pt idx="335">
                  <c:v>1.1714012501030566</c:v>
                </c:pt>
                <c:pt idx="336">
                  <c:v>1.17004712679986</c:v>
                </c:pt>
                <c:pt idx="337">
                  <c:v>1.1674303123011767</c:v>
                </c:pt>
                <c:pt idx="338">
                  <c:v>1.1635878777073134</c:v>
                </c:pt>
                <c:pt idx="339">
                  <c:v>1.1656152570050233</c:v>
                </c:pt>
                <c:pt idx="340">
                  <c:v>1.1676705066473767</c:v>
                </c:pt>
                <c:pt idx="341">
                  <c:v>1.1707661092477866</c:v>
                </c:pt>
                <c:pt idx="342">
                  <c:v>1.1667492309642</c:v>
                </c:pt>
                <c:pt idx="343">
                  <c:v>1.1685108384435032</c:v>
                </c:pt>
                <c:pt idx="344">
                  <c:v>1.1654330690039734</c:v>
                </c:pt>
                <c:pt idx="345">
                  <c:v>1.1629804421662699</c:v>
                </c:pt>
                <c:pt idx="346">
                  <c:v>1.1630006155441099</c:v>
                </c:pt>
                <c:pt idx="347">
                  <c:v>1.1665722038194832</c:v>
                </c:pt>
                <c:pt idx="348">
                  <c:v>1.1677107203735033</c:v>
                </c:pt>
                <c:pt idx="349">
                  <c:v>1.1644483748558667</c:v>
                </c:pt>
                <c:pt idx="350">
                  <c:v>1.1645865008074967</c:v>
                </c:pt>
                <c:pt idx="351">
                  <c:v>1.1645865008074967</c:v>
                </c:pt>
                <c:pt idx="352">
                  <c:v>1.1651396806267067</c:v>
                </c:pt>
                <c:pt idx="353">
                  <c:v>1.1658306439540433</c:v>
                </c:pt>
                <c:pt idx="354">
                  <c:v>1.16624564746749</c:v>
                </c:pt>
                <c:pt idx="355">
                  <c:v>1.16624564746749</c:v>
                </c:pt>
                <c:pt idx="356">
                  <c:v>1.1670203270978567</c:v>
                </c:pt>
                <c:pt idx="357">
                  <c:v>1.1663285113637734</c:v>
                </c:pt>
                <c:pt idx="358">
                  <c:v>1.1667434970099066</c:v>
                </c:pt>
                <c:pt idx="359">
                  <c:v>1.1668816325504932</c:v>
                </c:pt>
                <c:pt idx="360">
                  <c:v>1.1677121807168467</c:v>
                </c:pt>
                <c:pt idx="361">
                  <c:v>1.1678502545481002</c:v>
                </c:pt>
                <c:pt idx="362">
                  <c:v>1.1666051377979834</c:v>
                </c:pt>
                <c:pt idx="363">
                  <c:v>1.1675728246103634</c:v>
                </c:pt>
                <c:pt idx="364">
                  <c:v>1.1671588354031732</c:v>
                </c:pt>
                <c:pt idx="365">
                  <c:v>1.1661902376293669</c:v>
                </c:pt>
                <c:pt idx="366">
                  <c:v>1.1678502545481002</c:v>
                </c:pt>
                <c:pt idx="367">
                  <c:v>1.1679884454262099</c:v>
                </c:pt>
                <c:pt idx="368">
                  <c:v>1.1682656480198299</c:v>
                </c:pt>
                <c:pt idx="369">
                  <c:v>1.1682656480198299</c:v>
                </c:pt>
                <c:pt idx="370">
                  <c:v>1.16840321383531</c:v>
                </c:pt>
                <c:pt idx="371">
                  <c:v>1.1681264438870234</c:v>
                </c:pt>
                <c:pt idx="372">
                  <c:v>1.1688186201131565</c:v>
                </c:pt>
                <c:pt idx="373">
                  <c:v>1.1695099300748766</c:v>
                </c:pt>
                <c:pt idx="374">
                  <c:v>1.16840321383531</c:v>
                </c:pt>
                <c:pt idx="375">
                  <c:v>1.1663285113637769</c:v>
                </c:pt>
                <c:pt idx="376">
                  <c:v>1.1663285113637769</c:v>
                </c:pt>
                <c:pt idx="377">
                  <c:v>1.1661902376293669</c:v>
                </c:pt>
                <c:pt idx="378">
                  <c:v>1.1657883836621832</c:v>
                </c:pt>
                <c:pt idx="379">
                  <c:v>1.1671728716092333</c:v>
                </c:pt>
                <c:pt idx="380">
                  <c:v>1.1675881421179166</c:v>
                </c:pt>
                <c:pt idx="381">
                  <c:v>1.1664807587399166</c:v>
                </c:pt>
                <c:pt idx="382">
                  <c:v>1.1681418915066</c:v>
                </c:pt>
                <c:pt idx="383">
                  <c:v>1.1689725094640799</c:v>
                </c:pt>
                <c:pt idx="384">
                  <c:v>1.1688339932951066</c:v>
                </c:pt>
                <c:pt idx="385">
                  <c:v>1.16911146917796</c:v>
                </c:pt>
                <c:pt idx="386">
                  <c:v>1.1686958659550533</c:v>
                </c:pt>
                <c:pt idx="387">
                  <c:v>1.1689725094640799</c:v>
                </c:pt>
                <c:pt idx="388">
                  <c:v>1.1689725094640799</c:v>
                </c:pt>
                <c:pt idx="389">
                  <c:v>1.1689725094640799</c:v>
                </c:pt>
                <c:pt idx="390">
                  <c:v>1.1685574756294066</c:v>
                </c:pt>
                <c:pt idx="391">
                  <c:v>1.1680040579033901</c:v>
                </c:pt>
                <c:pt idx="392">
                  <c:v>1.1681418915066</c:v>
                </c:pt>
                <c:pt idx="393">
                  <c:v>1.1675881421179166</c:v>
                </c:pt>
                <c:pt idx="394">
                  <c:v>1.1682807882783566</c:v>
                </c:pt>
                <c:pt idx="395">
                  <c:v>1.1675881421179166</c:v>
                </c:pt>
                <c:pt idx="396">
                  <c:v>1.1682807882783566</c:v>
                </c:pt>
                <c:pt idx="397">
                  <c:v>1.1695266989839634</c:v>
                </c:pt>
                <c:pt idx="398">
                  <c:v>1.16912501938552</c:v>
                </c:pt>
                <c:pt idx="399">
                  <c:v>1.1706485354491465</c:v>
                </c:pt>
                <c:pt idx="400">
                  <c:v>1.1705101637679867</c:v>
                </c:pt>
                <c:pt idx="401">
                  <c:v>1.1716186265599566</c:v>
                </c:pt>
                <c:pt idx="402">
                  <c:v>1.1713416425917966</c:v>
                </c:pt>
                <c:pt idx="403">
                  <c:v>1.1717564962193532</c:v>
                </c:pt>
                <c:pt idx="404">
                  <c:v>1.17300386042959</c:v>
                </c:pt>
                <c:pt idx="405">
                  <c:v>1.1738345206594167</c:v>
                </c:pt>
                <c:pt idx="406">
                  <c:v>1.1735580997076835</c:v>
                </c:pt>
                <c:pt idx="407">
                  <c:v>1.17369604702186</c:v>
                </c:pt>
                <c:pt idx="408">
                  <c:v>1.1732806402258933</c:v>
                </c:pt>
                <c:pt idx="409">
                  <c:v>1.1732806402258933</c:v>
                </c:pt>
                <c:pt idx="410">
                  <c:v>1.1735580997076835</c:v>
                </c:pt>
                <c:pt idx="411">
                  <c:v>1.1734189536114366</c:v>
                </c:pt>
                <c:pt idx="412">
                  <c:v>1.1734189536114366</c:v>
                </c:pt>
                <c:pt idx="413">
                  <c:v>1.1732806402258933</c:v>
                </c:pt>
                <c:pt idx="414">
                  <c:v>1.1727265202380766</c:v>
                </c:pt>
                <c:pt idx="415">
                  <c:v>1.1727265202380766</c:v>
                </c:pt>
                <c:pt idx="416">
                  <c:v>1.1734189536114366</c:v>
                </c:pt>
                <c:pt idx="417">
                  <c:v>1.1735580997076835</c:v>
                </c:pt>
                <c:pt idx="418">
                  <c:v>1.1732806402258933</c:v>
                </c:pt>
                <c:pt idx="419">
                  <c:v>1.1735580997076835</c:v>
                </c:pt>
                <c:pt idx="420">
                  <c:v>1.1735580997076835</c:v>
                </c:pt>
                <c:pt idx="421">
                  <c:v>1.1738908474938932</c:v>
                </c:pt>
                <c:pt idx="422">
                  <c:v>1.1733364014227199</c:v>
                </c:pt>
                <c:pt idx="423">
                  <c:v>1.1734745417501267</c:v>
                </c:pt>
                <c:pt idx="424">
                  <c:v>1.1731972814568199</c:v>
                </c:pt>
                <c:pt idx="425">
                  <c:v>1.1736134389621866</c:v>
                </c:pt>
                <c:pt idx="426">
                  <c:v>1.17402888324368</c:v>
                </c:pt>
                <c:pt idx="427">
                  <c:v>1.1731972814568199</c:v>
                </c:pt>
                <c:pt idx="428">
                  <c:v>1.1733364014227232</c:v>
                </c:pt>
                <c:pt idx="429">
                  <c:v>1.1733364014227232</c:v>
                </c:pt>
                <c:pt idx="430">
                  <c:v>1.1734745417501267</c:v>
                </c:pt>
                <c:pt idx="431">
                  <c:v>1.1737524297897899</c:v>
                </c:pt>
                <c:pt idx="432">
                  <c:v>1.1743067851410067</c:v>
                </c:pt>
                <c:pt idx="433">
                  <c:v>1.1737524297897899</c:v>
                </c:pt>
                <c:pt idx="434">
                  <c:v>1.1725041349220933</c:v>
                </c:pt>
                <c:pt idx="435">
                  <c:v>1.1726429865043266</c:v>
                </c:pt>
                <c:pt idx="436">
                  <c:v>1.1727814247594601</c:v>
                </c:pt>
                <c:pt idx="437">
                  <c:v>1.1654137494025332</c:v>
                </c:pt>
                <c:pt idx="438">
                  <c:v>1.1584857893073599</c:v>
                </c:pt>
                <c:pt idx="439">
                  <c:v>1.1580805312523335</c:v>
                </c:pt>
                <c:pt idx="440">
                  <c:v>1.16122102856306</c:v>
                </c:pt>
                <c:pt idx="441">
                  <c:v>1.17241266262415</c:v>
                </c:pt>
                <c:pt idx="442">
                  <c:v>1.1847587623629467</c:v>
                </c:pt>
                <c:pt idx="443">
                  <c:v>1.1785595933530602</c:v>
                </c:pt>
                <c:pt idx="444">
                  <c:v>1.1753266667770401</c:v>
                </c:pt>
                <c:pt idx="445">
                  <c:v>1.1669252469507534</c:v>
                </c:pt>
                <c:pt idx="446">
                  <c:v>1.16343286566296</c:v>
                </c:pt>
                <c:pt idx="447">
                  <c:v>1.1566933539200701</c:v>
                </c:pt>
                <c:pt idx="448">
                  <c:v>1.1556061615010298</c:v>
                </c:pt>
                <c:pt idx="449">
                  <c:v>1.1493975363442899</c:v>
                </c:pt>
                <c:pt idx="450">
                  <c:v>1.1537581928227867</c:v>
                </c:pt>
                <c:pt idx="451">
                  <c:v>1.1479318400110701</c:v>
                </c:pt>
                <c:pt idx="452">
                  <c:v>1.1552551844930634</c:v>
                </c:pt>
                <c:pt idx="453">
                  <c:v>1.1526101761682133</c:v>
                </c:pt>
                <c:pt idx="454">
                  <c:v>1.1527224052424834</c:v>
                </c:pt>
                <c:pt idx="455">
                  <c:v>1.1497961829151835</c:v>
                </c:pt>
                <c:pt idx="456">
                  <c:v>1.1450919561095234</c:v>
                </c:pt>
                <c:pt idx="457">
                  <c:v>1.1457901778348534</c:v>
                </c:pt>
                <c:pt idx="458">
                  <c:v>1.1568019321896132</c:v>
                </c:pt>
                <c:pt idx="459">
                  <c:v>1.1489127642422767</c:v>
                </c:pt>
                <c:pt idx="460">
                  <c:v>1.1341774914373466</c:v>
                </c:pt>
                <c:pt idx="461">
                  <c:v>1.1387845409593833</c:v>
                </c:pt>
                <c:pt idx="462">
                  <c:v>1.15571234927935</c:v>
                </c:pt>
                <c:pt idx="463">
                  <c:v>1.1700324117602665</c:v>
                </c:pt>
                <c:pt idx="464">
                  <c:v>1.1647173751478268</c:v>
                </c:pt>
                <c:pt idx="465">
                  <c:v>1.1588365220912167</c:v>
                </c:pt>
                <c:pt idx="466">
                  <c:v>1.15935226238707</c:v>
                </c:pt>
                <c:pt idx="467">
                  <c:v>1.1644002909413034</c:v>
                </c:pt>
                <c:pt idx="468">
                  <c:v>1.1638271452858067</c:v>
                </c:pt>
                <c:pt idx="469">
                  <c:v>1.1582027765493732</c:v>
                </c:pt>
                <c:pt idx="470">
                  <c:v>1.1553356311209766</c:v>
                </c:pt>
                <c:pt idx="471">
                  <c:v>1.1597690157802933</c:v>
                </c:pt>
                <c:pt idx="472">
                  <c:v>1.1630842326478101</c:v>
                </c:pt>
                <c:pt idx="473">
                  <c:v>1.1643653719838032</c:v>
                </c:pt>
                <c:pt idx="474">
                  <c:v>1.1620613909397366</c:v>
                </c:pt>
                <c:pt idx="475">
                  <c:v>1.1595300426781934</c:v>
                </c:pt>
                <c:pt idx="476">
                  <c:v>1.1588972789083269</c:v>
                </c:pt>
                <c:pt idx="477">
                  <c:v>1.1544032863166434</c:v>
                </c:pt>
                <c:pt idx="478">
                  <c:v>1.1579310726311201</c:v>
                </c:pt>
                <c:pt idx="479">
                  <c:v>1.15424955040488</c:v>
                </c:pt>
                <c:pt idx="480">
                  <c:v>1.1470154315727701</c:v>
                </c:pt>
                <c:pt idx="481">
                  <c:v>1.1572209169056566</c:v>
                </c:pt>
                <c:pt idx="482">
                  <c:v>1.1546626557197166</c:v>
                </c:pt>
                <c:pt idx="483">
                  <c:v>1.16299873810889</c:v>
                </c:pt>
                <c:pt idx="484">
                  <c:v>1.1607791163134833</c:v>
                </c:pt>
                <c:pt idx="485">
                  <c:v>1.1664142542713367</c:v>
                </c:pt>
                <c:pt idx="486">
                  <c:v>1.16975988864118</c:v>
                </c:pt>
                <c:pt idx="487">
                  <c:v>1.1657108639488964</c:v>
                </c:pt>
                <c:pt idx="488">
                  <c:v>1.1688318400300235</c:v>
                </c:pt>
                <c:pt idx="489">
                  <c:v>1.1657331926982968</c:v>
                </c:pt>
                <c:pt idx="490">
                  <c:v>1.1631581525701067</c:v>
                </c:pt>
                <c:pt idx="491">
                  <c:v>1.1622880653364367</c:v>
                </c:pt>
                <c:pt idx="492">
                  <c:v>1.1627750079966166</c:v>
                </c:pt>
                <c:pt idx="493">
                  <c:v>1.1669643838185366</c:v>
                </c:pt>
                <c:pt idx="494">
                  <c:v>1.1666178445291167</c:v>
                </c:pt>
                <c:pt idx="495">
                  <c:v>1.1725447044573534</c:v>
                </c:pt>
                <c:pt idx="496">
                  <c:v>1.1785931903050499</c:v>
                </c:pt>
                <c:pt idx="497">
                  <c:v>1.1697870066628999</c:v>
                </c:pt>
                <c:pt idx="498">
                  <c:v>1.1596059745339466</c:v>
                </c:pt>
                <c:pt idx="499">
                  <c:v>1.1662693056963767</c:v>
                </c:pt>
                <c:pt idx="500">
                  <c:v>1.161093321576554</c:v>
                </c:pt>
                <c:pt idx="501">
                  <c:v>1.1650568828482601</c:v>
                </c:pt>
                <c:pt idx="502">
                  <c:v>1.1741965083391899</c:v>
                </c:pt>
                <c:pt idx="503">
                  <c:v>1.1796324823762332</c:v>
                </c:pt>
                <c:pt idx="504">
                  <c:v>1.1802541248953633</c:v>
                </c:pt>
                <c:pt idx="505">
                  <c:v>1.1745825327341166</c:v>
                </c:pt>
                <c:pt idx="506">
                  <c:v>1.1659385732470773</c:v>
                </c:pt>
                <c:pt idx="507">
                  <c:v>1.165623098650669</c:v>
                </c:pt>
                <c:pt idx="508">
                  <c:v>1.17066699251352</c:v>
                </c:pt>
                <c:pt idx="509">
                  <c:v>1.1702585816326532</c:v>
                </c:pt>
                <c:pt idx="510">
                  <c:v>1.1723957645416501</c:v>
                </c:pt>
                <c:pt idx="511">
                  <c:v>1.1826600399969867</c:v>
                </c:pt>
                <c:pt idx="512">
                  <c:v>1.1825124206518101</c:v>
                </c:pt>
                <c:pt idx="513">
                  <c:v>1.1881984933528267</c:v>
                </c:pt>
                <c:pt idx="514">
                  <c:v>1.1934025769683467</c:v>
                </c:pt>
                <c:pt idx="515">
                  <c:v>1.18824681734555</c:v>
                </c:pt>
                <c:pt idx="516">
                  <c:v>1.17962177683735</c:v>
                </c:pt>
                <c:pt idx="517">
                  <c:v>1.1723993716738883</c:v>
                </c:pt>
                <c:pt idx="518">
                  <c:v>1.1665169292562376</c:v>
                </c:pt>
                <c:pt idx="519">
                  <c:v>1.1674218429168486</c:v>
                </c:pt>
                <c:pt idx="520">
                  <c:v>1.1690063180883412</c:v>
                </c:pt>
                <c:pt idx="521">
                  <c:v>1.1769449084766272</c:v>
                </c:pt>
                <c:pt idx="522">
                  <c:v>1.1791724952227043</c:v>
                </c:pt>
                <c:pt idx="523">
                  <c:v>1.18020360057841</c:v>
                </c:pt>
                <c:pt idx="524">
                  <c:v>1.1837742286904567</c:v>
                </c:pt>
                <c:pt idx="525">
                  <c:v>1.1872527745543</c:v>
                </c:pt>
                <c:pt idx="526">
                  <c:v>1.1884593277838602</c:v>
                </c:pt>
                <c:pt idx="527">
                  <c:v>1.1931629582175702</c:v>
                </c:pt>
                <c:pt idx="528">
                  <c:v>1.1958646185233177</c:v>
                </c:pt>
                <c:pt idx="529">
                  <c:v>1.1939199039152151</c:v>
                </c:pt>
                <c:pt idx="530">
                  <c:v>1.1967422774106113</c:v>
                </c:pt>
                <c:pt idx="531">
                  <c:v>1.195374255414162</c:v>
                </c:pt>
                <c:pt idx="532">
                  <c:v>1.1931948596305864</c:v>
                </c:pt>
                <c:pt idx="533">
                  <c:v>1.2000382195263279</c:v>
                </c:pt>
                <c:pt idx="534">
                  <c:v>1.2006994440073935</c:v>
                </c:pt>
                <c:pt idx="535">
                  <c:v>1.196061729556172</c:v>
                </c:pt>
                <c:pt idx="536">
                  <c:v>1.2029695352366458</c:v>
                </c:pt>
                <c:pt idx="537">
                  <c:v>1.2051957455348858</c:v>
                </c:pt>
                <c:pt idx="538">
                  <c:v>1.2019343800871569</c:v>
                </c:pt>
                <c:pt idx="539">
                  <c:v>1.2032087444090875</c:v>
                </c:pt>
                <c:pt idx="540">
                  <c:v>1.2070600748791309</c:v>
                </c:pt>
                <c:pt idx="541">
                  <c:v>1.2111343271859709</c:v>
                </c:pt>
                <c:pt idx="542">
                  <c:v>1.2155503991906633</c:v>
                </c:pt>
                <c:pt idx="543">
                  <c:v>1.21701561673928</c:v>
                </c:pt>
                <c:pt idx="544">
                  <c:v>1.2115140489687997</c:v>
                </c:pt>
                <c:pt idx="545">
                  <c:v>1.2129467566171421</c:v>
                </c:pt>
                <c:pt idx="546">
                  <c:v>1.2133387362266943</c:v>
                </c:pt>
                <c:pt idx="547">
                  <c:v>1.2071092216862556</c:v>
                </c:pt>
                <c:pt idx="548">
                  <c:v>1.1982654491576625</c:v>
                </c:pt>
                <c:pt idx="549">
                  <c:v>1.2022595155835933</c:v>
                </c:pt>
                <c:pt idx="550">
                  <c:v>1.2076110687534454</c:v>
                </c:pt>
                <c:pt idx="551">
                  <c:v>1.2116649992350543</c:v>
                </c:pt>
                <c:pt idx="552">
                  <c:v>1.2116724619674899</c:v>
                </c:pt>
                <c:pt idx="553">
                  <c:v>1.22181290115818</c:v>
                </c:pt>
                <c:pt idx="554">
                  <c:v>1.2127188188842246</c:v>
                </c:pt>
                <c:pt idx="555">
                  <c:v>1.2184001547559937</c:v>
                </c:pt>
                <c:pt idx="556">
                  <c:v>1.2202743606258968</c:v>
                </c:pt>
                <c:pt idx="557">
                  <c:v>1.2200524924021359</c:v>
                </c:pt>
                <c:pt idx="558">
                  <c:v>1.2186553901332136</c:v>
                </c:pt>
                <c:pt idx="559">
                  <c:v>1.2207139141114673</c:v>
                </c:pt>
                <c:pt idx="560">
                  <c:v>1.2152220370861413</c:v>
                </c:pt>
                <c:pt idx="561">
                  <c:v>1.2211264739011425</c:v>
                </c:pt>
                <c:pt idx="562">
                  <c:v>1.2321203551574476</c:v>
                </c:pt>
                <c:pt idx="563">
                  <c:v>1.2315781750468318</c:v>
                </c:pt>
                <c:pt idx="564">
                  <c:v>1.2266118705751983</c:v>
                </c:pt>
                <c:pt idx="565">
                  <c:v>1.227472183412091</c:v>
                </c:pt>
                <c:pt idx="566">
                  <c:v>1.2257438705018013</c:v>
                </c:pt>
                <c:pt idx="567">
                  <c:v>1.234145892626821</c:v>
                </c:pt>
                <c:pt idx="568">
                  <c:v>1.2248675425325903</c:v>
                </c:pt>
                <c:pt idx="569">
                  <c:v>1.2201588366297831</c:v>
                </c:pt>
                <c:pt idx="570">
                  <c:v>1.2220080178023991</c:v>
                </c:pt>
                <c:pt idx="571">
                  <c:v>1.2193844091611357</c:v>
                </c:pt>
                <c:pt idx="572">
                  <c:v>1.2081471050704684</c:v>
                </c:pt>
                <c:pt idx="573">
                  <c:v>1.2112626155120803</c:v>
                </c:pt>
                <c:pt idx="574">
                  <c:v>1.2214404587663112</c:v>
                </c:pt>
                <c:pt idx="575">
                  <c:v>1.2160853478951441</c:v>
                </c:pt>
                <c:pt idx="576">
                  <c:v>1.215022120246728</c:v>
                </c:pt>
                <c:pt idx="577">
                  <c:v>1.2279116452975927</c:v>
                </c:pt>
                <c:pt idx="578">
                  <c:v>1.2258469421480662</c:v>
                </c:pt>
                <c:pt idx="579">
                  <c:v>1.2204212620997814</c:v>
                </c:pt>
                <c:pt idx="580">
                  <c:v>1.2219606374778003</c:v>
                </c:pt>
                <c:pt idx="581">
                  <c:v>1.2145605131080144</c:v>
                </c:pt>
                <c:pt idx="582">
                  <c:v>1.2177949327759852</c:v>
                </c:pt>
                <c:pt idx="583">
                  <c:v>1.2299947925156467</c:v>
                </c:pt>
                <c:pt idx="584">
                  <c:v>1.2362883197378576</c:v>
                </c:pt>
                <c:pt idx="585">
                  <c:v>1.2376927239198474</c:v>
                </c:pt>
                <c:pt idx="586">
                  <c:v>1.2344188487191612</c:v>
                </c:pt>
                <c:pt idx="587">
                  <c:v>1.2400201172077587</c:v>
                </c:pt>
                <c:pt idx="588">
                  <c:v>1.2373517555870863</c:v>
                </c:pt>
                <c:pt idx="589">
                  <c:v>1.2304133533934887</c:v>
                </c:pt>
                <c:pt idx="590">
                  <c:v>1.2160248406030127</c:v>
                </c:pt>
                <c:pt idx="591">
                  <c:v>1.2166697129343826</c:v>
                </c:pt>
                <c:pt idx="592">
                  <c:v>1.2131625310437772</c:v>
                </c:pt>
                <c:pt idx="593">
                  <c:v>1.2079009430172993</c:v>
                </c:pt>
                <c:pt idx="594">
                  <c:v>1.209666643147814</c:v>
                </c:pt>
                <c:pt idx="595">
                  <c:v>1.2070628536150494</c:v>
                </c:pt>
                <c:pt idx="596">
                  <c:v>1.1973518658213806</c:v>
                </c:pt>
                <c:pt idx="597">
                  <c:v>1.1923483190973732</c:v>
                </c:pt>
                <c:pt idx="598">
                  <c:v>1.1890206009079254</c:v>
                </c:pt>
                <c:pt idx="599">
                  <c:v>1.1761613780718014</c:v>
                </c:pt>
                <c:pt idx="600">
                  <c:v>1.1689796399663892</c:v>
                </c:pt>
                <c:pt idx="601">
                  <c:v>1.1833967775768446</c:v>
                </c:pt>
                <c:pt idx="602">
                  <c:v>1.1847615854675764</c:v>
                </c:pt>
                <c:pt idx="603">
                  <c:v>1.1853705280092923</c:v>
                </c:pt>
                <c:pt idx="604">
                  <c:v>1.1869284838773317</c:v>
                </c:pt>
                <c:pt idx="605">
                  <c:v>1.1843138546201752</c:v>
                </c:pt>
                <c:pt idx="606">
                  <c:v>1.1945507807962279</c:v>
                </c:pt>
                <c:pt idx="607">
                  <c:v>1.182200272425634</c:v>
                </c:pt>
                <c:pt idx="608">
                  <c:v>1.1804490100901786</c:v>
                </c:pt>
                <c:pt idx="609">
                  <c:v>1.1591393343558121</c:v>
                </c:pt>
                <c:pt idx="610">
                  <c:v>1.1555383359559792</c:v>
                </c:pt>
                <c:pt idx="611">
                  <c:v>1.1529703532484814</c:v>
                </c:pt>
                <c:pt idx="612">
                  <c:v>1.1535300636745247</c:v>
                </c:pt>
                <c:pt idx="613">
                  <c:v>1.1543628983616092</c:v>
                </c:pt>
                <c:pt idx="614">
                  <c:v>1.157535057521726</c:v>
                </c:pt>
                <c:pt idx="615">
                  <c:v>1.1541384313465928</c:v>
                </c:pt>
                <c:pt idx="616">
                  <c:v>1.1549162802916479</c:v>
                </c:pt>
                <c:pt idx="617">
                  <c:v>1.1562590923287996</c:v>
                </c:pt>
                <c:pt idx="618">
                  <c:v>1.1601350330799247</c:v>
                </c:pt>
                <c:pt idx="619">
                  <c:v>1.166798872809359</c:v>
                </c:pt>
                <c:pt idx="620">
                  <c:v>1.1697619685432594</c:v>
                </c:pt>
                <c:pt idx="621">
                  <c:v>1.1683538202570478</c:v>
                </c:pt>
                <c:pt idx="622">
                  <c:v>1.1695779940910531</c:v>
                </c:pt>
                <c:pt idx="623">
                  <c:v>1.1622947604385967</c:v>
                </c:pt>
                <c:pt idx="624">
                  <c:v>1.1599903172308161</c:v>
                </c:pt>
                <c:pt idx="625">
                  <c:v>1.1592532829454929</c:v>
                </c:pt>
                <c:pt idx="626">
                  <c:v>1.1596028420827964</c:v>
                </c:pt>
                <c:pt idx="627">
                  <c:v>1.1639838000856064</c:v>
                </c:pt>
                <c:pt idx="628">
                  <c:v>1.1638490945770268</c:v>
                </c:pt>
                <c:pt idx="629">
                  <c:v>1.16880686274823</c:v>
                </c:pt>
                <c:pt idx="630">
                  <c:v>1.1744251726751127</c:v>
                </c:pt>
                <c:pt idx="631">
                  <c:v>1.1739794415404512</c:v>
                </c:pt>
                <c:pt idx="632">
                  <c:v>1.1742575991526729</c:v>
                </c:pt>
                <c:pt idx="633">
                  <c:v>1.1741474861162595</c:v>
                </c:pt>
                <c:pt idx="634">
                  <c:v>1.1772926802436097</c:v>
                </c:pt>
                <c:pt idx="635">
                  <c:v>1.1744519566439828</c:v>
                </c:pt>
                <c:pt idx="636">
                  <c:v>1.1750792185393124</c:v>
                </c:pt>
                <c:pt idx="637">
                  <c:v>1.176110625179253</c:v>
                </c:pt>
                <c:pt idx="638">
                  <c:v>1.1820866013733617</c:v>
                </c:pt>
                <c:pt idx="639">
                  <c:v>1.1861494460979802</c:v>
                </c:pt>
                <c:pt idx="640">
                  <c:v>1.1794045236842017</c:v>
                </c:pt>
                <c:pt idx="641">
                  <c:v>1.1799436096786391</c:v>
                </c:pt>
                <c:pt idx="642">
                  <c:v>1.1778529331416101</c:v>
                </c:pt>
                <c:pt idx="643">
                  <c:v>1.1882136579863758</c:v>
                </c:pt>
                <c:pt idx="644">
                  <c:v>1.1930518277731734</c:v>
                </c:pt>
                <c:pt idx="645">
                  <c:v>1.1997442025814837</c:v>
                </c:pt>
                <c:pt idx="646">
                  <c:v>1.2020187355402789</c:v>
                </c:pt>
                <c:pt idx="647">
                  <c:v>1.1940642992204789</c:v>
                </c:pt>
                <c:pt idx="648">
                  <c:v>1.1775902247727223</c:v>
                </c:pt>
                <c:pt idx="649">
                  <c:v>1.1840589680573372</c:v>
                </c:pt>
                <c:pt idx="650">
                  <c:v>1.185847024717219</c:v>
                </c:pt>
                <c:pt idx="651">
                  <c:v>1.1815292188592961</c:v>
                </c:pt>
                <c:pt idx="652">
                  <c:v>1.1863776976788911</c:v>
                </c:pt>
                <c:pt idx="653">
                  <c:v>1.172491137128967</c:v>
                </c:pt>
                <c:pt idx="654">
                  <c:v>1.1728597800106908</c:v>
                </c:pt>
                <c:pt idx="655">
                  <c:v>1.1618983216781678</c:v>
                </c:pt>
                <c:pt idx="656">
                  <c:v>1.1573659625293369</c:v>
                </c:pt>
                <c:pt idx="657">
                  <c:v>1.1567732685523568</c:v>
                </c:pt>
                <c:pt idx="658">
                  <c:v>1.161002268922221</c:v>
                </c:pt>
                <c:pt idx="659">
                  <c:v>1.1596582420813648</c:v>
                </c:pt>
                <c:pt idx="660">
                  <c:v>1.1483801426003466</c:v>
                </c:pt>
                <c:pt idx="661">
                  <c:v>1.1367991636787156</c:v>
                </c:pt>
                <c:pt idx="662">
                  <c:v>1.1299083903974496</c:v>
                </c:pt>
                <c:pt idx="663">
                  <c:v>1.133834409376419</c:v>
                </c:pt>
                <c:pt idx="664">
                  <c:v>1.1354814736003556</c:v>
                </c:pt>
                <c:pt idx="665">
                  <c:v>1.1390387933624389</c:v>
                </c:pt>
                <c:pt idx="666">
                  <c:v>1.1525434742457945</c:v>
                </c:pt>
                <c:pt idx="667">
                  <c:v>1.1560086209285449</c:v>
                </c:pt>
                <c:pt idx="668">
                  <c:v>1.1552177629115084</c:v>
                </c:pt>
                <c:pt idx="669">
                  <c:v>1.1600978616542836</c:v>
                </c:pt>
                <c:pt idx="670">
                  <c:v>1.1617444763773606</c:v>
                </c:pt>
                <c:pt idx="671">
                  <c:v>1.1583801349700316</c:v>
                </c:pt>
                <c:pt idx="672">
                  <c:v>1.1602618299913268</c:v>
                </c:pt>
                <c:pt idx="673">
                  <c:v>1.1735648634488545</c:v>
                </c:pt>
                <c:pt idx="674">
                  <c:v>1.1724138454650184</c:v>
                </c:pt>
                <c:pt idx="675">
                  <c:v>1.1681704734237193</c:v>
                </c:pt>
                <c:pt idx="676">
                  <c:v>1.1609706137380968</c:v>
                </c:pt>
                <c:pt idx="677">
                  <c:v>1.15845931992433</c:v>
                </c:pt>
                <c:pt idx="678">
                  <c:v>1.1585104370253667</c:v>
                </c:pt>
                <c:pt idx="679">
                  <c:v>1.1543019230609435</c:v>
                </c:pt>
                <c:pt idx="680">
                  <c:v>1.14526479133616</c:v>
                </c:pt>
                <c:pt idx="681">
                  <c:v>1.1472729842883367</c:v>
                </c:pt>
                <c:pt idx="682">
                  <c:v>1.1274786256482765</c:v>
                </c:pt>
                <c:pt idx="683">
                  <c:v>1.1356768178925767</c:v>
                </c:pt>
                <c:pt idx="684">
                  <c:v>1.13935538037559</c:v>
                </c:pt>
                <c:pt idx="685">
                  <c:v>1.1447587728752167</c:v>
                </c:pt>
                <c:pt idx="686">
                  <c:v>1.1467630548140633</c:v>
                </c:pt>
                <c:pt idx="687">
                  <c:v>1.1475427868282499</c:v>
                </c:pt>
                <c:pt idx="688">
                  <c:v>1.1532941740986866</c:v>
                </c:pt>
                <c:pt idx="689">
                  <c:v>1.1576156048132333</c:v>
                </c:pt>
                <c:pt idx="690">
                  <c:v>1.1644800885553499</c:v>
                </c:pt>
                <c:pt idx="691">
                  <c:v>1.16179770294333</c:v>
                </c:pt>
                <c:pt idx="692">
                  <c:v>1.1606748491210466</c:v>
                </c:pt>
                <c:pt idx="693">
                  <c:v>1.1646170826164399</c:v>
                </c:pt>
                <c:pt idx="694">
                  <c:v>1.1638474927205866</c:v>
                </c:pt>
                <c:pt idx="695">
                  <c:v>1.16550789079478</c:v>
                </c:pt>
                <c:pt idx="696">
                  <c:v>1.1577137140620533</c:v>
                </c:pt>
                <c:pt idx="697">
                  <c:v>1.1472184601467135</c:v>
                </c:pt>
                <c:pt idx="698">
                  <c:v>1.1494606920129502</c:v>
                </c:pt>
                <c:pt idx="699">
                  <c:v>1.1453253680370601</c:v>
                </c:pt>
                <c:pt idx="700">
                  <c:v>1.14594942602419</c:v>
                </c:pt>
                <c:pt idx="701">
                  <c:v>1.1489061302857768</c:v>
                </c:pt>
                <c:pt idx="702">
                  <c:v>1.1489631021269799</c:v>
                </c:pt>
                <c:pt idx="703">
                  <c:v>1.15075603230568</c:v>
                </c:pt>
                <c:pt idx="704">
                  <c:v>1.1485477347020301</c:v>
                </c:pt>
                <c:pt idx="705">
                  <c:v>1.1461299778923633</c:v>
                </c:pt>
                <c:pt idx="706">
                  <c:v>1.1428278015592233</c:v>
                </c:pt>
                <c:pt idx="707">
                  <c:v>1.14247661574909</c:v>
                </c:pt>
                <c:pt idx="708">
                  <c:v>1.1397992454611268</c:v>
                </c:pt>
                <c:pt idx="709">
                  <c:v>1.1410094213978501</c:v>
                </c:pt>
                <c:pt idx="710">
                  <c:v>1.1360089800782367</c:v>
                </c:pt>
                <c:pt idx="711">
                  <c:v>1.1347838241132167</c:v>
                </c:pt>
                <c:pt idx="712">
                  <c:v>1.14058353897207</c:v>
                </c:pt>
                <c:pt idx="713">
                  <c:v>1.1432048008920266</c:v>
                </c:pt>
                <c:pt idx="714">
                  <c:v>1.1432669513001767</c:v>
                </c:pt>
                <c:pt idx="715">
                  <c:v>1.1399167902848235</c:v>
                </c:pt>
                <c:pt idx="716">
                  <c:v>1.1428877091391698</c:v>
                </c:pt>
                <c:pt idx="717">
                  <c:v>1.1415304560440134</c:v>
                </c:pt>
                <c:pt idx="718">
                  <c:v>1.1415152443724064</c:v>
                </c:pt>
                <c:pt idx="719">
                  <c:v>1.1436338241038924</c:v>
                </c:pt>
                <c:pt idx="720">
                  <c:v>1.1443813441071047</c:v>
                </c:pt>
                <c:pt idx="721">
                  <c:v>1.1453370456330227</c:v>
                </c:pt>
                <c:pt idx="722">
                  <c:v>1.1456398110946207</c:v>
                </c:pt>
                <c:pt idx="723">
                  <c:v>1.1417316576361964</c:v>
                </c:pt>
                <c:pt idx="724">
                  <c:v>1.1403599008627185</c:v>
                </c:pt>
                <c:pt idx="725">
                  <c:v>1.1415805636014897</c:v>
                </c:pt>
                <c:pt idx="726">
                  <c:v>1.1480131334460932</c:v>
                </c:pt>
                <c:pt idx="727">
                  <c:v>1.1479608095206704</c:v>
                </c:pt>
                <c:pt idx="728">
                  <c:v>1.1484788137486552</c:v>
                </c:pt>
                <c:pt idx="729">
                  <c:v>1.1529736747772035</c:v>
                </c:pt>
                <c:pt idx="730">
                  <c:v>1.15216723514929</c:v>
                </c:pt>
                <c:pt idx="731">
                  <c:v>1.1505607321241393</c:v>
                </c:pt>
                <c:pt idx="732">
                  <c:v>1.1533309753398033</c:v>
                </c:pt>
                <c:pt idx="733">
                  <c:v>1.1548924031784633</c:v>
                </c:pt>
                <c:pt idx="734">
                  <c:v>1.1550604318879201</c:v>
                </c:pt>
                <c:pt idx="735">
                  <c:v>1.1535016422961832</c:v>
                </c:pt>
                <c:pt idx="736">
                  <c:v>1.1530284909667898</c:v>
                </c:pt>
                <c:pt idx="737">
                  <c:v>1.1538137208970767</c:v>
                </c:pt>
                <c:pt idx="738">
                  <c:v>1.1549492271842665</c:v>
                </c:pt>
                <c:pt idx="739">
                  <c:v>1.1559665495971465</c:v>
                </c:pt>
                <c:pt idx="740">
                  <c:v>1.1561084796758301</c:v>
                </c:pt>
                <c:pt idx="741">
                  <c:v>1.1584032603404899</c:v>
                </c:pt>
                <c:pt idx="742">
                  <c:v>1.15847191386269</c:v>
                </c:pt>
                <c:pt idx="743">
                  <c:v>1.1563900611449134</c:v>
                </c:pt>
                <c:pt idx="744">
                  <c:v>1.1553303182343866</c:v>
                </c:pt>
                <c:pt idx="745">
                  <c:v>1.15908710470028</c:v>
                </c:pt>
                <c:pt idx="746">
                  <c:v>1.1623869865820533</c:v>
                </c:pt>
                <c:pt idx="747">
                  <c:v>1.1600261484840433</c:v>
                </c:pt>
                <c:pt idx="748">
                  <c:v>1.1618926873824833</c:v>
                </c:pt>
                <c:pt idx="749">
                  <c:v>1.1588733961055633</c:v>
                </c:pt>
                <c:pt idx="750">
                  <c:v>1.1578251051404334</c:v>
                </c:pt>
                <c:pt idx="751">
                  <c:v>1.1564049232695799</c:v>
                </c:pt>
                <c:pt idx="752">
                  <c:v>1.1562434025946167</c:v>
                </c:pt>
                <c:pt idx="753">
                  <c:v>1.1525981960787466</c:v>
                </c:pt>
                <c:pt idx="754">
                  <c:v>1.1525981960787466</c:v>
                </c:pt>
                <c:pt idx="755">
                  <c:v>1.1523255712660265</c:v>
                </c:pt>
                <c:pt idx="756">
                  <c:v>1.1523255712660265</c:v>
                </c:pt>
                <c:pt idx="757">
                  <c:v>1.1524620299424502</c:v>
                </c:pt>
                <c:pt idx="758">
                  <c:v>1.1524620299424502</c:v>
                </c:pt>
                <c:pt idx="759">
                  <c:v>1.1525981960787466</c:v>
                </c:pt>
                <c:pt idx="760">
                  <c:v>1.1530081354896233</c:v>
                </c:pt>
                <c:pt idx="761">
                  <c:v>1.1528717385015568</c:v>
                </c:pt>
                <c:pt idx="762">
                  <c:v>1.1527351483136068</c:v>
                </c:pt>
                <c:pt idx="763">
                  <c:v>1.1527351483136068</c:v>
                </c:pt>
                <c:pt idx="764">
                  <c:v>1.1528717385015568</c:v>
                </c:pt>
                <c:pt idx="765">
                  <c:v>1.1528717385015568</c:v>
                </c:pt>
                <c:pt idx="766">
                  <c:v>1.1527351483136068</c:v>
                </c:pt>
                <c:pt idx="767">
                  <c:v>1.1527351483136068</c:v>
                </c:pt>
                <c:pt idx="768">
                  <c:v>1.1530081354896233</c:v>
                </c:pt>
                <c:pt idx="769">
                  <c:v>1.1530081354896233</c:v>
                </c:pt>
                <c:pt idx="770">
                  <c:v>1.1530081354896233</c:v>
                </c:pt>
                <c:pt idx="771">
                  <c:v>1.1524620299424502</c:v>
                </c:pt>
                <c:pt idx="772">
                  <c:v>1.1520522435720533</c:v>
                </c:pt>
                <c:pt idx="773">
                  <c:v>1.1521882285267033</c:v>
                </c:pt>
                <c:pt idx="774">
                  <c:v>1.1525981960787466</c:v>
                </c:pt>
                <c:pt idx="775">
                  <c:v>1.1527351483136068</c:v>
                </c:pt>
                <c:pt idx="776">
                  <c:v>1.15261215377951</c:v>
                </c:pt>
                <c:pt idx="777">
                  <c:v>1.1528851521713133</c:v>
                </c:pt>
                <c:pt idx="778">
                  <c:v>1.1528851521713133</c:v>
                </c:pt>
                <c:pt idx="779">
                  <c:v>1.1531586693514366</c:v>
                </c:pt>
                <c:pt idx="780">
                  <c:v>1.1531586693514366</c:v>
                </c:pt>
                <c:pt idx="781">
                  <c:v>1.1532946472078034</c:v>
                </c:pt>
                <c:pt idx="782">
                  <c:v>1.1529483316513731</c:v>
                </c:pt>
                <c:pt idx="783">
                  <c:v>1.1534301726404401</c:v>
                </c:pt>
                <c:pt idx="784">
                  <c:v>1.1536841986075699</c:v>
                </c:pt>
                <c:pt idx="785">
                  <c:v>1.1541430443044134</c:v>
                </c:pt>
                <c:pt idx="786">
                  <c:v>1.1537569529328566</c:v>
                </c:pt>
                <c:pt idx="787">
                  <c:v>1.1566776128822367</c:v>
                </c:pt>
                <c:pt idx="788">
                  <c:v>1.1516349583208101</c:v>
                </c:pt>
                <c:pt idx="789">
                  <c:v>1.1494733442881833</c:v>
                </c:pt>
                <c:pt idx="790">
                  <c:v>1.1533542326627533</c:v>
                </c:pt>
                <c:pt idx="791">
                  <c:v>1.1459025112105667</c:v>
                </c:pt>
                <c:pt idx="792">
                  <c:v>1.1487738625972432</c:v>
                </c:pt>
                <c:pt idx="793">
                  <c:v>1.1537635034673133</c:v>
                </c:pt>
                <c:pt idx="794">
                  <c:v>1.1528820548783734</c:v>
                </c:pt>
                <c:pt idx="795">
                  <c:v>1.1543627528209399</c:v>
                </c:pt>
                <c:pt idx="796">
                  <c:v>1.1564121573206834</c:v>
                </c:pt>
                <c:pt idx="797">
                  <c:v>1.1599395383633901</c:v>
                </c:pt>
                <c:pt idx="798">
                  <c:v>1.1604048350030067</c:v>
                </c:pt>
                <c:pt idx="799">
                  <c:v>1.1609661249114467</c:v>
                </c:pt>
                <c:pt idx="800">
                  <c:v>1.1627975669841766</c:v>
                </c:pt>
                <c:pt idx="801">
                  <c:v>1.16426592405518</c:v>
                </c:pt>
                <c:pt idx="802">
                  <c:v>1.1635200805368469</c:v>
                </c:pt>
                <c:pt idx="803">
                  <c:v>1.1639226688916535</c:v>
                </c:pt>
                <c:pt idx="804">
                  <c:v>1.16611378829427</c:v>
                </c:pt>
                <c:pt idx="805">
                  <c:v>1.1658349712609934</c:v>
                </c:pt>
                <c:pt idx="806">
                  <c:v>1.16373278938529</c:v>
                </c:pt>
                <c:pt idx="807">
                  <c:v>1.1626890656826301</c:v>
                </c:pt>
                <c:pt idx="808">
                  <c:v>1.1654637299127335</c:v>
                </c:pt>
                <c:pt idx="809">
                  <c:v>1.1620262732833633</c:v>
                </c:pt>
                <c:pt idx="810">
                  <c:v>1.1651357612987834</c:v>
                </c:pt>
                <c:pt idx="811">
                  <c:v>1.1616632011309134</c:v>
                </c:pt>
                <c:pt idx="812">
                  <c:v>1.1683275909656798</c:v>
                </c:pt>
                <c:pt idx="813">
                  <c:v>1.1684067731217733</c:v>
                </c:pt>
                <c:pt idx="814">
                  <c:v>1.1710105769470367</c:v>
                </c:pt>
                <c:pt idx="815">
                  <c:v>1.16773002493719</c:v>
                </c:pt>
                <c:pt idx="816">
                  <c:v>1.1718440804976502</c:v>
                </c:pt>
                <c:pt idx="817">
                  <c:v>1.1633093714663698</c:v>
                </c:pt>
                <c:pt idx="818">
                  <c:v>1.16679403643331</c:v>
                </c:pt>
                <c:pt idx="819">
                  <c:v>1.1630543067186199</c:v>
                </c:pt>
                <c:pt idx="820">
                  <c:v>1.1685849491301898</c:v>
                </c:pt>
                <c:pt idx="821">
                  <c:v>1.1714698538067034</c:v>
                </c:pt>
                <c:pt idx="822">
                  <c:v>1.1817278476889701</c:v>
                </c:pt>
                <c:pt idx="823">
                  <c:v>1.18450628370336</c:v>
                </c:pt>
                <c:pt idx="824">
                  <c:v>1.1824617203410801</c:v>
                </c:pt>
                <c:pt idx="825">
                  <c:v>1.1628403921726767</c:v>
                </c:pt>
                <c:pt idx="826">
                  <c:v>1.1750751108212532</c:v>
                </c:pt>
                <c:pt idx="827">
                  <c:v>1.1627871321574998</c:v>
                </c:pt>
                <c:pt idx="828">
                  <c:v>1.1576046844129901</c:v>
                </c:pt>
                <c:pt idx="829">
                  <c:v>1.16476380842089</c:v>
                </c:pt>
                <c:pt idx="830">
                  <c:v>1.1684898859062101</c:v>
                </c:pt>
                <c:pt idx="831">
                  <c:v>1.177052029599243</c:v>
                </c:pt>
                <c:pt idx="832">
                  <c:v>1.1776258359842402</c:v>
                </c:pt>
                <c:pt idx="833">
                  <c:v>1.1810055269184534</c:v>
                </c:pt>
                <c:pt idx="834">
                  <c:v>1.1795885807248332</c:v>
                </c:pt>
                <c:pt idx="835">
                  <c:v>1.1853310053516934</c:v>
                </c:pt>
                <c:pt idx="836">
                  <c:v>1.1873216250803234</c:v>
                </c:pt>
                <c:pt idx="837">
                  <c:v>1.1799091829802733</c:v>
                </c:pt>
                <c:pt idx="838">
                  <c:v>1.1877233432332366</c:v>
                </c:pt>
                <c:pt idx="839">
                  <c:v>1.1962597597929798</c:v>
                </c:pt>
                <c:pt idx="840">
                  <c:v>1.1992989865563233</c:v>
                </c:pt>
                <c:pt idx="841">
                  <c:v>1.2053782164857834</c:v>
                </c:pt>
                <c:pt idx="842">
                  <c:v>1.2108638223270634</c:v>
                </c:pt>
                <c:pt idx="843">
                  <c:v>1.2074536014465134</c:v>
                </c:pt>
                <c:pt idx="844">
                  <c:v>1.21138268624901</c:v>
                </c:pt>
                <c:pt idx="845">
                  <c:v>1.2123462682144732</c:v>
                </c:pt>
                <c:pt idx="846">
                  <c:v>1.2248743109518867</c:v>
                </c:pt>
                <c:pt idx="847">
                  <c:v>1.2314721714882702</c:v>
                </c:pt>
                <c:pt idx="848">
                  <c:v>1.2256899133255434</c:v>
                </c:pt>
                <c:pt idx="849">
                  <c:v>1.2375510718131968</c:v>
                </c:pt>
                <c:pt idx="850">
                  <c:v>1.2374767297740934</c:v>
                </c:pt>
                <c:pt idx="851">
                  <c:v>1.2392560050281434</c:v>
                </c:pt>
                <c:pt idx="852">
                  <c:v>1.23006346159206</c:v>
                </c:pt>
                <c:pt idx="853">
                  <c:v>1.2265054816535097</c:v>
                </c:pt>
                <c:pt idx="854">
                  <c:v>1.2254674433205532</c:v>
                </c:pt>
                <c:pt idx="855">
                  <c:v>1.2328065436433533</c:v>
                </c:pt>
                <c:pt idx="856">
                  <c:v>1.2248004393678267</c:v>
                </c:pt>
                <c:pt idx="857">
                  <c:v>1.2293224845081132</c:v>
                </c:pt>
                <c:pt idx="858">
                  <c:v>1.2116791301015535</c:v>
                </c:pt>
                <c:pt idx="859">
                  <c:v>1.2183511712783901</c:v>
                </c:pt>
                <c:pt idx="860">
                  <c:v>1.2124942923672799</c:v>
                </c:pt>
                <c:pt idx="861">
                  <c:v>1.1955182722343098</c:v>
                </c:pt>
                <c:pt idx="862">
                  <c:v>1.2063415453044133</c:v>
                </c:pt>
                <c:pt idx="863">
                  <c:v>1.22168696685489</c:v>
                </c:pt>
                <c:pt idx="864">
                  <c:v>1.22168696685489</c:v>
                </c:pt>
                <c:pt idx="865">
                  <c:v>1.2090847721481399</c:v>
                </c:pt>
                <c:pt idx="866">
                  <c:v>1.1990768005182701</c:v>
                </c:pt>
                <c:pt idx="867">
                  <c:v>1.2173129860040168</c:v>
                </c:pt>
                <c:pt idx="868">
                  <c:v>1.2096775682219567</c:v>
                </c:pt>
                <c:pt idx="869">
                  <c:v>1.2156770575736833</c:v>
                </c:pt>
                <c:pt idx="870">
                  <c:v>1.2218668763053</c:v>
                </c:pt>
                <c:pt idx="871">
                  <c:v>1.2104509718397736</c:v>
                </c:pt>
                <c:pt idx="872">
                  <c:v>1.191115746030176</c:v>
                </c:pt>
                <c:pt idx="873">
                  <c:v>1.1931934334578269</c:v>
                </c:pt>
                <c:pt idx="874">
                  <c:v>1.1833672850373864</c:v>
                </c:pt>
                <c:pt idx="875">
                  <c:v>1.1905439112960023</c:v>
                </c:pt>
                <c:pt idx="876">
                  <c:v>1.1982638329643704</c:v>
                </c:pt>
                <c:pt idx="877">
                  <c:v>1.2030191043219933</c:v>
                </c:pt>
                <c:pt idx="878">
                  <c:v>1.1998091371253232</c:v>
                </c:pt>
                <c:pt idx="879">
                  <c:v>1.20449802014885</c:v>
                </c:pt>
                <c:pt idx="880">
                  <c:v>1.2038315715114467</c:v>
                </c:pt>
                <c:pt idx="881">
                  <c:v>1.2041150743536166</c:v>
                </c:pt>
                <c:pt idx="882">
                  <c:v>1.2119825194476865</c:v>
                </c:pt>
                <c:pt idx="883">
                  <c:v>1.2167415500851468</c:v>
                </c:pt>
                <c:pt idx="884">
                  <c:v>1.2223384396266501</c:v>
                </c:pt>
                <c:pt idx="885">
                  <c:v>1.2226256243634499</c:v>
                </c:pt>
                <c:pt idx="886">
                  <c:v>1.2337545732353432</c:v>
                </c:pt>
                <c:pt idx="887">
                  <c:v>1.2338328345389267</c:v>
                </c:pt>
                <c:pt idx="888">
                  <c:v>1.2371014565000367</c:v>
                </c:pt>
                <c:pt idx="889">
                  <c:v>1.2341376818618832</c:v>
                </c:pt>
                <c:pt idx="890">
                  <c:v>1.2363492507756433</c:v>
                </c:pt>
                <c:pt idx="891">
                  <c:v>1.2407019258431566</c:v>
                </c:pt>
                <c:pt idx="892">
                  <c:v>1.2423427579586932</c:v>
                </c:pt>
                <c:pt idx="893">
                  <c:v>1.2439225542162433</c:v>
                </c:pt>
                <c:pt idx="894">
                  <c:v>1.24214772430208</c:v>
                </c:pt>
                <c:pt idx="895">
                  <c:v>1.2389747206731532</c:v>
                </c:pt>
                <c:pt idx="896">
                  <c:v>1.2411939167480035</c:v>
                </c:pt>
                <c:pt idx="897">
                  <c:v>1.2421065217962066</c:v>
                </c:pt>
                <c:pt idx="898">
                  <c:v>1.23956641790289</c:v>
                </c:pt>
                <c:pt idx="899">
                  <c:v>1.2396173437800733</c:v>
                </c:pt>
                <c:pt idx="900">
                  <c:v>1.2401920350912967</c:v>
                </c:pt>
                <c:pt idx="901">
                  <c:v>1.2493619424213165</c:v>
                </c:pt>
                <c:pt idx="902">
                  <c:v>1.2510574699359267</c:v>
                </c:pt>
                <c:pt idx="903">
                  <c:v>1.2498097082326567</c:v>
                </c:pt>
                <c:pt idx="904">
                  <c:v>1.24511530451202</c:v>
                </c:pt>
                <c:pt idx="905">
                  <c:v>1.2425850618639001</c:v>
                </c:pt>
                <c:pt idx="906">
                  <c:v>1.2455528748173166</c:v>
                </c:pt>
                <c:pt idx="907">
                  <c:v>1.2431051324900466</c:v>
                </c:pt>
                <c:pt idx="908">
                  <c:v>1.2421475786485365</c:v>
                </c:pt>
                <c:pt idx="909">
                  <c:v>1.2443360466328033</c:v>
                </c:pt>
                <c:pt idx="910">
                  <c:v>1.24017153087482</c:v>
                </c:pt>
                <c:pt idx="911">
                  <c:v>1.2287215190349834</c:v>
                </c:pt>
                <c:pt idx="912">
                  <c:v>1.2261405262542533</c:v>
                </c:pt>
                <c:pt idx="913">
                  <c:v>1.2209639588282766</c:v>
                </c:pt>
                <c:pt idx="914">
                  <c:v>1.2249439370617432</c:v>
                </c:pt>
                <c:pt idx="915">
                  <c:v>1.21980459385686</c:v>
                </c:pt>
                <c:pt idx="916">
                  <c:v>1.2268308849200069</c:v>
                </c:pt>
                <c:pt idx="917">
                  <c:v>1.2295112366932635</c:v>
                </c:pt>
                <c:pt idx="918">
                  <c:v>1.2266975388575201</c:v>
                </c:pt>
                <c:pt idx="919">
                  <c:v>1.2141222847768733</c:v>
                </c:pt>
                <c:pt idx="920">
                  <c:v>1.2166424098414832</c:v>
                </c:pt>
                <c:pt idx="921">
                  <c:v>1.2179894587000333</c:v>
                </c:pt>
                <c:pt idx="922">
                  <c:v>1.2155515186148467</c:v>
                </c:pt>
                <c:pt idx="923">
                  <c:v>1.2189294411515568</c:v>
                </c:pt>
                <c:pt idx="924">
                  <c:v>1.2250291719224367</c:v>
                </c:pt>
                <c:pt idx="925">
                  <c:v>1.2256240187554102</c:v>
                </c:pt>
                <c:pt idx="926">
                  <c:v>1.2264171620961866</c:v>
                </c:pt>
                <c:pt idx="927">
                  <c:v>1.2309029765085466</c:v>
                </c:pt>
                <c:pt idx="928">
                  <c:v>1.2339804521536466</c:v>
                </c:pt>
                <c:pt idx="929">
                  <c:v>1.23578362644877</c:v>
                </c:pt>
                <c:pt idx="930">
                  <c:v>1.2345661883012735</c:v>
                </c:pt>
                <c:pt idx="931">
                  <c:v>1.2355942307749632</c:v>
                </c:pt>
                <c:pt idx="932">
                  <c:v>1.2387991281506732</c:v>
                </c:pt>
                <c:pt idx="933">
                  <c:v>1.2411323390739133</c:v>
                </c:pt>
                <c:pt idx="934">
                  <c:v>1.2475043986746934</c:v>
                </c:pt>
                <c:pt idx="935">
                  <c:v>1.2464424290353466</c:v>
                </c:pt>
                <c:pt idx="936">
                  <c:v>1.24326758719816</c:v>
                </c:pt>
                <c:pt idx="937">
                  <c:v>1.2413049388280799</c:v>
                </c:pt>
                <c:pt idx="938">
                  <c:v>1.2403094725719368</c:v>
                </c:pt>
                <c:pt idx="939">
                  <c:v>1.2392548620344701</c:v>
                </c:pt>
                <c:pt idx="940">
                  <c:v>1.2406525868892533</c:v>
                </c:pt>
                <c:pt idx="941">
                  <c:v>1.2389937873937766</c:v>
                </c:pt>
                <c:pt idx="942">
                  <c:v>1.2367321190878566</c:v>
                </c:pt>
                <c:pt idx="943">
                  <c:v>1.2401441807266333</c:v>
                </c:pt>
                <c:pt idx="944">
                  <c:v>1.2398014979567333</c:v>
                </c:pt>
                <c:pt idx="945">
                  <c:v>1.2355609150388533</c:v>
                </c:pt>
                <c:pt idx="946">
                  <c:v>1.2387360100826932</c:v>
                </c:pt>
                <c:pt idx="947">
                  <c:v>1.2347673143015332</c:v>
                </c:pt>
                <c:pt idx="948">
                  <c:v>1.2288199326076967</c:v>
                </c:pt>
                <c:pt idx="949">
                  <c:v>1.2294234764698633</c:v>
                </c:pt>
                <c:pt idx="950">
                  <c:v>1.2391277406668599</c:v>
                </c:pt>
                <c:pt idx="951">
                  <c:v>1.2420906902945568</c:v>
                </c:pt>
                <c:pt idx="952">
                  <c:v>1.24366224352615</c:v>
                </c:pt>
                <c:pt idx="953">
                  <c:v>1.2405685849898767</c:v>
                </c:pt>
                <c:pt idx="954">
                  <c:v>1.2472884185458433</c:v>
                </c:pt>
                <c:pt idx="955">
                  <c:v>1.2506913245790132</c:v>
                </c:pt>
                <c:pt idx="956">
                  <c:v>1.2538717740722367</c:v>
                </c:pt>
                <c:pt idx="957">
                  <c:v>1.2538989923174599</c:v>
                </c:pt>
                <c:pt idx="958">
                  <c:v>1.2572911930145834</c:v>
                </c:pt>
                <c:pt idx="959">
                  <c:v>1.2547307002915367</c:v>
                </c:pt>
                <c:pt idx="960">
                  <c:v>1.2562145424805566</c:v>
                </c:pt>
                <c:pt idx="961">
                  <c:v>1.2585740379592132</c:v>
                </c:pt>
                <c:pt idx="962">
                  <c:v>1.2595201359677832</c:v>
                </c:pt>
                <c:pt idx="963">
                  <c:v>1.26207540254815</c:v>
                </c:pt>
                <c:pt idx="964">
                  <c:v>1.2596831993428665</c:v>
                </c:pt>
                <c:pt idx="965">
                  <c:v>1.2584162497876668</c:v>
                </c:pt>
                <c:pt idx="966">
                  <c:v>1.2592715670400667</c:v>
                </c:pt>
                <c:pt idx="967">
                  <c:v>1.2611418081609267</c:v>
                </c:pt>
                <c:pt idx="968">
                  <c:v>1.2596195059792468</c:v>
                </c:pt>
                <c:pt idx="969">
                  <c:v>1.2622507921561799</c:v>
                </c:pt>
                <c:pt idx="970">
                  <c:v>1.2563462024968499</c:v>
                </c:pt>
                <c:pt idx="971">
                  <c:v>1.2622074952995435</c:v>
                </c:pt>
                <c:pt idx="972">
                  <c:v>1.2624736318453034</c:v>
                </c:pt>
                <c:pt idx="973">
                  <c:v>1.2613103268114667</c:v>
                </c:pt>
                <c:pt idx="974">
                  <c:v>1.2651703957079867</c:v>
                </c:pt>
                <c:pt idx="975">
                  <c:v>1.2680518335533499</c:v>
                </c:pt>
                <c:pt idx="976">
                  <c:v>1.2701721004026665</c:v>
                </c:pt>
                <c:pt idx="977">
                  <c:v>1.2688292653911868</c:v>
                </c:pt>
                <c:pt idx="978">
                  <c:v>1.2674914094553633</c:v>
                </c:pt>
                <c:pt idx="979">
                  <c:v>1.2660619156978967</c:v>
                </c:pt>
                <c:pt idx="980">
                  <c:v>1.2703460242385198</c:v>
                </c:pt>
                <c:pt idx="981">
                  <c:v>1.2726075811135433</c:v>
                </c:pt>
                <c:pt idx="982">
                  <c:v>1.2721183909882965</c:v>
                </c:pt>
                <c:pt idx="983">
                  <c:v>1.2723461125812967</c:v>
                </c:pt>
                <c:pt idx="984">
                  <c:v>1.2735422387935669</c:v>
                </c:pt>
                <c:pt idx="985">
                  <c:v>1.2733089246469667</c:v>
                </c:pt>
                <c:pt idx="986">
                  <c:v>1.2725405442540432</c:v>
                </c:pt>
                <c:pt idx="987">
                  <c:v>1.27284146819495</c:v>
                </c:pt>
                <c:pt idx="988">
                  <c:v>1.2725405442540432</c:v>
                </c:pt>
                <c:pt idx="989">
                  <c:v>1.2726910603951134</c:v>
                </c:pt>
                <c:pt idx="990">
                  <c:v>1.2722391958763499</c:v>
                </c:pt>
                <c:pt idx="991">
                  <c:v>1.2722391958763499</c:v>
                </c:pt>
                <c:pt idx="992">
                  <c:v>1.2726910603951134</c:v>
                </c:pt>
                <c:pt idx="993">
                  <c:v>1.2722391958763499</c:v>
                </c:pt>
                <c:pt idx="994">
                  <c:v>1.2717877814848302</c:v>
                </c:pt>
                <c:pt idx="995">
                  <c:v>1.2720885345351334</c:v>
                </c:pt>
                <c:pt idx="996">
                  <c:v>1.2720885345351334</c:v>
                </c:pt>
                <c:pt idx="997">
                  <c:v>1.2723898628082067</c:v>
                </c:pt>
                <c:pt idx="998">
                  <c:v>1.2723898628082067</c:v>
                </c:pt>
                <c:pt idx="999">
                  <c:v>1.2716368382508001</c:v>
                </c:pt>
                <c:pt idx="1000">
                  <c:v>1.2711851019011899</c:v>
                </c:pt>
                <c:pt idx="1001">
                  <c:v>1.27103473682601</c:v>
                </c:pt>
                <c:pt idx="1002">
                  <c:v>1.2705827613082332</c:v>
                </c:pt>
                <c:pt idx="1003">
                  <c:v>1.2704469825066533</c:v>
                </c:pt>
                <c:pt idx="1004">
                  <c:v>1.2710497078805598</c:v>
                </c:pt>
                <c:pt idx="1005">
                  <c:v>1.27135099356974</c:v>
                </c:pt>
                <c:pt idx="1006">
                  <c:v>1.2710497078805598</c:v>
                </c:pt>
                <c:pt idx="1007">
                  <c:v>1.2716520884012434</c:v>
                </c:pt>
                <c:pt idx="1008">
                  <c:v>1.2712004548038267</c:v>
                </c:pt>
                <c:pt idx="1009">
                  <c:v>1.27135099356974</c:v>
                </c:pt>
                <c:pt idx="1010">
                  <c:v>1.27135099356974</c:v>
                </c:pt>
                <c:pt idx="1011">
                  <c:v>1.2701458791564466</c:v>
                </c:pt>
                <c:pt idx="1012">
                  <c:v>1.2704469825066533</c:v>
                </c:pt>
                <c:pt idx="1013">
                  <c:v>1.2716520884012434</c:v>
                </c:pt>
                <c:pt idx="1014">
                  <c:v>1.2672551717940965</c:v>
                </c:pt>
                <c:pt idx="1015">
                  <c:v>1.2707666414655467</c:v>
                </c:pt>
                <c:pt idx="1016">
                  <c:v>1.2723036424123169</c:v>
                </c:pt>
                <c:pt idx="1017">
                  <c:v>1.2720704921643635</c:v>
                </c:pt>
                <c:pt idx="1018">
                  <c:v>1.2706008660482568</c:v>
                </c:pt>
                <c:pt idx="1019">
                  <c:v>1.2715084811341</c:v>
                </c:pt>
                <c:pt idx="1020">
                  <c:v>1.2712961106209002</c:v>
                </c:pt>
                <c:pt idx="1021">
                  <c:v>1.2693277745155966</c:v>
                </c:pt>
                <c:pt idx="1022">
                  <c:v>1.2623085135100534</c:v>
                </c:pt>
                <c:pt idx="1023">
                  <c:v>1.2605410134938932</c:v>
                </c:pt>
                <c:pt idx="1024">
                  <c:v>1.2625383586547168</c:v>
                </c:pt>
                <c:pt idx="1025">
                  <c:v>1.2599545089789499</c:v>
                </c:pt>
                <c:pt idx="1026">
                  <c:v>1.2633873608128201</c:v>
                </c:pt>
                <c:pt idx="1027">
                  <c:v>1.2618472103084668</c:v>
                </c:pt>
                <c:pt idx="1028">
                  <c:v>1.2545436633844467</c:v>
                </c:pt>
                <c:pt idx="1029">
                  <c:v>1.2569517338521605</c:v>
                </c:pt>
                <c:pt idx="1030">
                  <c:v>1.2560990944241803</c:v>
                </c:pt>
                <c:pt idx="1031">
                  <c:v>1.26056100760329</c:v>
                </c:pt>
                <c:pt idx="1032">
                  <c:v>1.2649252029739599</c:v>
                </c:pt>
                <c:pt idx="1033">
                  <c:v>1.2653277834944434</c:v>
                </c:pt>
                <c:pt idx="1034">
                  <c:v>1.2688204904964167</c:v>
                </c:pt>
                <c:pt idx="1035">
                  <c:v>1.2685515862634034</c:v>
                </c:pt>
                <c:pt idx="1036">
                  <c:v>1.2708706470762898</c:v>
                </c:pt>
                <c:pt idx="1037">
                  <c:v>1.2727737336692331</c:v>
                </c:pt>
                <c:pt idx="1038">
                  <c:v>1.2735168137545034</c:v>
                </c:pt>
                <c:pt idx="1039">
                  <c:v>1.2708895462923833</c:v>
                </c:pt>
                <c:pt idx="1040">
                  <c:v>1.2730339812696567</c:v>
                </c:pt>
                <c:pt idx="1041">
                  <c:v>1.27274786794609</c:v>
                </c:pt>
                <c:pt idx="1042">
                  <c:v>1.2746696841032765</c:v>
                </c:pt>
                <c:pt idx="1043">
                  <c:v>1.2744281801732367</c:v>
                </c:pt>
                <c:pt idx="1044">
                  <c:v>1.27488546499539</c:v>
                </c:pt>
                <c:pt idx="1045">
                  <c:v>1.2766033219705033</c:v>
                </c:pt>
                <c:pt idx="1046">
                  <c:v>1.2774888028365732</c:v>
                </c:pt>
                <c:pt idx="1047">
                  <c:v>1.2755468758512867</c:v>
                </c:pt>
                <c:pt idx="1048">
                  <c:v>1.2796782840882734</c:v>
                </c:pt>
                <c:pt idx="1049">
                  <c:v>1.2803273760448166</c:v>
                </c:pt>
                <c:pt idx="1050">
                  <c:v>1.2805895407483534</c:v>
                </c:pt>
                <c:pt idx="1051">
                  <c:v>1.2800826711280768</c:v>
                </c:pt>
                <c:pt idx="1052">
                  <c:v>1.2800041687725268</c:v>
                </c:pt>
                <c:pt idx="1053">
                  <c:v>1.2782519705350035</c:v>
                </c:pt>
                <c:pt idx="1054">
                  <c:v>1.27867487833543</c:v>
                </c:pt>
                <c:pt idx="1055">
                  <c:v>1.2752661499082401</c:v>
                </c:pt>
                <c:pt idx="1056">
                  <c:v>1.2740670681405835</c:v>
                </c:pt>
                <c:pt idx="1057">
                  <c:v>1.2768849495264567</c:v>
                </c:pt>
                <c:pt idx="1058">
                  <c:v>1.2796099031055166</c:v>
                </c:pt>
                <c:pt idx="1059">
                  <c:v>1.2761912905761235</c:v>
                </c:pt>
                <c:pt idx="1060">
                  <c:v>1.2783551237498865</c:v>
                </c:pt>
                <c:pt idx="1061">
                  <c:v>1.2770918897115766</c:v>
                </c:pt>
                <c:pt idx="1062">
                  <c:v>1.2751964876364832</c:v>
                </c:pt>
                <c:pt idx="1063">
                  <c:v>1.27697141822501</c:v>
                </c:pt>
                <c:pt idx="1064">
                  <c:v>1.2750932939305166</c:v>
                </c:pt>
                <c:pt idx="1065">
                  <c:v>1.2742455366652632</c:v>
                </c:pt>
                <c:pt idx="1066">
                  <c:v>1.2759677065253301</c:v>
                </c:pt>
                <c:pt idx="1067">
                  <c:v>1.2793925738531533</c:v>
                </c:pt>
                <c:pt idx="1068">
                  <c:v>1.2812015484821064</c:v>
                </c:pt>
                <c:pt idx="1069">
                  <c:v>1.2820653048561499</c:v>
                </c:pt>
                <c:pt idx="1070">
                  <c:v>1.2818116190033533</c:v>
                </c:pt>
                <c:pt idx="1071">
                  <c:v>1.2783584138348099</c:v>
                </c:pt>
                <c:pt idx="1072">
                  <c:v>1.2774594401471566</c:v>
                </c:pt>
                <c:pt idx="1073">
                  <c:v>1.2801280642814401</c:v>
                </c:pt>
                <c:pt idx="1074">
                  <c:v>1.2816504385365866</c:v>
                </c:pt>
                <c:pt idx="1075">
                  <c:v>1.2790503441378533</c:v>
                </c:pt>
                <c:pt idx="1076">
                  <c:v>1.2799126653391799</c:v>
                </c:pt>
                <c:pt idx="1077">
                  <c:v>1.2812523784185934</c:v>
                </c:pt>
                <c:pt idx="1078">
                  <c:v>1.2867658940388333</c:v>
                </c:pt>
                <c:pt idx="1079">
                  <c:v>1.2908989142958867</c:v>
                </c:pt>
                <c:pt idx="1080">
                  <c:v>1.28575551336278</c:v>
                </c:pt>
                <c:pt idx="1081">
                  <c:v>1.2865775975925566</c:v>
                </c:pt>
                <c:pt idx="1082">
                  <c:v>1.2896586101670067</c:v>
                </c:pt>
                <c:pt idx="1083">
                  <c:v>1.29188798864098</c:v>
                </c:pt>
                <c:pt idx="1084">
                  <c:v>1.2934574382819533</c:v>
                </c:pt>
                <c:pt idx="1085">
                  <c:v>1.29131981564153</c:v>
                </c:pt>
                <c:pt idx="1086">
                  <c:v>1.28998731796789</c:v>
                </c:pt>
                <c:pt idx="1087">
                  <c:v>1.2909024313452233</c:v>
                </c:pt>
                <c:pt idx="1088">
                  <c:v>1.2943562052984234</c:v>
                </c:pt>
                <c:pt idx="1089">
                  <c:v>1.2998044663083232</c:v>
                </c:pt>
                <c:pt idx="1090">
                  <c:v>1.3023788146086999</c:v>
                </c:pt>
                <c:pt idx="1091">
                  <c:v>1.3000198673121934</c:v>
                </c:pt>
                <c:pt idx="1092">
                  <c:v>1.2988079404422932</c:v>
                </c:pt>
                <c:pt idx="1093">
                  <c:v>1.2992257903913433</c:v>
                </c:pt>
                <c:pt idx="1094">
                  <c:v>1.29676741262076</c:v>
                </c:pt>
                <c:pt idx="1095">
                  <c:v>1.2958153897952467</c:v>
                </c:pt>
                <c:pt idx="1096">
                  <c:v>1.2971297416006766</c:v>
                </c:pt>
                <c:pt idx="1097">
                  <c:v>1.3019701511324933</c:v>
                </c:pt>
                <c:pt idx="1098">
                  <c:v>1.3059215364690002</c:v>
                </c:pt>
                <c:pt idx="1099">
                  <c:v>1.30692248567847</c:v>
                </c:pt>
                <c:pt idx="1100">
                  <c:v>1.3067495082882534</c:v>
                </c:pt>
                <c:pt idx="1101">
                  <c:v>1.3004007203666168</c:v>
                </c:pt>
                <c:pt idx="1102">
                  <c:v>1.3023722007974798</c:v>
                </c:pt>
                <c:pt idx="1103">
                  <c:v>1.2970727134675066</c:v>
                </c:pt>
                <c:pt idx="1104">
                  <c:v>1.2957415331911368</c:v>
                </c:pt>
                <c:pt idx="1105">
                  <c:v>1.30024657559742</c:v>
                </c:pt>
                <c:pt idx="1106">
                  <c:v>1.30541868336963</c:v>
                </c:pt>
                <c:pt idx="1107">
                  <c:v>1.3162738476638534</c:v>
                </c:pt>
                <c:pt idx="1108">
                  <c:v>1.3115373540317401</c:v>
                </c:pt>
                <c:pt idx="1109">
                  <c:v>1.3112562308301035</c:v>
                </c:pt>
                <c:pt idx="1110">
                  <c:v>1.3044486993611999</c:v>
                </c:pt>
                <c:pt idx="1111">
                  <c:v>1.2936430253351601</c:v>
                </c:pt>
                <c:pt idx="1112">
                  <c:v>1.2935661325616465</c:v>
                </c:pt>
                <c:pt idx="1113">
                  <c:v>1.2940023877498732</c:v>
                </c:pt>
                <c:pt idx="1114">
                  <c:v>1.2938994679192202</c:v>
                </c:pt>
                <c:pt idx="1115">
                  <c:v>1.2923595605528599</c:v>
                </c:pt>
                <c:pt idx="1116">
                  <c:v>1.2890994242081366</c:v>
                </c:pt>
                <c:pt idx="1117">
                  <c:v>1.2907933492486867</c:v>
                </c:pt>
                <c:pt idx="1118">
                  <c:v>1.2985713323044334</c:v>
                </c:pt>
                <c:pt idx="1119">
                  <c:v>1.2978520350356566</c:v>
                </c:pt>
                <c:pt idx="1120">
                  <c:v>1.29990517569048</c:v>
                </c:pt>
                <c:pt idx="1121">
                  <c:v>1.2926923179927934</c:v>
                </c:pt>
                <c:pt idx="1122">
                  <c:v>1.2996740790232801</c:v>
                </c:pt>
                <c:pt idx="1123">
                  <c:v>1.2885346332829366</c:v>
                </c:pt>
                <c:pt idx="1124">
                  <c:v>1.2950026210682266</c:v>
                </c:pt>
                <c:pt idx="1125">
                  <c:v>1.2923076271560967</c:v>
                </c:pt>
                <c:pt idx="1126">
                  <c:v>1.3011628995819133</c:v>
                </c:pt>
                <c:pt idx="1127">
                  <c:v>1.3034474730684866</c:v>
                </c:pt>
                <c:pt idx="1128">
                  <c:v>1.3077079575905135</c:v>
                </c:pt>
                <c:pt idx="1129">
                  <c:v>1.30650193667959</c:v>
                </c:pt>
                <c:pt idx="1130">
                  <c:v>1.3084363279212201</c:v>
                </c:pt>
                <c:pt idx="1131">
                  <c:v>1.3040247498544366</c:v>
                </c:pt>
                <c:pt idx="1132">
                  <c:v>1.2952049637952434</c:v>
                </c:pt>
                <c:pt idx="1133">
                  <c:v>1.2942691385496101</c:v>
                </c:pt>
                <c:pt idx="1134">
                  <c:v>1.29899106035211</c:v>
                </c:pt>
                <c:pt idx="1135">
                  <c:v>1.30582265248482</c:v>
                </c:pt>
                <c:pt idx="1136">
                  <c:v>1.3084704604840933</c:v>
                </c:pt>
                <c:pt idx="1137">
                  <c:v>1.3069713342780866</c:v>
                </c:pt>
                <c:pt idx="1138">
                  <c:v>1.3131287482648166</c:v>
                </c:pt>
                <c:pt idx="1139">
                  <c:v>1.31154257716059</c:v>
                </c:pt>
                <c:pt idx="1140">
                  <c:v>1.3089463237852668</c:v>
                </c:pt>
                <c:pt idx="1141">
                  <c:v>1.3151983661539133</c:v>
                </c:pt>
                <c:pt idx="1142">
                  <c:v>1.32124448207189</c:v>
                </c:pt>
                <c:pt idx="1143">
                  <c:v>1.3228263471062067</c:v>
                </c:pt>
                <c:pt idx="1144">
                  <c:v>1.3264058004964232</c:v>
                </c:pt>
                <c:pt idx="1145">
                  <c:v>1.3301670564566666</c:v>
                </c:pt>
                <c:pt idx="1146">
                  <c:v>1.3299854703264267</c:v>
                </c:pt>
                <c:pt idx="1147">
                  <c:v>1.3233684640118335</c:v>
                </c:pt>
                <c:pt idx="1148">
                  <c:v>1.3317265537659932</c:v>
                </c:pt>
                <c:pt idx="1149">
                  <c:v>1.3306692523379031</c:v>
                </c:pt>
                <c:pt idx="1150">
                  <c:v>1.3320251793186235</c:v>
                </c:pt>
                <c:pt idx="1151">
                  <c:v>1.3196625621336733</c:v>
                </c:pt>
                <c:pt idx="1152">
                  <c:v>1.3084054731169632</c:v>
                </c:pt>
                <c:pt idx="1153">
                  <c:v>1.3139075885768035</c:v>
                </c:pt>
                <c:pt idx="1154">
                  <c:v>1.3146702340904066</c:v>
                </c:pt>
                <c:pt idx="1155">
                  <c:v>1.31336224593592</c:v>
                </c:pt>
                <c:pt idx="1156">
                  <c:v>1.3140372519795767</c:v>
                </c:pt>
                <c:pt idx="1157">
                  <c:v>1.3200117264741333</c:v>
                </c:pt>
                <c:pt idx="1158">
                  <c:v>1.3229808151930234</c:v>
                </c:pt>
                <c:pt idx="1159">
                  <c:v>1.3241460021041001</c:v>
                </c:pt>
                <c:pt idx="1160">
                  <c:v>1.3177417448469466</c:v>
                </c:pt>
                <c:pt idx="1161">
                  <c:v>1.3264538456682067</c:v>
                </c:pt>
                <c:pt idx="1162">
                  <c:v>1.33569376571232</c:v>
                </c:pt>
                <c:pt idx="1163">
                  <c:v>1.3454350564844768</c:v>
                </c:pt>
                <c:pt idx="1164">
                  <c:v>1.3400186307558901</c:v>
                </c:pt>
                <c:pt idx="1165">
                  <c:v>1.3395177105252267</c:v>
                </c:pt>
                <c:pt idx="1166">
                  <c:v>1.33922312457522</c:v>
                </c:pt>
                <c:pt idx="1167">
                  <c:v>1.3455416511601801</c:v>
                </c:pt>
                <c:pt idx="1168">
                  <c:v>1.3498845438554401</c:v>
                </c:pt>
                <c:pt idx="1169">
                  <c:v>1.3555315453804768</c:v>
                </c:pt>
                <c:pt idx="1170">
                  <c:v>1.3528785170847197</c:v>
                </c:pt>
                <c:pt idx="1171">
                  <c:v>1.36044151171496</c:v>
                </c:pt>
                <c:pt idx="1172">
                  <c:v>1.3649965135953732</c:v>
                </c:pt>
                <c:pt idx="1173">
                  <c:v>1.3668805041746133</c:v>
                </c:pt>
                <c:pt idx="1174">
                  <c:v>1.3507624660797166</c:v>
                </c:pt>
                <c:pt idx="1175">
                  <c:v>1.3555609979289633</c:v>
                </c:pt>
                <c:pt idx="1176">
                  <c:v>1.3438238842664967</c:v>
                </c:pt>
                <c:pt idx="1177">
                  <c:v>1.34411415074203</c:v>
                </c:pt>
                <c:pt idx="1178">
                  <c:v>1.3433481702805832</c:v>
                </c:pt>
                <c:pt idx="1179">
                  <c:v>1.3398314195725867</c:v>
                </c:pt>
                <c:pt idx="1180">
                  <c:v>1.33583241667388</c:v>
                </c:pt>
                <c:pt idx="1181">
                  <c:v>1.3333950240882302</c:v>
                </c:pt>
                <c:pt idx="1182">
                  <c:v>1.3214889752174532</c:v>
                </c:pt>
                <c:pt idx="1183">
                  <c:v>1.3224749517975167</c:v>
                </c:pt>
                <c:pt idx="1184">
                  <c:v>1.3222348561576101</c:v>
                </c:pt>
                <c:pt idx="1185">
                  <c:v>1.3205845498440534</c:v>
                </c:pt>
                <c:pt idx="1186">
                  <c:v>1.3257517623141066</c:v>
                </c:pt>
                <c:pt idx="1187">
                  <c:v>1.3365195176850333</c:v>
                </c:pt>
                <c:pt idx="1188">
                  <c:v>1.3333850303780099</c:v>
                </c:pt>
                <c:pt idx="1189">
                  <c:v>1.3341036387972833</c:v>
                </c:pt>
                <c:pt idx="1190">
                  <c:v>1.3362291905494901</c:v>
                </c:pt>
                <c:pt idx="1191">
                  <c:v>1.3359393063213334</c:v>
                </c:pt>
                <c:pt idx="1192">
                  <c:v>1.34072812230316</c:v>
                </c:pt>
                <c:pt idx="1193">
                  <c:v>1.3438744013791633</c:v>
                </c:pt>
                <c:pt idx="1194">
                  <c:v>1.3411324186515499</c:v>
                </c:pt>
                <c:pt idx="1195">
                  <c:v>1.3452111520439198</c:v>
                </c:pt>
                <c:pt idx="1196">
                  <c:v>1.3394099737568033</c:v>
                </c:pt>
                <c:pt idx="1197">
                  <c:v>1.3513097720048766</c:v>
                </c:pt>
                <c:pt idx="1198">
                  <c:v>1.3469358579707367</c:v>
                </c:pt>
                <c:pt idx="1199">
                  <c:v>1.3468562524334267</c:v>
                </c:pt>
                <c:pt idx="1200">
                  <c:v>1.3529210292475966</c:v>
                </c:pt>
                <c:pt idx="1201">
                  <c:v>1.3429584755157133</c:v>
                </c:pt>
                <c:pt idx="1202">
                  <c:v>1.3452556309195967</c:v>
                </c:pt>
                <c:pt idx="1203">
                  <c:v>1.3395464267174664</c:v>
                </c:pt>
                <c:pt idx="1204">
                  <c:v>1.3454385639285167</c:v>
                </c:pt>
                <c:pt idx="1205">
                  <c:v>1.3431645619765666</c:v>
                </c:pt>
                <c:pt idx="1206">
                  <c:v>1.3392175144865535</c:v>
                </c:pt>
                <c:pt idx="1207">
                  <c:v>1.3421181848116468</c:v>
                </c:pt>
                <c:pt idx="1208">
                  <c:v>1.3469363853345266</c:v>
                </c:pt>
                <c:pt idx="1209">
                  <c:v>1.3528070503133067</c:v>
                </c:pt>
                <c:pt idx="1210">
                  <c:v>1.3519376475012101</c:v>
                </c:pt>
                <c:pt idx="1211">
                  <c:v>1.3523280245394369</c:v>
                </c:pt>
                <c:pt idx="1212">
                  <c:v>1.3555809745575234</c:v>
                </c:pt>
                <c:pt idx="1213">
                  <c:v>1.35502624731157</c:v>
                </c:pt>
                <c:pt idx="1214">
                  <c:v>1.3559465010922764</c:v>
                </c:pt>
                <c:pt idx="1215">
                  <c:v>1.3592559913789968</c:v>
                </c:pt>
                <c:pt idx="1216">
                  <c:v>1.3635127897350767</c:v>
                </c:pt>
                <c:pt idx="1217">
                  <c:v>1.37006562295731</c:v>
                </c:pt>
                <c:pt idx="1218">
                  <c:v>1.37397733532106</c:v>
                </c:pt>
                <c:pt idx="1219">
                  <c:v>1.3735511696829965</c:v>
                </c:pt>
                <c:pt idx="1220">
                  <c:v>1.3766782066440932</c:v>
                </c:pt>
                <c:pt idx="1221">
                  <c:v>1.3788146955130536</c:v>
                </c:pt>
                <c:pt idx="1222">
                  <c:v>1.3801122256763032</c:v>
                </c:pt>
                <c:pt idx="1223">
                  <c:v>1.3775251957096932</c:v>
                </c:pt>
                <c:pt idx="1224">
                  <c:v>1.3746940590733931</c:v>
                </c:pt>
                <c:pt idx="1225">
                  <c:v>1.3770775439111735</c:v>
                </c:pt>
                <c:pt idx="1226">
                  <c:v>1.3776583127759467</c:v>
                </c:pt>
                <c:pt idx="1227">
                  <c:v>1.3782010895188499</c:v>
                </c:pt>
                <c:pt idx="1228">
                  <c:v>1.3810840572580634</c:v>
                </c:pt>
                <c:pt idx="1229">
                  <c:v>1.3786951042463464</c:v>
                </c:pt>
                <c:pt idx="1230">
                  <c:v>1.3766103146185167</c:v>
                </c:pt>
                <c:pt idx="1231">
                  <c:v>1.3784048200332133</c:v>
                </c:pt>
                <c:pt idx="1232">
                  <c:v>1.3884837189959134</c:v>
                </c:pt>
                <c:pt idx="1233">
                  <c:v>1.3868116838711499</c:v>
                </c:pt>
                <c:pt idx="1234">
                  <c:v>1.3896481068578332</c:v>
                </c:pt>
                <c:pt idx="1235">
                  <c:v>1.3886815430114965</c:v>
                </c:pt>
                <c:pt idx="1236">
                  <c:v>1.3998680919967867</c:v>
                </c:pt>
                <c:pt idx="1237">
                  <c:v>1.3926591792140268</c:v>
                </c:pt>
                <c:pt idx="1238">
                  <c:v>1.3939581368842966</c:v>
                </c:pt>
                <c:pt idx="1239">
                  <c:v>1.3986209799801366</c:v>
                </c:pt>
                <c:pt idx="1240">
                  <c:v>1.40009208842457</c:v>
                </c:pt>
                <c:pt idx="1241">
                  <c:v>1.4032093188324133</c:v>
                </c:pt>
                <c:pt idx="1242">
                  <c:v>1.4082763390816202</c:v>
                </c:pt>
                <c:pt idx="1243">
                  <c:v>1.40727831616409</c:v>
                </c:pt>
                <c:pt idx="1244">
                  <c:v>1.4068177650195366</c:v>
                </c:pt>
                <c:pt idx="1245">
                  <c:v>1.4123768299740498</c:v>
                </c:pt>
                <c:pt idx="1246">
                  <c:v>1.4173486747103301</c:v>
                </c:pt>
                <c:pt idx="1247">
                  <c:v>1.4203733025851433</c:v>
                </c:pt>
                <c:pt idx="1248">
                  <c:v>1.4100895458938165</c:v>
                </c:pt>
                <c:pt idx="1249">
                  <c:v>1.4276325582323264</c:v>
                </c:pt>
                <c:pt idx="1250">
                  <c:v>1.4318670163830964</c:v>
                </c:pt>
                <c:pt idx="1251">
                  <c:v>1.43791630408172</c:v>
                </c:pt>
                <c:pt idx="1252">
                  <c:v>1.4391262400812865</c:v>
                </c:pt>
                <c:pt idx="1253">
                  <c:v>1.4463853049998197</c:v>
                </c:pt>
                <c:pt idx="1254">
                  <c:v>1.4445704610588368</c:v>
                </c:pt>
                <c:pt idx="1255">
                  <c:v>1.44517543289823</c:v>
                </c:pt>
                <c:pt idx="1256">
                  <c:v>1.4488050006634499</c:v>
                </c:pt>
                <c:pt idx="1257">
                  <c:v>1.44517543289823</c:v>
                </c:pt>
                <c:pt idx="1258">
                  <c:v>1.4500149047140267</c:v>
                </c:pt>
                <c:pt idx="1259">
                  <c:v>1.46392826783348</c:v>
                </c:pt>
                <c:pt idx="1260">
                  <c:v>1.4669528075405367</c:v>
                </c:pt>
                <c:pt idx="1261">
                  <c:v>1.4699775379762468</c:v>
                </c:pt>
                <c:pt idx="1262">
                  <c:v>1.47542187907054</c:v>
                </c:pt>
                <c:pt idx="1263">
                  <c:v>1.4814712373810599</c:v>
                </c:pt>
                <c:pt idx="1264">
                  <c:v>1.4748169391801367</c:v>
                </c:pt>
                <c:pt idx="1265">
                  <c:v>1.4748169391801367</c:v>
                </c:pt>
                <c:pt idx="1266">
                  <c:v>1.4790515350035134</c:v>
                </c:pt>
                <c:pt idx="1267">
                  <c:v>1.4760267870119534</c:v>
                </c:pt>
                <c:pt idx="1268">
                  <c:v>1.48086629077674</c:v>
                </c:pt>
                <c:pt idx="1269">
                  <c:v>1.4875205503147531</c:v>
                </c:pt>
                <c:pt idx="1270">
                  <c:v>1.49356983801337</c:v>
                </c:pt>
                <c:pt idx="1271">
                  <c:v>1.4893353303577535</c:v>
                </c:pt>
                <c:pt idx="1272">
                  <c:v>1.51171762733461</c:v>
                </c:pt>
                <c:pt idx="1273">
                  <c:v>1.5250260933545834</c:v>
                </c:pt>
                <c:pt idx="1274">
                  <c:v>1.5226063801351069</c:v>
                </c:pt>
                <c:pt idx="1275">
                  <c:v>1.5080881090742366</c:v>
                </c:pt>
                <c:pt idx="1276">
                  <c:v>1.5171620390408067</c:v>
                </c:pt>
                <c:pt idx="1277">
                  <c:v>1.5183719539333234</c:v>
                </c:pt>
                <c:pt idx="1278">
                  <c:v>1.5201866282527068</c:v>
                </c:pt>
                <c:pt idx="1279">
                  <c:v>1.5171620390408067</c:v>
                </c:pt>
                <c:pt idx="1280">
                  <c:v>1.4996191189980734</c:v>
                </c:pt>
                <c:pt idx="1281">
                  <c:v>1.5086930665204934</c:v>
                </c:pt>
                <c:pt idx="1282">
                  <c:v>1.49780439517384</c:v>
                </c:pt>
                <c:pt idx="1283">
                  <c:v>1.51595215254608</c:v>
                </c:pt>
                <c:pt idx="1284">
                  <c:v>1.5147423366632566</c:v>
                </c:pt>
                <c:pt idx="1285">
                  <c:v>1.5165571099923401</c:v>
                </c:pt>
                <c:pt idx="1286">
                  <c:v>1.5220014226888468</c:v>
                </c:pt>
                <c:pt idx="1287">
                  <c:v>1.5074831624699134</c:v>
                </c:pt>
                <c:pt idx="1288">
                  <c:v>1.5068782545285033</c:v>
                </c:pt>
                <c:pt idx="1289">
                  <c:v>1.5050633291336835</c:v>
                </c:pt>
                <c:pt idx="1290">
                  <c:v>1.5056682757380067</c:v>
                </c:pt>
                <c:pt idx="1291">
                  <c:v>1.51111269828614</c:v>
                </c:pt>
                <c:pt idx="1292">
                  <c:v>1.5099027942355601</c:v>
                </c:pt>
                <c:pt idx="1293">
                  <c:v>1.5141373900589368</c:v>
                </c:pt>
                <c:pt idx="1294">
                  <c:v>1.51111269828614</c:v>
                </c:pt>
                <c:pt idx="1295">
                  <c:v>1.5080881090742366</c:v>
                </c:pt>
                <c:pt idx="1296">
                  <c:v>1.5238162666298301</c:v>
                </c:pt>
                <c:pt idx="1297">
                  <c:v>1.5244212132341499</c:v>
                </c:pt>
                <c:pt idx="1298">
                  <c:v>1.5274458838998901</c:v>
                </c:pt>
                <c:pt idx="1299">
                  <c:v>1.5268409053465766</c:v>
                </c:pt>
                <c:pt idx="1300">
                  <c:v>1.5347050513793132</c:v>
                </c:pt>
                <c:pt idx="1301">
                  <c:v>1.5419641054559099</c:v>
                </c:pt>
                <c:pt idx="1302">
                  <c:v>1.5607168697792566</c:v>
                </c:pt>
                <c:pt idx="1303">
                  <c:v>1.5607168697792566</c:v>
                </c:pt>
                <c:pt idx="1304">
                  <c:v>1.5770499780671867</c:v>
                </c:pt>
                <c:pt idx="1305">
                  <c:v>1.5945929971196133</c:v>
                </c:pt>
                <c:pt idx="1306">
                  <c:v>1.5861239147476731</c:v>
                </c:pt>
                <c:pt idx="1307">
                  <c:v>1.6024570230356032</c:v>
                </c:pt>
                <c:pt idx="1308">
                  <c:v>1.5903585105710498</c:v>
                </c:pt>
                <c:pt idx="1309">
                  <c:v>1.5909632983957132</c:v>
                </c:pt>
                <c:pt idx="1310">
                  <c:v>1.5595070858454232</c:v>
                </c:pt>
                <c:pt idx="1311">
                  <c:v>1.5830993472196397</c:v>
                </c:pt>
                <c:pt idx="1312">
                  <c:v>1.5619266681062267</c:v>
                </c:pt>
                <c:pt idx="1313">
                  <c:v>1.5449888080706433</c:v>
                </c:pt>
                <c:pt idx="1314">
                  <c:v>1.5498282479374434</c:v>
                </c:pt>
                <c:pt idx="1315">
                  <c:v>1.5455936134511601</c:v>
                </c:pt>
                <c:pt idx="1316">
                  <c:v>1.5510379648105765</c:v>
                </c:pt>
                <c:pt idx="1317">
                  <c:v>1.5522478621472366</c:v>
                </c:pt>
                <c:pt idx="1318">
                  <c:v>1.5643465509473033</c:v>
                </c:pt>
                <c:pt idx="1319">
                  <c:v>1.5667662213758566</c:v>
                </c:pt>
                <c:pt idx="1320">
                  <c:v>1.5673711360311902</c:v>
                </c:pt>
                <c:pt idx="1321">
                  <c:v>1.55527252868496</c:v>
                </c:pt>
                <c:pt idx="1322">
                  <c:v>1.5431738893897433</c:v>
                </c:pt>
                <c:pt idx="1323">
                  <c:v>1.5607168697792602</c:v>
                </c:pt>
                <c:pt idx="1324">
                  <c:v>1.5631367031154866</c:v>
                </c:pt>
                <c:pt idx="1325">
                  <c:v>1.5794697686124899</c:v>
                </c:pt>
                <c:pt idx="1326">
                  <c:v>1.5830993472196433</c:v>
                </c:pt>
                <c:pt idx="1327">
                  <c:v>1.5855189294804399</c:v>
                </c:pt>
                <c:pt idx="1328">
                  <c:v>1.5734204103019698</c:v>
                </c:pt>
                <c:pt idx="1329">
                  <c:v>1.5661612252666968</c:v>
                </c:pt>
                <c:pt idx="1330">
                  <c:v>1.5540627555930666</c:v>
                </c:pt>
                <c:pt idx="1331">
                  <c:v>1.5504330249201768</c:v>
                </c:pt>
                <c:pt idx="1332">
                  <c:v>1.5556921243182167</c:v>
                </c:pt>
                <c:pt idx="1333">
                  <c:v>1.5568340964032998</c:v>
                </c:pt>
                <c:pt idx="1334">
                  <c:v>1.55630742549923</c:v>
                </c:pt>
                <c:pt idx="1335">
                  <c:v>1.54985170361267</c:v>
                </c:pt>
                <c:pt idx="1336">
                  <c:v>1.5465213054324665</c:v>
                </c:pt>
                <c:pt idx="1337">
                  <c:v>1.5436012483275601</c:v>
                </c:pt>
                <c:pt idx="1338">
                  <c:v>1.5376104066917333</c:v>
                </c:pt>
                <c:pt idx="1339">
                  <c:v>1.5298621438520932</c:v>
                </c:pt>
                <c:pt idx="1340">
                  <c:v>1.5244526487588501</c:v>
                </c:pt>
                <c:pt idx="1341">
                  <c:v>1.5284566729962401</c:v>
                </c:pt>
                <c:pt idx="1342">
                  <c:v>1.5309459930426599</c:v>
                </c:pt>
                <c:pt idx="1343">
                  <c:v>1.5283060887472166</c:v>
                </c:pt>
                <c:pt idx="1344">
                  <c:v>1.5181227669160666</c:v>
                </c:pt>
                <c:pt idx="1345">
                  <c:v>1.5225201314613501</c:v>
                </c:pt>
                <c:pt idx="1346">
                  <c:v>1.5244901701652702</c:v>
                </c:pt>
                <c:pt idx="1347">
                  <c:v>1.5267330663939969</c:v>
                </c:pt>
                <c:pt idx="1348">
                  <c:v>1.5218292888441598</c:v>
                </c:pt>
                <c:pt idx="1349">
                  <c:v>1.5143071599737068</c:v>
                </c:pt>
                <c:pt idx="1350">
                  <c:v>1.5120643868307466</c:v>
                </c:pt>
                <c:pt idx="1351">
                  <c:v>1.5106419806755398</c:v>
                </c:pt>
                <c:pt idx="1352">
                  <c:v>1.5188003337087401</c:v>
                </c:pt>
                <c:pt idx="1353">
                  <c:v>1.5287367094338464</c:v>
                </c:pt>
                <c:pt idx="1354">
                  <c:v>1.5307407583902</c:v>
                </c:pt>
                <c:pt idx="1355">
                  <c:v>1.5295442424194834</c:v>
                </c:pt>
                <c:pt idx="1356">
                  <c:v>1.5372714674756001</c:v>
                </c:pt>
                <c:pt idx="1357">
                  <c:v>1.5473041900598299</c:v>
                </c:pt>
                <c:pt idx="1358">
                  <c:v>1.5477348730743801</c:v>
                </c:pt>
                <c:pt idx="1359">
                  <c:v>1.5455468765607634</c:v>
                </c:pt>
                <c:pt idx="1360">
                  <c:v>1.5442749217147567</c:v>
                </c:pt>
                <c:pt idx="1361">
                  <c:v>1.5492099546039733</c:v>
                </c:pt>
                <c:pt idx="1362">
                  <c:v>1.5352652636034934</c:v>
                </c:pt>
                <c:pt idx="1363">
                  <c:v>1.52899426087422</c:v>
                </c:pt>
                <c:pt idx="1364">
                  <c:v>1.5301363118551834</c:v>
                </c:pt>
                <c:pt idx="1365">
                  <c:v>1.5373573885994467</c:v>
                </c:pt>
                <c:pt idx="1366">
                  <c:v>1.5274212468049833</c:v>
                </c:pt>
                <c:pt idx="1367">
                  <c:v>1.5260529774319733</c:v>
                </c:pt>
                <c:pt idx="1368">
                  <c:v>1.5209237917530167</c:v>
                </c:pt>
                <c:pt idx="1369">
                  <c:v>1.5235637279974534</c:v>
                </c:pt>
                <c:pt idx="1370">
                  <c:v>1.5227018767728433</c:v>
                </c:pt>
                <c:pt idx="1371">
                  <c:v>1.52229185047727</c:v>
                </c:pt>
                <c:pt idx="1372">
                  <c:v>1.5242959771425568</c:v>
                </c:pt>
                <c:pt idx="1373">
                  <c:v>1.51692406526754</c:v>
                </c:pt>
                <c:pt idx="1374">
                  <c:v>1.5142302955965168</c:v>
                </c:pt>
                <c:pt idx="1375">
                  <c:v>1.5165142176717332</c:v>
                </c:pt>
                <c:pt idx="1376">
                  <c:v>1.5178401913580164</c:v>
                </c:pt>
                <c:pt idx="1377">
                  <c:v>1.5280025613985699</c:v>
                </c:pt>
                <c:pt idx="1378">
                  <c:v>1.5265256279256967</c:v>
                </c:pt>
                <c:pt idx="1379">
                  <c:v>1.5249525365306436</c:v>
                </c:pt>
                <c:pt idx="1380">
                  <c:v>1.52706560660327</c:v>
                </c:pt>
                <c:pt idx="1381">
                  <c:v>1.5231413205631501</c:v>
                </c:pt>
                <c:pt idx="1382">
                  <c:v>1.52918671989557</c:v>
                </c:pt>
                <c:pt idx="1383">
                  <c:v>1.5357562733283998</c:v>
                </c:pt>
                <c:pt idx="1384">
                  <c:v>1.5346021777002499</c:v>
                </c:pt>
                <c:pt idx="1385">
                  <c:v>1.5365311436107831</c:v>
                </c:pt>
                <c:pt idx="1386">
                  <c:v>1.5393006484156599</c:v>
                </c:pt>
                <c:pt idx="1387">
                  <c:v>1.5364225737878268</c:v>
                </c:pt>
                <c:pt idx="1388">
                  <c:v>1.5388157039630768</c:v>
                </c:pt>
                <c:pt idx="1389">
                  <c:v>1.5318117901466133</c:v>
                </c:pt>
                <c:pt idx="1390">
                  <c:v>1.5353029881367168</c:v>
                </c:pt>
                <c:pt idx="1391">
                  <c:v>1.5351906835317832</c:v>
                </c:pt>
                <c:pt idx="1392">
                  <c:v>1.5373596564779968</c:v>
                </c:pt>
                <c:pt idx="1393">
                  <c:v>1.5390804618610501</c:v>
                </c:pt>
                <c:pt idx="1394">
                  <c:v>1.53977976654436</c:v>
                </c:pt>
                <c:pt idx="1395">
                  <c:v>1.5392760261831266</c:v>
                </c:pt>
                <c:pt idx="1396">
                  <c:v>1.53651288079827</c:v>
                </c:pt>
                <c:pt idx="1397">
                  <c:v>1.5373452208347469</c:v>
                </c:pt>
                <c:pt idx="1398">
                  <c:v>1.5358692683658133</c:v>
                </c:pt>
                <c:pt idx="1399">
                  <c:v>1.5367785352277634</c:v>
                </c:pt>
                <c:pt idx="1400">
                  <c:v>1.5343585011315932</c:v>
                </c:pt>
                <c:pt idx="1401">
                  <c:v>1.5344143436109634</c:v>
                </c:pt>
                <c:pt idx="1402">
                  <c:v>1.5364008412101999</c:v>
                </c:pt>
                <c:pt idx="1403">
                  <c:v>1.53747825152347</c:v>
                </c:pt>
                <c:pt idx="1404">
                  <c:v>1.5373874135295666</c:v>
                </c:pt>
                <c:pt idx="1405">
                  <c:v>1.5387254025834467</c:v>
                </c:pt>
                <c:pt idx="1406">
                  <c:v>1.5390875685445067</c:v>
                </c:pt>
                <c:pt idx="1407">
                  <c:v>1.5390602283083865</c:v>
                </c:pt>
                <c:pt idx="1408">
                  <c:v>1.5385212798761865</c:v>
                </c:pt>
                <c:pt idx="1409">
                  <c:v>1.5373459050140668</c:v>
                </c:pt>
                <c:pt idx="1410">
                  <c:v>1.5354151316146767</c:v>
                </c:pt>
                <c:pt idx="1411">
                  <c:v>1.5368780952231298</c:v>
                </c:pt>
                <c:pt idx="1412">
                  <c:v>1.5325337672147767</c:v>
                </c:pt>
                <c:pt idx="1413">
                  <c:v>1.5322461465194532</c:v>
                </c:pt>
                <c:pt idx="1414">
                  <c:v>1.5328407138338367</c:v>
                </c:pt>
                <c:pt idx="1415">
                  <c:v>1.5341492120915232</c:v>
                </c:pt>
                <c:pt idx="1416">
                  <c:v>1.5349814274721665</c:v>
                </c:pt>
                <c:pt idx="1417">
                  <c:v>1.5334709618682398</c:v>
                </c:pt>
                <c:pt idx="1418">
                  <c:v>1.5308197571301065</c:v>
                </c:pt>
                <c:pt idx="1419">
                  <c:v>1.5281547846789436</c:v>
                </c:pt>
                <c:pt idx="1420">
                  <c:v>1.52209043946897</c:v>
                </c:pt>
                <c:pt idx="1421">
                  <c:v>1.5242931420331869</c:v>
                </c:pt>
                <c:pt idx="1422">
                  <c:v>1.5284552319340199</c:v>
                </c:pt>
                <c:pt idx="1423">
                  <c:v>1.5311630443617965</c:v>
                </c:pt>
                <c:pt idx="1424">
                  <c:v>1.5319182528209401</c:v>
                </c:pt>
                <c:pt idx="1425">
                  <c:v>1.5308750937201701</c:v>
                </c:pt>
                <c:pt idx="1426">
                  <c:v>1.5288614356026036</c:v>
                </c:pt>
                <c:pt idx="1427">
                  <c:v>1.5312190398130099</c:v>
                </c:pt>
                <c:pt idx="1428">
                  <c:v>1.5331498451613932</c:v>
                </c:pt>
                <c:pt idx="1429">
                  <c:v>1.5328001402318066</c:v>
                </c:pt>
                <c:pt idx="1430">
                  <c:v>1.53095313607185</c:v>
                </c:pt>
                <c:pt idx="1431">
                  <c:v>1.5306867264413799</c:v>
                </c:pt>
                <c:pt idx="1432">
                  <c:v>1.5294768400143368</c:v>
                </c:pt>
                <c:pt idx="1433">
                  <c:v>1.5281063005121336</c:v>
                </c:pt>
                <c:pt idx="1434">
                  <c:v>1.5280010095997134</c:v>
                </c:pt>
                <c:pt idx="1435">
                  <c:v>1.5280129929160902</c:v>
                </c:pt>
                <c:pt idx="1436">
                  <c:v>1.5267536791060465</c:v>
                </c:pt>
                <c:pt idx="1437">
                  <c:v>1.5250986870796099</c:v>
                </c:pt>
                <c:pt idx="1438">
                  <c:v>1.5296532999469399</c:v>
                </c:pt>
                <c:pt idx="1439">
                  <c:v>1.53140144659757</c:v>
                </c:pt>
                <c:pt idx="1440">
                  <c:v>1.5338367008854334</c:v>
                </c:pt>
                <c:pt idx="1441">
                  <c:v>1.5334376088192634</c:v>
                </c:pt>
                <c:pt idx="1442">
                  <c:v>1.5328157929441468</c:v>
                </c:pt>
                <c:pt idx="1443">
                  <c:v>1.5329271543328933</c:v>
                </c:pt>
                <c:pt idx="1444">
                  <c:v>1.5332433297318933</c:v>
                </c:pt>
                <c:pt idx="1445">
                  <c:v>1.5331315603637334</c:v>
                </c:pt>
                <c:pt idx="1446">
                  <c:v>1.5348461193274534</c:v>
                </c:pt>
                <c:pt idx="1447">
                  <c:v>1.5346852561555766</c:v>
                </c:pt>
                <c:pt idx="1448">
                  <c:v>1.5353174691940732</c:v>
                </c:pt>
                <c:pt idx="1449">
                  <c:v>1.5290538162450769</c:v>
                </c:pt>
                <c:pt idx="1450">
                  <c:v>1.5306345993801667</c:v>
                </c:pt>
                <c:pt idx="1451">
                  <c:v>1.5290426772065402</c:v>
                </c:pt>
                <c:pt idx="1452">
                  <c:v>1.5254461222698465</c:v>
                </c:pt>
                <c:pt idx="1453">
                  <c:v>1.5264807143181667</c:v>
                </c:pt>
                <c:pt idx="1454">
                  <c:v>1.5292215652299201</c:v>
                </c:pt>
                <c:pt idx="1455">
                  <c:v>1.5302997321002334</c:v>
                </c:pt>
                <c:pt idx="1456">
                  <c:v>1.5353891389585899</c:v>
                </c:pt>
                <c:pt idx="1457">
                  <c:v>1.5327517284871999</c:v>
                </c:pt>
                <c:pt idx="1458">
                  <c:v>1.5323482246584266</c:v>
                </c:pt>
                <c:pt idx="1459">
                  <c:v>1.5316482682084736</c:v>
                </c:pt>
                <c:pt idx="1460">
                  <c:v>1.528525482349427</c:v>
                </c:pt>
                <c:pt idx="1461">
                  <c:v>1.5328693170290968</c:v>
                </c:pt>
                <c:pt idx="1462">
                  <c:v>1.5339480721937333</c:v>
                </c:pt>
                <c:pt idx="1463">
                  <c:v>1.5295884410342433</c:v>
                </c:pt>
                <c:pt idx="1464">
                  <c:v>1.5322397114234301</c:v>
                </c:pt>
                <c:pt idx="1465">
                  <c:v>1.5336414863974799</c:v>
                </c:pt>
                <c:pt idx="1466">
                  <c:v>1.5305604876069134</c:v>
                </c:pt>
                <c:pt idx="1467">
                  <c:v>1.5233921662046033</c:v>
                </c:pt>
                <c:pt idx="1468">
                  <c:v>1.5263666508615035</c:v>
                </c:pt>
                <c:pt idx="1469">
                  <c:v>1.5238900702595599</c:v>
                </c:pt>
                <c:pt idx="1470">
                  <c:v>1.5205163155046133</c:v>
                </c:pt>
                <c:pt idx="1471">
                  <c:v>1.5197711481613532</c:v>
                </c:pt>
                <c:pt idx="1472">
                  <c:v>1.5187342437233535</c:v>
                </c:pt>
                <c:pt idx="1473">
                  <c:v>1.51193267133508</c:v>
                </c:pt>
                <c:pt idx="1474">
                  <c:v>1.5094959067591933</c:v>
                </c:pt>
                <c:pt idx="1475">
                  <c:v>1.5111625125538335</c:v>
                </c:pt>
                <c:pt idx="1476">
                  <c:v>1.5100857367916933</c:v>
                </c:pt>
                <c:pt idx="1477">
                  <c:v>1.5123331125339368</c:v>
                </c:pt>
                <c:pt idx="1478">
                  <c:v>1.5154690645726732</c:v>
                </c:pt>
                <c:pt idx="1479">
                  <c:v>1.5177681676556967</c:v>
                </c:pt>
                <c:pt idx="1480">
                  <c:v>1.5189481100022668</c:v>
                </c:pt>
                <c:pt idx="1481">
                  <c:v>1.5195321101734167</c:v>
                </c:pt>
                <c:pt idx="1482">
                  <c:v>1.5185587132713099</c:v>
                </c:pt>
                <c:pt idx="1483">
                  <c:v>1.5207738925032768</c:v>
                </c:pt>
                <c:pt idx="1484">
                  <c:v>1.52265619838449</c:v>
                </c:pt>
                <c:pt idx="1485">
                  <c:v>1.5216753190915799</c:v>
                </c:pt>
                <c:pt idx="1486">
                  <c:v>1.5236063921813034</c:v>
                </c:pt>
                <c:pt idx="1487">
                  <c:v>1.5241279384973565</c:v>
                </c:pt>
                <c:pt idx="1488">
                  <c:v>1.52659421190663</c:v>
                </c:pt>
                <c:pt idx="1489">
                  <c:v>1.5300190561892</c:v>
                </c:pt>
                <c:pt idx="1490">
                  <c:v>1.5307582834431932</c:v>
                </c:pt>
                <c:pt idx="1491">
                  <c:v>1.5081527072390901</c:v>
                </c:pt>
                <c:pt idx="1492">
                  <c:v>1.5151277577202167</c:v>
                </c:pt>
                <c:pt idx="1493">
                  <c:v>1.5203687408675135</c:v>
                </c:pt>
                <c:pt idx="1494">
                  <c:v>1.5189705340363966</c:v>
                </c:pt>
                <c:pt idx="1495">
                  <c:v>1.5136536443028168</c:v>
                </c:pt>
                <c:pt idx="1496">
                  <c:v>1.5164509442330731</c:v>
                </c:pt>
                <c:pt idx="1497">
                  <c:v>1.5215444214437432</c:v>
                </c:pt>
                <c:pt idx="1498">
                  <c:v>1.5165418286526133</c:v>
                </c:pt>
                <c:pt idx="1499">
                  <c:v>1.5167838460500331</c:v>
                </c:pt>
                <c:pt idx="1500">
                  <c:v>1.51541118552795</c:v>
                </c:pt>
                <c:pt idx="1501">
                  <c:v>1.5244121858997834</c:v>
                </c:pt>
                <c:pt idx="1502">
                  <c:v>1.5246055399044802</c:v>
                </c:pt>
                <c:pt idx="1503">
                  <c:v>1.52272530118079</c:v>
                </c:pt>
                <c:pt idx="1504">
                  <c:v>1.5189255317874801</c:v>
                </c:pt>
                <c:pt idx="1505">
                  <c:v>1.5164704713632602</c:v>
                </c:pt>
                <c:pt idx="1506">
                  <c:v>1.5178401020586267</c:v>
                </c:pt>
                <c:pt idx="1507">
                  <c:v>1.5180647354483134</c:v>
                </c:pt>
                <c:pt idx="1508">
                  <c:v>1.5126355663802034</c:v>
                </c:pt>
                <c:pt idx="1509">
                  <c:v>1.5123963404652268</c:v>
                </c:pt>
                <c:pt idx="1510">
                  <c:v>1.5163168691516997</c:v>
                </c:pt>
                <c:pt idx="1511">
                  <c:v>1.5207380152522332</c:v>
                </c:pt>
                <c:pt idx="1512">
                  <c:v>1.52161052508841</c:v>
                </c:pt>
                <c:pt idx="1513">
                  <c:v>1.5259649612880199</c:v>
                </c:pt>
                <c:pt idx="1514">
                  <c:v>1.52197609573012</c:v>
                </c:pt>
                <c:pt idx="1515">
                  <c:v>1.5251671839123133</c:v>
                </c:pt>
                <c:pt idx="1516">
                  <c:v>1.52327743230341</c:v>
                </c:pt>
                <c:pt idx="1517">
                  <c:v>1.5298388892395032</c:v>
                </c:pt>
                <c:pt idx="1518">
                  <c:v>1.5334275425250137</c:v>
                </c:pt>
                <c:pt idx="1519">
                  <c:v>1.5310990268953699</c:v>
                </c:pt>
                <c:pt idx="1520">
                  <c:v>1.5367701334343067</c:v>
                </c:pt>
                <c:pt idx="1521">
                  <c:v>1.53637393400081</c:v>
                </c:pt>
                <c:pt idx="1522">
                  <c:v>1.54131227476264</c:v>
                </c:pt>
                <c:pt idx="1523">
                  <c:v>1.5378690519124565</c:v>
                </c:pt>
                <c:pt idx="1524">
                  <c:v>1.53873599550971</c:v>
                </c:pt>
                <c:pt idx="1525">
                  <c:v>1.5394314928741899</c:v>
                </c:pt>
                <c:pt idx="1526">
                  <c:v>1.5389803142307701</c:v>
                </c:pt>
                <c:pt idx="1527">
                  <c:v>1.5386545732274435</c:v>
                </c:pt>
                <c:pt idx="1528">
                  <c:v>1.5369642869374067</c:v>
                </c:pt>
                <c:pt idx="1529">
                  <c:v>1.5463230367704268</c:v>
                </c:pt>
                <c:pt idx="1530">
                  <c:v>1.5414898978291001</c:v>
                </c:pt>
                <c:pt idx="1531">
                  <c:v>1.5496036122227299</c:v>
                </c:pt>
                <c:pt idx="1532">
                  <c:v>1.53792068065684</c:v>
                </c:pt>
                <c:pt idx="1533">
                  <c:v>1.5368686739928235</c:v>
                </c:pt>
                <c:pt idx="1534">
                  <c:v>1.5392929878289998</c:v>
                </c:pt>
                <c:pt idx="1535">
                  <c:v>1.5394048531817666</c:v>
                </c:pt>
                <c:pt idx="1536">
                  <c:v>1.53561567985143</c:v>
                </c:pt>
                <c:pt idx="1537">
                  <c:v>1.5346672519706166</c:v>
                </c:pt>
                <c:pt idx="1538">
                  <c:v>1.5343396156326765</c:v>
                </c:pt>
                <c:pt idx="1539">
                  <c:v>1.5351761028348634</c:v>
                </c:pt>
                <c:pt idx="1540">
                  <c:v>1.5387239386330966</c:v>
                </c:pt>
                <c:pt idx="1541">
                  <c:v>1.5387845226289232</c:v>
                </c:pt>
                <c:pt idx="1542">
                  <c:v>1.5398493101092601</c:v>
                </c:pt>
                <c:pt idx="1543">
                  <c:v>1.5375213155214464</c:v>
                </c:pt>
                <c:pt idx="1544">
                  <c:v>1.5412503145976701</c:v>
                </c:pt>
                <c:pt idx="1545">
                  <c:v>1.5415647859621868</c:v>
                </c:pt>
                <c:pt idx="1546">
                  <c:v>1.5421942130449766</c:v>
                </c:pt>
                <c:pt idx="1547">
                  <c:v>1.5420647032027102</c:v>
                </c:pt>
                <c:pt idx="1548">
                  <c:v>1.5439141948413269</c:v>
                </c:pt>
                <c:pt idx="1549">
                  <c:v>1.5454877782865166</c:v>
                </c:pt>
                <c:pt idx="1550">
                  <c:v>1.54426418196622</c:v>
                </c:pt>
                <c:pt idx="1551">
                  <c:v>1.5437596482992866</c:v>
                </c:pt>
                <c:pt idx="1552">
                  <c:v>1.54109969770005</c:v>
                </c:pt>
                <c:pt idx="1553">
                  <c:v>1.5390213368160499</c:v>
                </c:pt>
                <c:pt idx="1554">
                  <c:v>1.5373227933885667</c:v>
                </c:pt>
                <c:pt idx="1555">
                  <c:v>1.5382625794462266</c:v>
                </c:pt>
                <c:pt idx="1556">
                  <c:v>1.5380778339376133</c:v>
                </c:pt>
                <c:pt idx="1557">
                  <c:v>1.5332103971013866</c:v>
                </c:pt>
                <c:pt idx="1558">
                  <c:v>1.5318305032806867</c:v>
                </c:pt>
                <c:pt idx="1559">
                  <c:v>1.5337272460535301</c:v>
                </c:pt>
                <c:pt idx="1560">
                  <c:v>1.5344822798878768</c:v>
                </c:pt>
                <c:pt idx="1561">
                  <c:v>1.53148697991906</c:v>
                </c:pt>
                <c:pt idx="1562">
                  <c:v>1.5271891513412701</c:v>
                </c:pt>
                <c:pt idx="1563">
                  <c:v>1.5285771247029734</c:v>
                </c:pt>
                <c:pt idx="1564">
                  <c:v>1.5283969950016034</c:v>
                </c:pt>
                <c:pt idx="1565">
                  <c:v>1.5274962233387266</c:v>
                </c:pt>
                <c:pt idx="1566">
                  <c:v>1.5283969950016034</c:v>
                </c:pt>
                <c:pt idx="1567">
                  <c:v>1.5276765066278102</c:v>
                </c:pt>
                <c:pt idx="1568">
                  <c:v>1.5280363636193499</c:v>
                </c:pt>
                <c:pt idx="1569">
                  <c:v>1.5309191462095466</c:v>
                </c:pt>
                <c:pt idx="1570">
                  <c:v>1.5310989762610967</c:v>
                </c:pt>
                <c:pt idx="1571">
                  <c:v>1.5318202954248001</c:v>
                </c:pt>
                <c:pt idx="1572">
                  <c:v>1.5309365951749634</c:v>
                </c:pt>
                <c:pt idx="1573">
                  <c:v>1.5320181569943834</c:v>
                </c:pt>
                <c:pt idx="1574">
                  <c:v>1.5325588005575967</c:v>
                </c:pt>
                <c:pt idx="1575">
                  <c:v>1.5320181569943834</c:v>
                </c:pt>
                <c:pt idx="1576">
                  <c:v>1.5329196995954335</c:v>
                </c:pt>
                <c:pt idx="1577">
                  <c:v>1.5329196995954335</c:v>
                </c:pt>
                <c:pt idx="1578">
                  <c:v>1.5327392771845734</c:v>
                </c:pt>
                <c:pt idx="1579">
                  <c:v>1.5323787468688035</c:v>
                </c:pt>
                <c:pt idx="1580">
                  <c:v>1.5316578757951966</c:v>
                </c:pt>
                <c:pt idx="1581">
                  <c:v>1.5316578757951966</c:v>
                </c:pt>
                <c:pt idx="1582">
                  <c:v>1.5327392771845734</c:v>
                </c:pt>
                <c:pt idx="1583">
                  <c:v>1.5325588005575967</c:v>
                </c:pt>
                <c:pt idx="1584">
                  <c:v>1.5320181569943834</c:v>
                </c:pt>
                <c:pt idx="1585">
                  <c:v>1.5309365951749634</c:v>
                </c:pt>
                <c:pt idx="1586">
                  <c:v>1.5305760766538701</c:v>
                </c:pt>
                <c:pt idx="1587">
                  <c:v>1.5305760766538701</c:v>
                </c:pt>
                <c:pt idx="1588">
                  <c:v>1.5302160231649866</c:v>
                </c:pt>
                <c:pt idx="1589">
                  <c:v>1.5298552794097569</c:v>
                </c:pt>
                <c:pt idx="1590">
                  <c:v>1.5309365951749634</c:v>
                </c:pt>
                <c:pt idx="1591">
                  <c:v>1.5318378766696634</c:v>
                </c:pt>
                <c:pt idx="1592">
                  <c:v>1.5323787468688035</c:v>
                </c:pt>
                <c:pt idx="1593">
                  <c:v>1.5371682343942699</c:v>
                </c:pt>
                <c:pt idx="1594">
                  <c:v>1.5324655622623533</c:v>
                </c:pt>
                <c:pt idx="1595">
                  <c:v>1.5287748942921267</c:v>
                </c:pt>
                <c:pt idx="1596">
                  <c:v>1.528963998821343</c:v>
                </c:pt>
                <c:pt idx="1597">
                  <c:v>1.5310933191089566</c:v>
                </c:pt>
                <c:pt idx="1598">
                  <c:v>1.5320421900157666</c:v>
                </c:pt>
                <c:pt idx="1599">
                  <c:v>1.54023433462397</c:v>
                </c:pt>
                <c:pt idx="1600">
                  <c:v>1.5338393383481967</c:v>
                </c:pt>
                <c:pt idx="1601">
                  <c:v>1.53350378487156</c:v>
                </c:pt>
                <c:pt idx="1602">
                  <c:v>1.5279952961002765</c:v>
                </c:pt>
                <c:pt idx="1603">
                  <c:v>1.5338758694738266</c:v>
                </c:pt>
                <c:pt idx="1604">
                  <c:v>1.5275436308829899</c:v>
                </c:pt>
                <c:pt idx="1605">
                  <c:v>1.52616112153774</c:v>
                </c:pt>
                <c:pt idx="1606">
                  <c:v>1.5241559558570701</c:v>
                </c:pt>
                <c:pt idx="1607">
                  <c:v>1.5284927505026999</c:v>
                </c:pt>
                <c:pt idx="1608">
                  <c:v>1.5275151186814266</c:v>
                </c:pt>
                <c:pt idx="1609">
                  <c:v>1.5351823358141266</c:v>
                </c:pt>
                <c:pt idx="1610">
                  <c:v>1.5401025646877633</c:v>
                </c:pt>
                <c:pt idx="1611">
                  <c:v>1.5408126800717465</c:v>
                </c:pt>
                <c:pt idx="1612">
                  <c:v>1.5430961251000601</c:v>
                </c:pt>
                <c:pt idx="1613">
                  <c:v>1.5422671111491566</c:v>
                </c:pt>
                <c:pt idx="1614">
                  <c:v>1.5429902645700866</c:v>
                </c:pt>
                <c:pt idx="1615">
                  <c:v>1.5457189080298368</c:v>
                </c:pt>
                <c:pt idx="1616">
                  <c:v>1.5452200882785665</c:v>
                </c:pt>
                <c:pt idx="1617">
                  <c:v>1.5483475175288433</c:v>
                </c:pt>
                <c:pt idx="1618">
                  <c:v>1.5495858381529268</c:v>
                </c:pt>
                <c:pt idx="1619">
                  <c:v>1.5519471335287633</c:v>
                </c:pt>
                <c:pt idx="1620">
                  <c:v>1.5512522125178165</c:v>
                </c:pt>
                <c:pt idx="1621">
                  <c:v>1.5455077962759469</c:v>
                </c:pt>
                <c:pt idx="1622">
                  <c:v>1.5373186029138635</c:v>
                </c:pt>
                <c:pt idx="1623">
                  <c:v>1.53527334155266</c:v>
                </c:pt>
                <c:pt idx="1624">
                  <c:v>1.5343396381010665</c:v>
                </c:pt>
                <c:pt idx="1625">
                  <c:v>1.5372397941129037</c:v>
                </c:pt>
                <c:pt idx="1626">
                  <c:v>1.5333196295691034</c:v>
                </c:pt>
                <c:pt idx="1627">
                  <c:v>1.5398927708182135</c:v>
                </c:pt>
                <c:pt idx="1628">
                  <c:v>1.5426002092521198</c:v>
                </c:pt>
                <c:pt idx="1629">
                  <c:v>1.5410148334178733</c:v>
                </c:pt>
                <c:pt idx="1630">
                  <c:v>1.55480509965027</c:v>
                </c:pt>
                <c:pt idx="1631">
                  <c:v>1.5169251390382399</c:v>
                </c:pt>
                <c:pt idx="1632">
                  <c:v>1.4984558151727565</c:v>
                </c:pt>
                <c:pt idx="1633">
                  <c:v>1.5171603505004068</c:v>
                </c:pt>
                <c:pt idx="1634">
                  <c:v>1.534812945538593</c:v>
                </c:pt>
                <c:pt idx="1635">
                  <c:v>1.5495557562154667</c:v>
                </c:pt>
                <c:pt idx="1636">
                  <c:v>1.5519877218405902</c:v>
                </c:pt>
                <c:pt idx="1637">
                  <c:v>1.54443237956733</c:v>
                </c:pt>
                <c:pt idx="1638">
                  <c:v>1.5506487772112134</c:v>
                </c:pt>
                <c:pt idx="1639">
                  <c:v>1.5497585285195201</c:v>
                </c:pt>
                <c:pt idx="1640">
                  <c:v>1.5658257873685499</c:v>
                </c:pt>
                <c:pt idx="1641">
                  <c:v>1.5691908622849533</c:v>
                </c:pt>
                <c:pt idx="1642">
                  <c:v>1.5770073456923102</c:v>
                </c:pt>
                <c:pt idx="1643">
                  <c:v>1.5769629338194566</c:v>
                </c:pt>
                <c:pt idx="1644">
                  <c:v>1.5828670188849869</c:v>
                </c:pt>
                <c:pt idx="1645">
                  <c:v>1.5811525428687936</c:v>
                </c:pt>
                <c:pt idx="1646">
                  <c:v>1.5844156238309466</c:v>
                </c:pt>
                <c:pt idx="1647">
                  <c:v>1.5833378075608933</c:v>
                </c:pt>
                <c:pt idx="1648">
                  <c:v>1.5877515229179</c:v>
                </c:pt>
                <c:pt idx="1649">
                  <c:v>1.5838606248598699</c:v>
                </c:pt>
                <c:pt idx="1650">
                  <c:v>1.5886897224240064</c:v>
                </c:pt>
                <c:pt idx="1651">
                  <c:v>1.5853126267062967</c:v>
                </c:pt>
                <c:pt idx="1652">
                  <c:v>1.5865725608219234</c:v>
                </c:pt>
                <c:pt idx="1653">
                  <c:v>1.5912456890347564</c:v>
                </c:pt>
                <c:pt idx="1654">
                  <c:v>1.59165265690447</c:v>
                </c:pt>
                <c:pt idx="1655">
                  <c:v>1.5974166428676233</c:v>
                </c:pt>
                <c:pt idx="1656">
                  <c:v>1.5912928377974935</c:v>
                </c:pt>
                <c:pt idx="1657">
                  <c:v>1.5792503059642933</c:v>
                </c:pt>
                <c:pt idx="1658">
                  <c:v>1.5827662218161065</c:v>
                </c:pt>
                <c:pt idx="1659">
                  <c:v>1.5874784444957033</c:v>
                </c:pt>
                <c:pt idx="1660">
                  <c:v>1.59167487507058</c:v>
                </c:pt>
                <c:pt idx="1661">
                  <c:v>1.59188734534919</c:v>
                </c:pt>
                <c:pt idx="1662">
                  <c:v>1.59716999250195</c:v>
                </c:pt>
                <c:pt idx="1663">
                  <c:v>1.59622084871197</c:v>
                </c:pt>
                <c:pt idx="1664">
                  <c:v>1.59718207049357</c:v>
                </c:pt>
                <c:pt idx="1665">
                  <c:v>1.6001721941493701</c:v>
                </c:pt>
                <c:pt idx="1666">
                  <c:v>1.5989388738897334</c:v>
                </c:pt>
                <c:pt idx="1667">
                  <c:v>1.5918648340231967</c:v>
                </c:pt>
                <c:pt idx="1668">
                  <c:v>1.5967917009329498</c:v>
                </c:pt>
                <c:pt idx="1669">
                  <c:v>1.60006135032312</c:v>
                </c:pt>
                <c:pt idx="1670">
                  <c:v>1.5959370145794203</c:v>
                </c:pt>
                <c:pt idx="1671">
                  <c:v>1.5998543594486268</c:v>
                </c:pt>
                <c:pt idx="1672">
                  <c:v>1.6026291033960935</c:v>
                </c:pt>
                <c:pt idx="1673">
                  <c:v>1.5957418820092801</c:v>
                </c:pt>
                <c:pt idx="1674">
                  <c:v>1.5931715953724535</c:v>
                </c:pt>
                <c:pt idx="1675">
                  <c:v>1.5883128175725767</c:v>
                </c:pt>
                <c:pt idx="1676">
                  <c:v>1.600098627431527</c:v>
                </c:pt>
                <c:pt idx="1677">
                  <c:v>1.5964124820627401</c:v>
                </c:pt>
                <c:pt idx="1678">
                  <c:v>1.5938981797227367</c:v>
                </c:pt>
                <c:pt idx="1679">
                  <c:v>1.5944729796146</c:v>
                </c:pt>
                <c:pt idx="1680">
                  <c:v>1.5956459558992899</c:v>
                </c:pt>
                <c:pt idx="1681">
                  <c:v>1.6024767743328499</c:v>
                </c:pt>
                <c:pt idx="1682">
                  <c:v>1.6020338928649034</c:v>
                </c:pt>
                <c:pt idx="1683">
                  <c:v>1.5935119297549065</c:v>
                </c:pt>
                <c:pt idx="1684">
                  <c:v>1.5588650030145432</c:v>
                </c:pt>
                <c:pt idx="1685">
                  <c:v>1.57486105801945</c:v>
                </c:pt>
                <c:pt idx="1686">
                  <c:v>1.5536120840109835</c:v>
                </c:pt>
                <c:pt idx="1687">
                  <c:v>1.5538798490446233</c:v>
                </c:pt>
                <c:pt idx="1688">
                  <c:v>1.5628778238082102</c:v>
                </c:pt>
                <c:pt idx="1689">
                  <c:v>1.5622622813365934</c:v>
                </c:pt>
                <c:pt idx="1690">
                  <c:v>1.5609743096147</c:v>
                </c:pt>
                <c:pt idx="1691">
                  <c:v>1.5626232683964634</c:v>
                </c:pt>
                <c:pt idx="1692">
                  <c:v>1.5787489907229666</c:v>
                </c:pt>
                <c:pt idx="1693">
                  <c:v>1.5894581710122131</c:v>
                </c:pt>
                <c:pt idx="1694">
                  <c:v>1.5828574746883233</c:v>
                </c:pt>
                <c:pt idx="1695">
                  <c:v>1.5767563157349</c:v>
                </c:pt>
                <c:pt idx="1696">
                  <c:v>1.5870718998663433</c:v>
                </c:pt>
                <c:pt idx="1697">
                  <c:v>1.5915907054153033</c:v>
                </c:pt>
                <c:pt idx="1698">
                  <c:v>1.5826354019753364</c:v>
                </c:pt>
                <c:pt idx="1699">
                  <c:v>1.5868065157909932</c:v>
                </c:pt>
                <c:pt idx="1700">
                  <c:v>1.5825728896821969</c:v>
                </c:pt>
                <c:pt idx="1701">
                  <c:v>1.5714326640318965</c:v>
                </c:pt>
                <c:pt idx="1702">
                  <c:v>1.57420472289028</c:v>
                </c:pt>
                <c:pt idx="1703">
                  <c:v>1.5724279111633968</c:v>
                </c:pt>
                <c:pt idx="1704">
                  <c:v>1.5689045687932435</c:v>
                </c:pt>
                <c:pt idx="1705">
                  <c:v>1.5720115876034733</c:v>
                </c:pt>
                <c:pt idx="1706">
                  <c:v>1.5568605154855533</c:v>
                </c:pt>
                <c:pt idx="1707">
                  <c:v>1.5587524158568167</c:v>
                </c:pt>
                <c:pt idx="1708">
                  <c:v>1.5568315364521599</c:v>
                </c:pt>
                <c:pt idx="1709">
                  <c:v>1.5510346328054634</c:v>
                </c:pt>
                <c:pt idx="1710">
                  <c:v>1.5505417160901567</c:v>
                </c:pt>
                <c:pt idx="1711">
                  <c:v>1.5565362670929399</c:v>
                </c:pt>
                <c:pt idx="1712">
                  <c:v>1.5588767830014831</c:v>
                </c:pt>
                <c:pt idx="1713">
                  <c:v>1.55945476504826</c:v>
                </c:pt>
                <c:pt idx="1714">
                  <c:v>1.5619823359501999</c:v>
                </c:pt>
                <c:pt idx="1715">
                  <c:v>1.5633854239541567</c:v>
                </c:pt>
                <c:pt idx="1716">
                  <c:v>1.5621381850857698</c:v>
                </c:pt>
                <c:pt idx="1717">
                  <c:v>1.55754960491024</c:v>
                </c:pt>
                <c:pt idx="1718">
                  <c:v>1.5517025625828265</c:v>
                </c:pt>
                <c:pt idx="1719">
                  <c:v>1.5461774771924166</c:v>
                </c:pt>
                <c:pt idx="1720">
                  <c:v>1.5491026160154366</c:v>
                </c:pt>
                <c:pt idx="1721">
                  <c:v>1.5420723833810601</c:v>
                </c:pt>
                <c:pt idx="1722">
                  <c:v>1.53848359161151</c:v>
                </c:pt>
                <c:pt idx="1723">
                  <c:v>1.5308228405289832</c:v>
                </c:pt>
                <c:pt idx="1724">
                  <c:v>1.5328976606161033</c:v>
                </c:pt>
                <c:pt idx="1725">
                  <c:v>1.5471436219023567</c:v>
                </c:pt>
                <c:pt idx="1726">
                  <c:v>1.5495519518916165</c:v>
                </c:pt>
                <c:pt idx="1727">
                  <c:v>1.5405985126899768</c:v>
                </c:pt>
                <c:pt idx="1728">
                  <c:v>1.5368751602182733</c:v>
                </c:pt>
                <c:pt idx="1729">
                  <c:v>1.5336271449442966</c:v>
                </c:pt>
                <c:pt idx="1730">
                  <c:v>1.5359278305555371</c:v>
                </c:pt>
                <c:pt idx="1731">
                  <c:v>1.5439793168853366</c:v>
                </c:pt>
                <c:pt idx="1732">
                  <c:v>1.5476308225612865</c:v>
                </c:pt>
                <c:pt idx="1733">
                  <c:v>1.5475390435209366</c:v>
                </c:pt>
                <c:pt idx="1734">
                  <c:v>1.5463330943135769</c:v>
                </c:pt>
                <c:pt idx="1735">
                  <c:v>1.5508527013669298</c:v>
                </c:pt>
                <c:pt idx="1736">
                  <c:v>1.5527517028543265</c:v>
                </c:pt>
                <c:pt idx="1737">
                  <c:v>1.5542499226468867</c:v>
                </c:pt>
                <c:pt idx="1738">
                  <c:v>1.5565963712468633</c:v>
                </c:pt>
                <c:pt idx="1739">
                  <c:v>1.5510289633312169</c:v>
                </c:pt>
                <c:pt idx="1740">
                  <c:v>1.5504202372659999</c:v>
                </c:pt>
                <c:pt idx="1741">
                  <c:v>1.5533318968470333</c:v>
                </c:pt>
                <c:pt idx="1742">
                  <c:v>1.5461986486275299</c:v>
                </c:pt>
                <c:pt idx="1743">
                  <c:v>1.5445817178822068</c:v>
                </c:pt>
                <c:pt idx="1744">
                  <c:v>1.5431770741758932</c:v>
                </c:pt>
                <c:pt idx="1745">
                  <c:v>1.548654694031957</c:v>
                </c:pt>
                <c:pt idx="1746">
                  <c:v>1.555173320530373</c:v>
                </c:pt>
                <c:pt idx="1747">
                  <c:v>1.5644327317664299</c:v>
                </c:pt>
                <c:pt idx="1748">
                  <c:v>1.57231708690645</c:v>
                </c:pt>
                <c:pt idx="1749">
                  <c:v>1.5665893691952402</c:v>
                </c:pt>
                <c:pt idx="1750">
                  <c:v>1.5723282986207867</c:v>
                </c:pt>
                <c:pt idx="1751">
                  <c:v>1.5745864921400301</c:v>
                </c:pt>
                <c:pt idx="1752">
                  <c:v>1.5870067622699835</c:v>
                </c:pt>
                <c:pt idx="1753">
                  <c:v>1.5826639723620399</c:v>
                </c:pt>
                <c:pt idx="1754">
                  <c:v>1.5868348612363368</c:v>
                </c:pt>
                <c:pt idx="1755">
                  <c:v>1.5912283195242198</c:v>
                </c:pt>
                <c:pt idx="1756">
                  <c:v>1.5866137254531332</c:v>
                </c:pt>
                <c:pt idx="1757">
                  <c:v>1.5863594244602466</c:v>
                </c:pt>
                <c:pt idx="1758">
                  <c:v>1.5867509418138965</c:v>
                </c:pt>
                <c:pt idx="1759">
                  <c:v>1.5881983178385368</c:v>
                </c:pt>
                <c:pt idx="1760">
                  <c:v>1.5845627338149433</c:v>
                </c:pt>
                <c:pt idx="1761">
                  <c:v>1.5794956766988468</c:v>
                </c:pt>
                <c:pt idx="1762">
                  <c:v>1.5742790104981133</c:v>
                </c:pt>
                <c:pt idx="1763">
                  <c:v>1.5875521274720334</c:v>
                </c:pt>
                <c:pt idx="1764">
                  <c:v>1.5852536292737367</c:v>
                </c:pt>
                <c:pt idx="1765">
                  <c:v>1.575520278323473</c:v>
                </c:pt>
                <c:pt idx="1766">
                  <c:v>1.5843048522654033</c:v>
                </c:pt>
                <c:pt idx="1767">
                  <c:v>1.5801056954147998</c:v>
                </c:pt>
                <c:pt idx="1768">
                  <c:v>1.58070564809661</c:v>
                </c:pt>
                <c:pt idx="1769">
                  <c:v>1.5771063559963532</c:v>
                </c:pt>
                <c:pt idx="1770">
                  <c:v>1.5711074779455132</c:v>
                </c:pt>
                <c:pt idx="1771">
                  <c:v>1.5693077255608934</c:v>
                </c:pt>
                <c:pt idx="1772">
                  <c:v>1.55491036483136</c:v>
                </c:pt>
                <c:pt idx="1773">
                  <c:v>1.5693077255608934</c:v>
                </c:pt>
                <c:pt idx="1774">
                  <c:v>1.5669081343880766</c:v>
                </c:pt>
                <c:pt idx="1775">
                  <c:v>1.561509209019043</c:v>
                </c:pt>
                <c:pt idx="1776">
                  <c:v>1.5531107112221134</c:v>
                </c:pt>
                <c:pt idx="1777">
                  <c:v>1.5537106639039233</c:v>
                </c:pt>
                <c:pt idx="1778">
                  <c:v>1.5483116194190465</c:v>
                </c:pt>
                <c:pt idx="1779">
                  <c:v>1.5585096677755299</c:v>
                </c:pt>
                <c:pt idx="1780">
                  <c:v>1.5591096204573367</c:v>
                </c:pt>
                <c:pt idx="1781">
                  <c:v>1.5561101671452835</c:v>
                </c:pt>
                <c:pt idx="1782">
                  <c:v>1.5435125302271</c:v>
                </c:pt>
                <c:pt idx="1783">
                  <c:v>1.5447122623389131</c:v>
                </c:pt>
                <c:pt idx="1784">
                  <c:v>1.5471119158804967</c:v>
                </c:pt>
                <c:pt idx="1785">
                  <c:v>1.5465120173346534</c:v>
                </c:pt>
                <c:pt idx="1786">
                  <c:v>1.5477117182620868</c:v>
                </c:pt>
                <c:pt idx="1787">
                  <c:v>1.5555103539197799</c:v>
                </c:pt>
                <c:pt idx="1788">
                  <c:v>1.5537106639039233</c:v>
                </c:pt>
                <c:pt idx="1789">
                  <c:v>1.5597095757502599</c:v>
                </c:pt>
                <c:pt idx="1790">
                  <c:v>1.561509209019043</c:v>
                </c:pt>
                <c:pt idx="1791">
                  <c:v>1.5651084781677198</c:v>
                </c:pt>
                <c:pt idx="1792">
                  <c:v>1.5687078244039334</c:v>
                </c:pt>
                <c:pt idx="1793">
                  <c:v>1.5657084334606433</c:v>
                </c:pt>
                <c:pt idx="1794">
                  <c:v>1.5567100860315968</c:v>
                </c:pt>
                <c:pt idx="1795">
                  <c:v>1.5645085999623298</c:v>
                </c:pt>
                <c:pt idx="1796">
                  <c:v>1.5723083158508135</c:v>
                </c:pt>
                <c:pt idx="1797">
                  <c:v>1.5693335839952869</c:v>
                </c:pt>
                <c:pt idx="1798">
                  <c:v>1.5670576328971701</c:v>
                </c:pt>
                <c:pt idx="1799">
                  <c:v>1.5697723540403234</c:v>
                </c:pt>
                <c:pt idx="1800">
                  <c:v>1.5704710084496298</c:v>
                </c:pt>
                <c:pt idx="1801">
                  <c:v>1.5684033916256432</c:v>
                </c:pt>
                <c:pt idx="1802">
                  <c:v>1.58238749099527</c:v>
                </c:pt>
                <c:pt idx="1803">
                  <c:v>1.5842629032859401</c:v>
                </c:pt>
                <c:pt idx="1804">
                  <c:v>1.5746633264763066</c:v>
                </c:pt>
                <c:pt idx="1805">
                  <c:v>1.5771899207957167</c:v>
                </c:pt>
                <c:pt idx="1806">
                  <c:v>1.5771384978589698</c:v>
                </c:pt>
                <c:pt idx="1807">
                  <c:v>1.5801748385437768</c:v>
                </c:pt>
                <c:pt idx="1808">
                  <c:v>1.5785928830960534</c:v>
                </c:pt>
                <c:pt idx="1809">
                  <c:v>1.5724255967723932</c:v>
                </c:pt>
                <c:pt idx="1810">
                  <c:v>1.5743710210397168</c:v>
                </c:pt>
                <c:pt idx="1811">
                  <c:v>1.5765199904040468</c:v>
                </c:pt>
                <c:pt idx="1812">
                  <c:v>1.5670701771081335</c:v>
                </c:pt>
                <c:pt idx="1813">
                  <c:v>1.5623156712070267</c:v>
                </c:pt>
                <c:pt idx="1814">
                  <c:v>1.56195452779001</c:v>
                </c:pt>
                <c:pt idx="1815">
                  <c:v>1.5618912935280767</c:v>
                </c:pt>
                <c:pt idx="1816">
                  <c:v>1.5492512161275502</c:v>
                </c:pt>
                <c:pt idx="1817">
                  <c:v>1.5494348699234866</c:v>
                </c:pt>
                <c:pt idx="1818">
                  <c:v>1.5502498248503933</c:v>
                </c:pt>
                <c:pt idx="1819">
                  <c:v>1.5494977285303968</c:v>
                </c:pt>
                <c:pt idx="1820">
                  <c:v>1.5430270565992565</c:v>
                </c:pt>
                <c:pt idx="1821">
                  <c:v>1.5522664985136567</c:v>
                </c:pt>
                <c:pt idx="1822">
                  <c:v>1.5548320936987767</c:v>
                </c:pt>
                <c:pt idx="1823">
                  <c:v>1.5635589700748664</c:v>
                </c:pt>
                <c:pt idx="1824">
                  <c:v>1.5620864877104399</c:v>
                </c:pt>
                <c:pt idx="1825">
                  <c:v>1.5616854286978235</c:v>
                </c:pt>
                <c:pt idx="1826">
                  <c:v>1.5626429330089333</c:v>
                </c:pt>
                <c:pt idx="1827">
                  <c:v>1.5610429249237467</c:v>
                </c:pt>
                <c:pt idx="1828">
                  <c:v>1.5640266715316802</c:v>
                </c:pt>
                <c:pt idx="1829">
                  <c:v>1.5663126955017832</c:v>
                </c:pt>
                <c:pt idx="1830">
                  <c:v>1.5654077671896598</c:v>
                </c:pt>
                <c:pt idx="1831">
                  <c:v>1.5630819111075336</c:v>
                </c:pt>
                <c:pt idx="1832">
                  <c:v>1.5578738216827033</c:v>
                </c:pt>
                <c:pt idx="1833">
                  <c:v>1.5576380047496101</c:v>
                </c:pt>
                <c:pt idx="1834">
                  <c:v>1.5595877370945368</c:v>
                </c:pt>
                <c:pt idx="1835">
                  <c:v>1.5526001355913934</c:v>
                </c:pt>
                <c:pt idx="1836">
                  <c:v>1.5540457774558032</c:v>
                </c:pt>
                <c:pt idx="1837">
                  <c:v>1.55787289551766</c:v>
                </c:pt>
                <c:pt idx="1838">
                  <c:v>1.5571887281829966</c:v>
                </c:pt>
                <c:pt idx="1839">
                  <c:v>1.5551039042127466</c:v>
                </c:pt>
                <c:pt idx="1840">
                  <c:v>1.555426297536507</c:v>
                </c:pt>
                <c:pt idx="1841">
                  <c:v>1.5569226166315364</c:v>
                </c:pt>
                <c:pt idx="1842">
                  <c:v>1.5585369343940132</c:v>
                </c:pt>
                <c:pt idx="1843">
                  <c:v>1.55692602474982</c:v>
                </c:pt>
                <c:pt idx="1844">
                  <c:v>1.5583289576140331</c:v>
                </c:pt>
                <c:pt idx="1845">
                  <c:v>1.5575541414795699</c:v>
                </c:pt>
                <c:pt idx="1846">
                  <c:v>1.5594408158446464</c:v>
                </c:pt>
                <c:pt idx="1847">
                  <c:v>1.5555612266149434</c:v>
                </c:pt>
                <c:pt idx="1848">
                  <c:v>1.5563981778386136</c:v>
                </c:pt>
                <c:pt idx="1849">
                  <c:v>1.5599461107670967</c:v>
                </c:pt>
                <c:pt idx="1850">
                  <c:v>1.5628798660744934</c:v>
                </c:pt>
                <c:pt idx="1851">
                  <c:v>1.5640646080203899</c:v>
                </c:pt>
                <c:pt idx="1852">
                  <c:v>1.5634564142013101</c:v>
                </c:pt>
                <c:pt idx="1853">
                  <c:v>1.5596364212068303</c:v>
                </c:pt>
                <c:pt idx="1854">
                  <c:v>1.5659480532862666</c:v>
                </c:pt>
                <c:pt idx="1855">
                  <c:v>1.5648880496682465</c:v>
                </c:pt>
                <c:pt idx="1856">
                  <c:v>1.5447978759995531</c:v>
                </c:pt>
                <c:pt idx="1857">
                  <c:v>1.5491818067763565</c:v>
                </c:pt>
                <c:pt idx="1858">
                  <c:v>1.5566980795127565</c:v>
                </c:pt>
                <c:pt idx="1859">
                  <c:v>1.5623829775500333</c:v>
                </c:pt>
                <c:pt idx="1860">
                  <c:v>1.5647919176298899</c:v>
                </c:pt>
                <c:pt idx="1861">
                  <c:v>1.5677312237287635</c:v>
                </c:pt>
                <c:pt idx="1862">
                  <c:v>1.5732719828749733</c:v>
                </c:pt>
                <c:pt idx="1863">
                  <c:v>1.5729827389245532</c:v>
                </c:pt>
                <c:pt idx="1864">
                  <c:v>1.5721160570004435</c:v>
                </c:pt>
                <c:pt idx="1865">
                  <c:v>1.5718753843231499</c:v>
                </c:pt>
                <c:pt idx="1866">
                  <c:v>1.5810485237897234</c:v>
                </c:pt>
                <c:pt idx="1867">
                  <c:v>1.5852412164041068</c:v>
                </c:pt>
                <c:pt idx="1868">
                  <c:v>1.5840355874370466</c:v>
                </c:pt>
                <c:pt idx="1869">
                  <c:v>1.5804222262093033</c:v>
                </c:pt>
                <c:pt idx="1870">
                  <c:v>1.5824455513221201</c:v>
                </c:pt>
                <c:pt idx="1871">
                  <c:v>1.5829271555551365</c:v>
                </c:pt>
                <c:pt idx="1872">
                  <c:v>1.5809995922679099</c:v>
                </c:pt>
                <c:pt idx="1873">
                  <c:v>1.5807101830929502</c:v>
                </c:pt>
                <c:pt idx="1874">
                  <c:v>1.5864437141130665</c:v>
                </c:pt>
                <c:pt idx="1875">
                  <c:v>1.5851434842846466</c:v>
                </c:pt>
                <c:pt idx="1876">
                  <c:v>1.5827340877458134</c:v>
                </c:pt>
                <c:pt idx="1877">
                  <c:v>1.5831837337421766</c:v>
                </c:pt>
                <c:pt idx="1878">
                  <c:v>1.5927219046985599</c:v>
                </c:pt>
                <c:pt idx="1879">
                  <c:v>1.5847820939710333</c:v>
                </c:pt>
                <c:pt idx="1880">
                  <c:v>1.5845397414254467</c:v>
                </c:pt>
                <c:pt idx="1881">
                  <c:v>1.5840553515430666</c:v>
                </c:pt>
                <c:pt idx="1882">
                  <c:v>1.5857010945628833</c:v>
                </c:pt>
                <c:pt idx="1883">
                  <c:v>1.5879112595763232</c:v>
                </c:pt>
                <c:pt idx="1884">
                  <c:v>1.5769478159617867</c:v>
                </c:pt>
                <c:pt idx="1885">
                  <c:v>1.58196003690964</c:v>
                </c:pt>
                <c:pt idx="1886">
                  <c:v>1.57159201565809</c:v>
                </c:pt>
                <c:pt idx="1887">
                  <c:v>1.5718617425733765</c:v>
                </c:pt>
                <c:pt idx="1888">
                  <c:v>1.5713002953480466</c:v>
                </c:pt>
                <c:pt idx="1889">
                  <c:v>1.5731984050744767</c:v>
                </c:pt>
                <c:pt idx="1890">
                  <c:v>1.5630348876409466</c:v>
                </c:pt>
                <c:pt idx="1891">
                  <c:v>1.5648780065869037</c:v>
                </c:pt>
                <c:pt idx="1892">
                  <c:v>1.5664890061096768</c:v>
                </c:pt>
                <c:pt idx="1893">
                  <c:v>1.5668685376491933</c:v>
                </c:pt>
                <c:pt idx="1894">
                  <c:v>1.5754936378405899</c:v>
                </c:pt>
                <c:pt idx="1895">
                  <c:v>1.5736700016283198</c:v>
                </c:pt>
                <c:pt idx="1896">
                  <c:v>1.5777555447135201</c:v>
                </c:pt>
                <c:pt idx="1897">
                  <c:v>1.5789509815731868</c:v>
                </c:pt>
                <c:pt idx="1898">
                  <c:v>1.5833534275738632</c:v>
                </c:pt>
                <c:pt idx="1899">
                  <c:v>1.5874398874026534</c:v>
                </c:pt>
                <c:pt idx="1900">
                  <c:v>1.5890708789268964</c:v>
                </c:pt>
                <c:pt idx="1901">
                  <c:v>1.5905438619201069</c:v>
                </c:pt>
                <c:pt idx="1902">
                  <c:v>1.5884424892668199</c:v>
                </c:pt>
                <c:pt idx="1903">
                  <c:v>1.5840399468372768</c:v>
                </c:pt>
                <c:pt idx="1904">
                  <c:v>1.5850857605380166</c:v>
                </c:pt>
                <c:pt idx="1905">
                  <c:v>1.5820977479338065</c:v>
                </c:pt>
                <c:pt idx="1906">
                  <c:v>1.5841404084426631</c:v>
                </c:pt>
                <c:pt idx="1907">
                  <c:v>1.58422597508504</c:v>
                </c:pt>
                <c:pt idx="1908">
                  <c:v>1.5891551505447297</c:v>
                </c:pt>
                <c:pt idx="1909">
                  <c:v>1.5895687613880132</c:v>
                </c:pt>
                <c:pt idx="1910">
                  <c:v>1.5930017897954833</c:v>
                </c:pt>
                <c:pt idx="1911">
                  <c:v>1.5902817138601899</c:v>
                </c:pt>
                <c:pt idx="1912">
                  <c:v>1.5929022384356835</c:v>
                </c:pt>
                <c:pt idx="1913">
                  <c:v>1.5884646332155798</c:v>
                </c:pt>
                <c:pt idx="1914">
                  <c:v>1.5908947394873401</c:v>
                </c:pt>
                <c:pt idx="1915">
                  <c:v>1.5787749567672167</c:v>
                </c:pt>
                <c:pt idx="1916">
                  <c:v>1.5806455042871566</c:v>
                </c:pt>
                <c:pt idx="1917">
                  <c:v>1.5893842354347267</c:v>
                </c:pt>
                <c:pt idx="1918">
                  <c:v>1.5873166131097303</c:v>
                </c:pt>
                <c:pt idx="1919">
                  <c:v>1.5909648200428865</c:v>
                </c:pt>
                <c:pt idx="1920">
                  <c:v>1.5767198141129632</c:v>
                </c:pt>
                <c:pt idx="1921">
                  <c:v>1.5748666222750536</c:v>
                </c:pt>
                <c:pt idx="1922">
                  <c:v>1.5768674157658766</c:v>
                </c:pt>
                <c:pt idx="1923">
                  <c:v>1.5867394890538467</c:v>
                </c:pt>
                <c:pt idx="1924">
                  <c:v>1.5858325386338368</c:v>
                </c:pt>
                <c:pt idx="1925">
                  <c:v>1.5815055356354033</c:v>
                </c:pt>
                <c:pt idx="1926">
                  <c:v>1.58590537507533</c:v>
                </c:pt>
                <c:pt idx="1927">
                  <c:v>1.5856599309341268</c:v>
                </c:pt>
                <c:pt idx="1928">
                  <c:v>1.5884378098304099</c:v>
                </c:pt>
                <c:pt idx="1929">
                  <c:v>1.5936154969564036</c:v>
                </c:pt>
                <c:pt idx="1930">
                  <c:v>1.6017911481344165</c:v>
                </c:pt>
                <c:pt idx="1931">
                  <c:v>1.5998321349374234</c:v>
                </c:pt>
                <c:pt idx="1932">
                  <c:v>1.5989977454650066</c:v>
                </c:pt>
                <c:pt idx="1933">
                  <c:v>1.59997006861923</c:v>
                </c:pt>
                <c:pt idx="1934">
                  <c:v>1.6046120417448302</c:v>
                </c:pt>
                <c:pt idx="1935">
                  <c:v>1.60225970780314</c:v>
                </c:pt>
                <c:pt idx="1936">
                  <c:v>1.6087100077547134</c:v>
                </c:pt>
                <c:pt idx="1937">
                  <c:v>1.6101201541923469</c:v>
                </c:pt>
                <c:pt idx="1938">
                  <c:v>1.6088464109498866</c:v>
                </c:pt>
                <c:pt idx="1939">
                  <c:v>1.6103767112546137</c:v>
                </c:pt>
                <c:pt idx="1940">
                  <c:v>1.6121041365774833</c:v>
                </c:pt>
                <c:pt idx="1941">
                  <c:v>1.6118848226151066</c:v>
                </c:pt>
                <c:pt idx="1942">
                  <c:v>1.6119068201547699</c:v>
                </c:pt>
                <c:pt idx="1943">
                  <c:v>1.61265016342929</c:v>
                </c:pt>
                <c:pt idx="1944">
                  <c:v>1.6093050283889434</c:v>
                </c:pt>
                <c:pt idx="1945">
                  <c:v>1.6108491177959234</c:v>
                </c:pt>
                <c:pt idx="1946">
                  <c:v>1.6113793691747331</c:v>
                </c:pt>
                <c:pt idx="1947">
                  <c:v>1.6112319041523699</c:v>
                </c:pt>
                <c:pt idx="1948">
                  <c:v>1.6087364605343033</c:v>
                </c:pt>
                <c:pt idx="1949">
                  <c:v>1.6087699989805635</c:v>
                </c:pt>
                <c:pt idx="1950">
                  <c:v>1.6138501068995434</c:v>
                </c:pt>
                <c:pt idx="1951">
                  <c:v>1.6180434542562867</c:v>
                </c:pt>
                <c:pt idx="1952">
                  <c:v>1.6209724567123034</c:v>
                </c:pt>
                <c:pt idx="1953">
                  <c:v>1.6223927457360532</c:v>
                </c:pt>
                <c:pt idx="1954">
                  <c:v>1.6275919569961665</c:v>
                </c:pt>
                <c:pt idx="1955">
                  <c:v>1.6249750872801634</c:v>
                </c:pt>
                <c:pt idx="1956">
                  <c:v>1.6244637053832267</c:v>
                </c:pt>
                <c:pt idx="1957">
                  <c:v>1.6282849962330266</c:v>
                </c:pt>
                <c:pt idx="1958">
                  <c:v>1.6310073267324068</c:v>
                </c:pt>
                <c:pt idx="1959">
                  <c:v>1.6311924931457831</c:v>
                </c:pt>
                <c:pt idx="1960">
                  <c:v>1.6359125921608999</c:v>
                </c:pt>
                <c:pt idx="1961">
                  <c:v>1.6371515537630035</c:v>
                </c:pt>
                <c:pt idx="1962">
                  <c:v>1.6385667023922899</c:v>
                </c:pt>
                <c:pt idx="1963">
                  <c:v>1.6366850686921899</c:v>
                </c:pt>
                <c:pt idx="1964">
                  <c:v>1.6378121466657667</c:v>
                </c:pt>
                <c:pt idx="1965">
                  <c:v>1.6390373727462266</c:v>
                </c:pt>
                <c:pt idx="1966">
                  <c:v>1.6352296019285832</c:v>
                </c:pt>
                <c:pt idx="1967">
                  <c:v>1.6344897981421964</c:v>
                </c:pt>
                <c:pt idx="1968">
                  <c:v>1.6264758791813367</c:v>
                </c:pt>
                <c:pt idx="1969">
                  <c:v>1.6264987981115702</c:v>
                </c:pt>
                <c:pt idx="1970">
                  <c:v>1.6390989277398003</c:v>
                </c:pt>
                <c:pt idx="1971">
                  <c:v>1.6329932514615966</c:v>
                </c:pt>
                <c:pt idx="1972">
                  <c:v>1.6355372115042002</c:v>
                </c:pt>
                <c:pt idx="1973">
                  <c:v>1.6376997619630203</c:v>
                </c:pt>
                <c:pt idx="1974">
                  <c:v>1.6383358698117734</c:v>
                </c:pt>
                <c:pt idx="1975">
                  <c:v>1.6438056277153834</c:v>
                </c:pt>
                <c:pt idx="1976">
                  <c:v>1.64634974474183</c:v>
                </c:pt>
                <c:pt idx="1977">
                  <c:v>1.6452050983348634</c:v>
                </c:pt>
                <c:pt idx="1978">
                  <c:v>1.6480031053174866</c:v>
                </c:pt>
                <c:pt idx="1979">
                  <c:v>1.6420248581419532</c:v>
                </c:pt>
                <c:pt idx="1980">
                  <c:v>1.6415158745289202</c:v>
                </c:pt>
                <c:pt idx="1981">
                  <c:v>1.6430424449171899</c:v>
                </c:pt>
                <c:pt idx="1982">
                  <c:v>1.6392264893593733</c:v>
                </c:pt>
                <c:pt idx="1983">
                  <c:v>1.6310213866293599</c:v>
                </c:pt>
                <c:pt idx="1984">
                  <c:v>1.6448868788403335</c:v>
                </c:pt>
                <c:pt idx="1985">
                  <c:v>1.6400530564596867</c:v>
                </c:pt>
                <c:pt idx="1986">
                  <c:v>1.6428514405842165</c:v>
                </c:pt>
                <c:pt idx="1987">
                  <c:v>1.6536004588092432</c:v>
                </c:pt>
                <c:pt idx="1988">
                  <c:v>1.6521376498650067</c:v>
                </c:pt>
                <c:pt idx="1989">
                  <c:v>1.6559533911050701</c:v>
                </c:pt>
                <c:pt idx="1990">
                  <c:v>1.6551268995886399</c:v>
                </c:pt>
                <c:pt idx="1991">
                  <c:v>1.6719176555591033</c:v>
                </c:pt>
                <c:pt idx="1992">
                  <c:v>1.6709003659555968</c:v>
                </c:pt>
                <c:pt idx="1993">
                  <c:v>1.6855289332672065</c:v>
                </c:pt>
                <c:pt idx="1994">
                  <c:v>1.6820305860160201</c:v>
                </c:pt>
                <c:pt idx="1995">
                  <c:v>1.6799953167767765</c:v>
                </c:pt>
                <c:pt idx="1996">
                  <c:v>1.6739530263031963</c:v>
                </c:pt>
                <c:pt idx="1997">
                  <c:v>1.6742712979920469</c:v>
                </c:pt>
                <c:pt idx="1998">
                  <c:v>1.6795501625449267</c:v>
                </c:pt>
                <c:pt idx="1999">
                  <c:v>1.6887090241472464</c:v>
                </c:pt>
                <c:pt idx="2000">
                  <c:v>1.6937971337066131</c:v>
                </c:pt>
                <c:pt idx="2001">
                  <c:v>1.6967864130125365</c:v>
                </c:pt>
                <c:pt idx="2002">
                  <c:v>1.6965956025157833</c:v>
                </c:pt>
                <c:pt idx="2003">
                  <c:v>1.68966308059217</c:v>
                </c:pt>
                <c:pt idx="2004">
                  <c:v>1.7037334056170199</c:v>
                </c:pt>
                <c:pt idx="2005">
                  <c:v>1.7145371020138835</c:v>
                </c:pt>
                <c:pt idx="2006">
                  <c:v>1.7079527325125501</c:v>
                </c:pt>
                <c:pt idx="2007">
                  <c:v>1.7070575382756099</c:v>
                </c:pt>
                <c:pt idx="2008">
                  <c:v>1.7105737362728266</c:v>
                </c:pt>
                <c:pt idx="2009">
                  <c:v>1.7101261457095533</c:v>
                </c:pt>
                <c:pt idx="2010">
                  <c:v>1.7080803434184066</c:v>
                </c:pt>
                <c:pt idx="2011">
                  <c:v>1.7089116484088702</c:v>
                </c:pt>
                <c:pt idx="2012">
                  <c:v>1.7124275105028399</c:v>
                </c:pt>
                <c:pt idx="2013">
                  <c:v>1.7059705945468735</c:v>
                </c:pt>
                <c:pt idx="2014">
                  <c:v>1.7181813066854934</c:v>
                </c:pt>
                <c:pt idx="2015">
                  <c:v>1.7290486075667768</c:v>
                </c:pt>
                <c:pt idx="2016">
                  <c:v>1.7363363144681034</c:v>
                </c:pt>
                <c:pt idx="2017">
                  <c:v>1.7479074496218701</c:v>
                </c:pt>
                <c:pt idx="2018">
                  <c:v>1.7511037234649134</c:v>
                </c:pt>
                <c:pt idx="2019">
                  <c:v>1.75506738239229</c:v>
                </c:pt>
                <c:pt idx="2020">
                  <c:v>1.7523823674233998</c:v>
                </c:pt>
                <c:pt idx="2021">
                  <c:v>1.7651676618441101</c:v>
                </c:pt>
                <c:pt idx="2022">
                  <c:v>1.7766749537287634</c:v>
                </c:pt>
                <c:pt idx="2023">
                  <c:v>1.7706017832362866</c:v>
                </c:pt>
                <c:pt idx="2024">
                  <c:v>1.78747860452491</c:v>
                </c:pt>
                <c:pt idx="2025">
                  <c:v>1.7844743722300331</c:v>
                </c:pt>
                <c:pt idx="2026">
                  <c:v>1.7925927773444599</c:v>
                </c:pt>
                <c:pt idx="2027">
                  <c:v>1.8000093769128034</c:v>
                </c:pt>
                <c:pt idx="2028">
                  <c:v>1.8025621792220567</c:v>
                </c:pt>
                <c:pt idx="2029">
                  <c:v>1.8019868541497033</c:v>
                </c:pt>
                <c:pt idx="2030">
                  <c:v>1.8021994565444632</c:v>
                </c:pt>
                <c:pt idx="2031">
                  <c:v>1.8129437289396</c:v>
                </c:pt>
                <c:pt idx="2032">
                  <c:v>1.8061341840695702</c:v>
                </c:pt>
                <c:pt idx="2033">
                  <c:v>1.7962262890118101</c:v>
                </c:pt>
                <c:pt idx="2034">
                  <c:v>1.79670604436563</c:v>
                </c:pt>
                <c:pt idx="2035">
                  <c:v>1.7952711484180035</c:v>
                </c:pt>
                <c:pt idx="2036">
                  <c:v>1.7743619362134533</c:v>
                </c:pt>
                <c:pt idx="2037">
                  <c:v>1.7363727286847066</c:v>
                </c:pt>
                <c:pt idx="2038">
                  <c:v>1.7535972849130899</c:v>
                </c:pt>
                <c:pt idx="2039">
                  <c:v>1.7479971436086534</c:v>
                </c:pt>
                <c:pt idx="2040">
                  <c:v>1.7136879212712568</c:v>
                </c:pt>
                <c:pt idx="2041">
                  <c:v>1.72764672412831</c:v>
                </c:pt>
                <c:pt idx="2042">
                  <c:v>1.7404091445544034</c:v>
                </c:pt>
                <c:pt idx="2043">
                  <c:v>1.7426710589717131</c:v>
                </c:pt>
                <c:pt idx="2044">
                  <c:v>1.7537816655961833</c:v>
                </c:pt>
                <c:pt idx="2045">
                  <c:v>1.7652726822523432</c:v>
                </c:pt>
                <c:pt idx="2046">
                  <c:v>1.7657459679152201</c:v>
                </c:pt>
                <c:pt idx="2047">
                  <c:v>1.7597856594657368</c:v>
                </c:pt>
                <c:pt idx="2048">
                  <c:v>1.75525894044812</c:v>
                </c:pt>
                <c:pt idx="2049">
                  <c:v>1.7565573330348132</c:v>
                </c:pt>
                <c:pt idx="2050">
                  <c:v>1.7715278230315332</c:v>
                </c:pt>
                <c:pt idx="2051">
                  <c:v>1.7825598891245402</c:v>
                </c:pt>
                <c:pt idx="2052">
                  <c:v>1.7700706565522033</c:v>
                </c:pt>
                <c:pt idx="2053">
                  <c:v>1.7607422975638833</c:v>
                </c:pt>
                <c:pt idx="2054">
                  <c:v>1.7483597739401464</c:v>
                </c:pt>
                <c:pt idx="2055">
                  <c:v>1.7526911404161234</c:v>
                </c:pt>
                <c:pt idx="2056">
                  <c:v>1.7578843289739032</c:v>
                </c:pt>
                <c:pt idx="2057">
                  <c:v>1.7587244703730001</c:v>
                </c:pt>
                <c:pt idx="2058">
                  <c:v>1.75855759987694</c:v>
                </c:pt>
                <c:pt idx="2059">
                  <c:v>1.7610737117495601</c:v>
                </c:pt>
                <c:pt idx="2060">
                  <c:v>1.7684139208706131</c:v>
                </c:pt>
                <c:pt idx="2061">
                  <c:v>1.76845439406775</c:v>
                </c:pt>
                <c:pt idx="2062">
                  <c:v>1.7657616374736964</c:v>
                </c:pt>
                <c:pt idx="2063">
                  <c:v>1.7632336485458</c:v>
                </c:pt>
                <c:pt idx="2064">
                  <c:v>1.7628893169660369</c:v>
                </c:pt>
                <c:pt idx="2065">
                  <c:v>1.7627625532169198</c:v>
                </c:pt>
                <c:pt idx="2066">
                  <c:v>1.7565426101916202</c:v>
                </c:pt>
                <c:pt idx="2067">
                  <c:v>1.7568448849325999</c:v>
                </c:pt>
                <c:pt idx="2068">
                  <c:v>1.7569100254650767</c:v>
                </c:pt>
                <c:pt idx="2069">
                  <c:v>1.7462023314715964</c:v>
                </c:pt>
                <c:pt idx="2070">
                  <c:v>1.7370918389024965</c:v>
                </c:pt>
                <c:pt idx="2071">
                  <c:v>1.7483035772931634</c:v>
                </c:pt>
                <c:pt idx="2072">
                  <c:v>1.7416795284241269</c:v>
                </c:pt>
                <c:pt idx="2073">
                  <c:v>1.74054512897424</c:v>
                </c:pt>
                <c:pt idx="2074">
                  <c:v>1.7465797783892103</c:v>
                </c:pt>
                <c:pt idx="2075">
                  <c:v>1.7374324360578666</c:v>
                </c:pt>
                <c:pt idx="2076">
                  <c:v>1.7423393262865901</c:v>
                </c:pt>
                <c:pt idx="2077">
                  <c:v>1.7462349404637332</c:v>
                </c:pt>
                <c:pt idx="2078">
                  <c:v>1.7500345752884832</c:v>
                </c:pt>
                <c:pt idx="2079">
                  <c:v>1.7412045473677402</c:v>
                </c:pt>
                <c:pt idx="2080">
                  <c:v>1.7431944341669767</c:v>
                </c:pt>
                <c:pt idx="2081">
                  <c:v>1.7495263897661166</c:v>
                </c:pt>
                <c:pt idx="2082">
                  <c:v>1.7471960029100533</c:v>
                </c:pt>
                <c:pt idx="2083">
                  <c:v>1.75005156563575</c:v>
                </c:pt>
                <c:pt idx="2084">
                  <c:v>1.7484311333368836</c:v>
                </c:pt>
                <c:pt idx="2085">
                  <c:v>1.7482216034473466</c:v>
                </c:pt>
                <c:pt idx="2086">
                  <c:v>1.7482216034473466</c:v>
                </c:pt>
                <c:pt idx="2087">
                  <c:v>1.7467534575470769</c:v>
                </c:pt>
                <c:pt idx="2088">
                  <c:v>1.7467534575470769</c:v>
                </c:pt>
                <c:pt idx="2089">
                  <c:v>1.7461241746624701</c:v>
                </c:pt>
                <c:pt idx="2090">
                  <c:v>1.7459142710785367</c:v>
                </c:pt>
                <c:pt idx="2091">
                  <c:v>1.7463338142890867</c:v>
                </c:pt>
                <c:pt idx="2092">
                  <c:v>1.7461241746624701</c:v>
                </c:pt>
                <c:pt idx="2093">
                  <c:v>1.7465433788759068</c:v>
                </c:pt>
                <c:pt idx="2094">
                  <c:v>1.7469631944550701</c:v>
                </c:pt>
                <c:pt idx="2095">
                  <c:v>1.7463338142890867</c:v>
                </c:pt>
                <c:pt idx="2096">
                  <c:v>1.7455572142977867</c:v>
                </c:pt>
                <c:pt idx="2097">
                  <c:v>1.7461871295282068</c:v>
                </c:pt>
                <c:pt idx="2098">
                  <c:v>1.7474466335439001</c:v>
                </c:pt>
                <c:pt idx="2099">
                  <c:v>1.746816658608547</c:v>
                </c:pt>
                <c:pt idx="2100">
                  <c:v>1.746816658608547</c:v>
                </c:pt>
                <c:pt idx="2101">
                  <c:v>1.7470267082276634</c:v>
                </c:pt>
                <c:pt idx="2102">
                  <c:v>1.7461871295282068</c:v>
                </c:pt>
                <c:pt idx="2103">
                  <c:v>1.7461871295282068</c:v>
                </c:pt>
                <c:pt idx="2104">
                  <c:v>1.7461871295282068</c:v>
                </c:pt>
                <c:pt idx="2105">
                  <c:v>1.7461871295282068</c:v>
                </c:pt>
                <c:pt idx="2106">
                  <c:v>1.7451372179861533</c:v>
                </c:pt>
                <c:pt idx="2107">
                  <c:v>1.7451372179861533</c:v>
                </c:pt>
                <c:pt idx="2108">
                  <c:v>1.7455572142977835</c:v>
                </c:pt>
                <c:pt idx="2109">
                  <c:v>1.7463971762681565</c:v>
                </c:pt>
                <c:pt idx="2110">
                  <c:v>1.7463971762681565</c:v>
                </c:pt>
                <c:pt idx="2111">
                  <c:v>1.7463971762681565</c:v>
                </c:pt>
                <c:pt idx="2112">
                  <c:v>1.7478668800956634</c:v>
                </c:pt>
                <c:pt idx="2113">
                  <c:v>1.7489165929174399</c:v>
                </c:pt>
                <c:pt idx="2114">
                  <c:v>1.7503867387817802</c:v>
                </c:pt>
                <c:pt idx="2115">
                  <c:v>1.7587328843937933</c:v>
                </c:pt>
                <c:pt idx="2116">
                  <c:v>1.75125862271503</c:v>
                </c:pt>
                <c:pt idx="2117">
                  <c:v>1.7501469728427435</c:v>
                </c:pt>
                <c:pt idx="2118">
                  <c:v>1.7507821773604</c:v>
                </c:pt>
                <c:pt idx="2119">
                  <c:v>1.74933880185802</c:v>
                </c:pt>
                <c:pt idx="2120">
                  <c:v>1.74888455231949</c:v>
                </c:pt>
                <c:pt idx="2121">
                  <c:v>1.7462055353839403</c:v>
                </c:pt>
                <c:pt idx="2122">
                  <c:v>1.7454116065599032</c:v>
                </c:pt>
                <c:pt idx="2123">
                  <c:v>1.7455262897139765</c:v>
                </c:pt>
                <c:pt idx="2124">
                  <c:v>1.7458660272355369</c:v>
                </c:pt>
                <c:pt idx="2125">
                  <c:v>1.7471016369448567</c:v>
                </c:pt>
                <c:pt idx="2126">
                  <c:v>1.7453185125361934</c:v>
                </c:pt>
                <c:pt idx="2127">
                  <c:v>1.7563820492319833</c:v>
                </c:pt>
                <c:pt idx="2128">
                  <c:v>1.7561528109523667</c:v>
                </c:pt>
                <c:pt idx="2129">
                  <c:v>1.7563735406972834</c:v>
                </c:pt>
                <c:pt idx="2130">
                  <c:v>1.7590523237042499</c:v>
                </c:pt>
                <c:pt idx="2131">
                  <c:v>1.7592817238460967</c:v>
                </c:pt>
                <c:pt idx="2132">
                  <c:v>1.7574858399641766</c:v>
                </c:pt>
                <c:pt idx="2133">
                  <c:v>1.7545775875150766</c:v>
                </c:pt>
                <c:pt idx="2134">
                  <c:v>1.7535670863460464</c:v>
                </c:pt>
                <c:pt idx="2135">
                  <c:v>1.757927207704747</c:v>
                </c:pt>
                <c:pt idx="2136">
                  <c:v>1.7635100123973633</c:v>
                </c:pt>
                <c:pt idx="2137">
                  <c:v>1.7635100123973633</c:v>
                </c:pt>
                <c:pt idx="2138">
                  <c:v>1.7565815119456467</c:v>
                </c:pt>
                <c:pt idx="2139">
                  <c:v>1.7604955840317065</c:v>
                </c:pt>
                <c:pt idx="2140">
                  <c:v>1.7581441873892967</c:v>
                </c:pt>
                <c:pt idx="2141">
                  <c:v>1.7553501966039267</c:v>
                </c:pt>
                <c:pt idx="2142">
                  <c:v>1.7528881424360767</c:v>
                </c:pt>
                <c:pt idx="2143">
                  <c:v>1.7499019112485898</c:v>
                </c:pt>
                <c:pt idx="2144">
                  <c:v>1.7501447258246465</c:v>
                </c:pt>
                <c:pt idx="2145">
                  <c:v>1.7578242357562532</c:v>
                </c:pt>
                <c:pt idx="2146">
                  <c:v>1.7584031188792133</c:v>
                </c:pt>
                <c:pt idx="2147">
                  <c:v>1.7587020537688403</c:v>
                </c:pt>
                <c:pt idx="2148">
                  <c:v>1.7552818790395133</c:v>
                </c:pt>
                <c:pt idx="2149">
                  <c:v>1.7580285758201033</c:v>
                </c:pt>
                <c:pt idx="2150">
                  <c:v>1.7570868961664632</c:v>
                </c:pt>
                <c:pt idx="2151">
                  <c:v>1.7619545418368701</c:v>
                </c:pt>
                <c:pt idx="2152">
                  <c:v>1.7494481056798332</c:v>
                </c:pt>
                <c:pt idx="2153">
                  <c:v>1.7447620856205335</c:v>
                </c:pt>
                <c:pt idx="2154">
                  <c:v>1.7467357973448598</c:v>
                </c:pt>
                <c:pt idx="2155">
                  <c:v>1.7418160996190766</c:v>
                </c:pt>
                <c:pt idx="2156">
                  <c:v>1.7466287316559068</c:v>
                </c:pt>
                <c:pt idx="2157">
                  <c:v>1.7464493066859967</c:v>
                </c:pt>
                <c:pt idx="2158">
                  <c:v>1.7418458590065231</c:v>
                </c:pt>
                <c:pt idx="2159">
                  <c:v>1.7460355038375868</c:v>
                </c:pt>
                <c:pt idx="2160">
                  <c:v>1.7433145458347534</c:v>
                </c:pt>
                <c:pt idx="2161">
                  <c:v>1.74893711734326</c:v>
                </c:pt>
                <c:pt idx="2162">
                  <c:v>1.751947446026443</c:v>
                </c:pt>
                <c:pt idx="2163">
                  <c:v>1.7536672274220466</c:v>
                </c:pt>
                <c:pt idx="2164">
                  <c:v>1.7500982446858433</c:v>
                </c:pt>
                <c:pt idx="2165">
                  <c:v>1.7496107584570801</c:v>
                </c:pt>
                <c:pt idx="2166">
                  <c:v>1.7587840503656864</c:v>
                </c:pt>
                <c:pt idx="2167">
                  <c:v>1.7686211314613134</c:v>
                </c:pt>
                <c:pt idx="2168">
                  <c:v>1.7678807216125867</c:v>
                </c:pt>
                <c:pt idx="2169">
                  <c:v>1.7701885981435199</c:v>
                </c:pt>
                <c:pt idx="2170">
                  <c:v>1.7731149572250964</c:v>
                </c:pt>
                <c:pt idx="2171">
                  <c:v>1.7722983372863468</c:v>
                </c:pt>
                <c:pt idx="2172">
                  <c:v>1.7686802631834067</c:v>
                </c:pt>
                <c:pt idx="2173">
                  <c:v>1.7687526327442367</c:v>
                </c:pt>
                <c:pt idx="2174">
                  <c:v>1.7594992047682201</c:v>
                </c:pt>
                <c:pt idx="2175">
                  <c:v>1.7577820930700432</c:v>
                </c:pt>
                <c:pt idx="2176">
                  <c:v>1.7666940372320734</c:v>
                </c:pt>
                <c:pt idx="2177">
                  <c:v>1.7614922230228636</c:v>
                </c:pt>
                <c:pt idx="2178">
                  <c:v>1.7536700158440031</c:v>
                </c:pt>
                <c:pt idx="2179">
                  <c:v>1.7508417616005965</c:v>
                </c:pt>
                <c:pt idx="2180">
                  <c:v>1.7494176217401964</c:v>
                </c:pt>
                <c:pt idx="2181">
                  <c:v>1.7514472135860168</c:v>
                </c:pt>
                <c:pt idx="2182">
                  <c:v>1.7559830129501866</c:v>
                </c:pt>
                <c:pt idx="2183">
                  <c:v>1.7588933669495734</c:v>
                </c:pt>
                <c:pt idx="2184">
                  <c:v>1.7530518557715133</c:v>
                </c:pt>
                <c:pt idx="2185">
                  <c:v>1.7547604238948133</c:v>
                </c:pt>
                <c:pt idx="2186">
                  <c:v>1.7543766340414333</c:v>
                </c:pt>
                <c:pt idx="2187">
                  <c:v>1.7535300958517801</c:v>
                </c:pt>
                <c:pt idx="2188">
                  <c:v>1.7510185056835201</c:v>
                </c:pt>
                <c:pt idx="2189">
                  <c:v>1.7475069560109435</c:v>
                </c:pt>
                <c:pt idx="2190">
                  <c:v>1.7446290291058701</c:v>
                </c:pt>
                <c:pt idx="2191">
                  <c:v>1.7470145968072301</c:v>
                </c:pt>
                <c:pt idx="2192">
                  <c:v>1.7408826259966099</c:v>
                </c:pt>
                <c:pt idx="2193">
                  <c:v>1.7381114698710831</c:v>
                </c:pt>
                <c:pt idx="2194">
                  <c:v>1.73488233947346</c:v>
                </c:pt>
                <c:pt idx="2195">
                  <c:v>1.7277814053670433</c:v>
                </c:pt>
                <c:pt idx="2196">
                  <c:v>1.7316751799565333</c:v>
                </c:pt>
                <c:pt idx="2197">
                  <c:v>1.7305102647543336</c:v>
                </c:pt>
                <c:pt idx="2198">
                  <c:v>1.7310661445106534</c:v>
                </c:pt>
                <c:pt idx="2199">
                  <c:v>1.7347614450529834</c:v>
                </c:pt>
                <c:pt idx="2200">
                  <c:v>1.7442698860407571</c:v>
                </c:pt>
                <c:pt idx="2201">
                  <c:v>1.7461319672287898</c:v>
                </c:pt>
                <c:pt idx="2202">
                  <c:v>1.7448328688684533</c:v>
                </c:pt>
                <c:pt idx="2203">
                  <c:v>1.7496401485588</c:v>
                </c:pt>
                <c:pt idx="2204">
                  <c:v>1.7458274124901934</c:v>
                </c:pt>
                <c:pt idx="2205">
                  <c:v>1.7431859952758966</c:v>
                </c:pt>
                <c:pt idx="2206">
                  <c:v>1.7378390463595235</c:v>
                </c:pt>
                <c:pt idx="2207">
                  <c:v>1.7378932564514968</c:v>
                </c:pt>
                <c:pt idx="2208">
                  <c:v>1.7418189084164701</c:v>
                </c:pt>
                <c:pt idx="2209">
                  <c:v>1.7390794944989834</c:v>
                </c:pt>
                <c:pt idx="2210">
                  <c:v>1.7372962410735633</c:v>
                </c:pt>
                <c:pt idx="2211">
                  <c:v>1.7398273599492036</c:v>
                </c:pt>
                <c:pt idx="2212">
                  <c:v>1.7365670506448367</c:v>
                </c:pt>
                <c:pt idx="2213">
                  <c:v>1.7380899353585733</c:v>
                </c:pt>
                <c:pt idx="2214">
                  <c:v>1.7420861700802499</c:v>
                </c:pt>
                <c:pt idx="2215">
                  <c:v>1.74755150617585</c:v>
                </c:pt>
                <c:pt idx="2216">
                  <c:v>1.7440235736051364</c:v>
                </c:pt>
                <c:pt idx="2217">
                  <c:v>1.7480385479151632</c:v>
                </c:pt>
                <c:pt idx="2218">
                  <c:v>1.7473957063541634</c:v>
                </c:pt>
                <c:pt idx="2219">
                  <c:v>1.7573856519315101</c:v>
                </c:pt>
                <c:pt idx="2220">
                  <c:v>1.7590944350880935</c:v>
                </c:pt>
                <c:pt idx="2221">
                  <c:v>1.7582028100513967</c:v>
                </c:pt>
                <c:pt idx="2222">
                  <c:v>1.7607678465587167</c:v>
                </c:pt>
                <c:pt idx="2223">
                  <c:v>1.7641704647473035</c:v>
                </c:pt>
                <c:pt idx="2224">
                  <c:v>1.7614023416960769</c:v>
                </c:pt>
                <c:pt idx="2225">
                  <c:v>1.7531250142880834</c:v>
                </c:pt>
                <c:pt idx="2226">
                  <c:v>1.7506898838420366</c:v>
                </c:pt>
                <c:pt idx="2227">
                  <c:v>1.7518958223820167</c:v>
                </c:pt>
                <c:pt idx="2228">
                  <c:v>1.7485566039283098</c:v>
                </c:pt>
                <c:pt idx="2229">
                  <c:v>1.74658699692625</c:v>
                </c:pt>
                <c:pt idx="2230">
                  <c:v>1.7542126874141235</c:v>
                </c:pt>
                <c:pt idx="2231">
                  <c:v>1.76004472304753</c:v>
                </c:pt>
                <c:pt idx="2232">
                  <c:v>1.7757411338203066</c:v>
                </c:pt>
                <c:pt idx="2233">
                  <c:v>1.7695990353410131</c:v>
                </c:pt>
                <c:pt idx="2234">
                  <c:v>1.7634570374106566</c:v>
                </c:pt>
                <c:pt idx="2235">
                  <c:v>1.7675516145311401</c:v>
                </c:pt>
                <c:pt idx="2236">
                  <c:v>1.7545850187563901</c:v>
                </c:pt>
                <c:pt idx="2237">
                  <c:v>1.7532201932325433</c:v>
                </c:pt>
                <c:pt idx="2238">
                  <c:v>1.7620920433084699</c:v>
                </c:pt>
                <c:pt idx="2239">
                  <c:v>1.7620920433084699</c:v>
                </c:pt>
                <c:pt idx="2240">
                  <c:v>1.7655044582205335</c:v>
                </c:pt>
                <c:pt idx="2241">
                  <c:v>1.7689166388388566</c:v>
                </c:pt>
                <c:pt idx="2242">
                  <c:v>1.7736937470251366</c:v>
                </c:pt>
                <c:pt idx="2243">
                  <c:v>1.7648219294687433</c:v>
                </c:pt>
                <c:pt idx="2244">
                  <c:v>1.7620920433084699</c:v>
                </c:pt>
                <c:pt idx="2245">
                  <c:v>1.7689166388388566</c:v>
                </c:pt>
                <c:pt idx="2246">
                  <c:v>1.7695990353410131</c:v>
                </c:pt>
                <c:pt idx="2247">
                  <c:v>1.76618672015905</c:v>
                </c:pt>
                <c:pt idx="2248">
                  <c:v>1.7655044582205335</c:v>
                </c:pt>
                <c:pt idx="2249">
                  <c:v>1.7607271512503833</c:v>
                </c:pt>
                <c:pt idx="2250">
                  <c:v>1.7723288526530467</c:v>
                </c:pt>
                <c:pt idx="2251">
                  <c:v>1.7771060622070964</c:v>
                </c:pt>
                <c:pt idx="2252">
                  <c:v>1.7702814983774067</c:v>
                </c:pt>
                <c:pt idx="2253">
                  <c:v>1.7702814983774067</c:v>
                </c:pt>
                <c:pt idx="2254">
                  <c:v>1.7771060622070964</c:v>
                </c:pt>
                <c:pt idx="2255">
                  <c:v>1.7723288526530467</c:v>
                </c:pt>
                <c:pt idx="2256">
                  <c:v>1.7716464244501899</c:v>
                </c:pt>
                <c:pt idx="2257">
                  <c:v>1.7723288526530467</c:v>
                </c:pt>
                <c:pt idx="2258">
                  <c:v>1.7586798309894467</c:v>
                </c:pt>
                <c:pt idx="2259">
                  <c:v>1.7702814983774067</c:v>
                </c:pt>
                <c:pt idx="2260">
                  <c:v>1.7667049631134166</c:v>
                </c:pt>
                <c:pt idx="2261">
                  <c:v>1.7684600279218368</c:v>
                </c:pt>
                <c:pt idx="2262">
                  <c:v>1.7629000472639536</c:v>
                </c:pt>
                <c:pt idx="2263">
                  <c:v>1.7631247824224332</c:v>
                </c:pt>
                <c:pt idx="2264">
                  <c:v>1.7622988117165068</c:v>
                </c:pt>
                <c:pt idx="2265">
                  <c:v>1.7744474108328234</c:v>
                </c:pt>
                <c:pt idx="2266">
                  <c:v>1.7725196945612334</c:v>
                </c:pt>
                <c:pt idx="2267">
                  <c:v>1.7650749508211032</c:v>
                </c:pt>
                <c:pt idx="2268">
                  <c:v>1.7580813127644734</c:v>
                </c:pt>
                <c:pt idx="2269">
                  <c:v>1.7609723620691333</c:v>
                </c:pt>
                <c:pt idx="2270">
                  <c:v>1.7479600310311267</c:v>
                </c:pt>
                <c:pt idx="2271">
                  <c:v>1.75270170977662</c:v>
                </c:pt>
                <c:pt idx="2272">
                  <c:v>1.7554996061773498</c:v>
                </c:pt>
                <c:pt idx="2273">
                  <c:v>1.7538017888989701</c:v>
                </c:pt>
                <c:pt idx="2274">
                  <c:v>1.7567523848543736</c:v>
                </c:pt>
                <c:pt idx="2275">
                  <c:v>1.7587420017323534</c:v>
                </c:pt>
                <c:pt idx="2276">
                  <c:v>1.7588551833355599</c:v>
                </c:pt>
                <c:pt idx="2277">
                  <c:v>1.7605765917960998</c:v>
                </c:pt>
                <c:pt idx="2278">
                  <c:v>1.76363289908065</c:v>
                </c:pt>
                <c:pt idx="2279">
                  <c:v>1.7603703238232</c:v>
                </c:pt>
                <c:pt idx="2280">
                  <c:v>1.7710356436686532</c:v>
                </c:pt>
                <c:pt idx="2281">
                  <c:v>1.7580889000270032</c:v>
                </c:pt>
                <c:pt idx="2282">
                  <c:v>1.7586606429505434</c:v>
                </c:pt>
                <c:pt idx="2283">
                  <c:v>1.7614745209555103</c:v>
                </c:pt>
                <c:pt idx="2284">
                  <c:v>1.7544750125339066</c:v>
                </c:pt>
                <c:pt idx="2285">
                  <c:v>1.7609605960858568</c:v>
                </c:pt>
                <c:pt idx="2286">
                  <c:v>1.7581810274549401</c:v>
                </c:pt>
                <c:pt idx="2287">
                  <c:v>1.7573522032737869</c:v>
                </c:pt>
                <c:pt idx="2288">
                  <c:v>1.7606452496694966</c:v>
                </c:pt>
                <c:pt idx="2289">
                  <c:v>1.7630170304535231</c:v>
                </c:pt>
                <c:pt idx="2290">
                  <c:v>1.7677001123445801</c:v>
                </c:pt>
                <c:pt idx="2291">
                  <c:v>1.7704953259947933</c:v>
                </c:pt>
                <c:pt idx="2292">
                  <c:v>1.770104485072973</c:v>
                </c:pt>
                <c:pt idx="2293">
                  <c:v>1.7672693918743898</c:v>
                </c:pt>
                <c:pt idx="2294">
                  <c:v>1.7673383259369297</c:v>
                </c:pt>
                <c:pt idx="2295">
                  <c:v>1.7705604565426201</c:v>
                </c:pt>
                <c:pt idx="2296">
                  <c:v>1.7700004086442167</c:v>
                </c:pt>
                <c:pt idx="2297">
                  <c:v>1.77005760836546</c:v>
                </c:pt>
                <c:pt idx="2298">
                  <c:v>1.76897751672883</c:v>
                </c:pt>
                <c:pt idx="2299">
                  <c:v>1.7648931506723164</c:v>
                </c:pt>
                <c:pt idx="2300">
                  <c:v>1.7680605091129566</c:v>
                </c:pt>
                <c:pt idx="2301">
                  <c:v>1.76624959512596</c:v>
                </c:pt>
                <c:pt idx="2302">
                  <c:v>1.7671974934553869</c:v>
                </c:pt>
                <c:pt idx="2303">
                  <c:v>1.7621194509515068</c:v>
                </c:pt>
                <c:pt idx="2304">
                  <c:v>1.7607097529621034</c:v>
                </c:pt>
                <c:pt idx="2305">
                  <c:v>1.7576697956855298</c:v>
                </c:pt>
                <c:pt idx="2306">
                  <c:v>1.7619206647444035</c:v>
                </c:pt>
                <c:pt idx="2307">
                  <c:v>1.7641842144591866</c:v>
                </c:pt>
                <c:pt idx="2308">
                  <c:v>1.7664706776658068</c:v>
                </c:pt>
                <c:pt idx="2309">
                  <c:v>1.7741350748039801</c:v>
                </c:pt>
                <c:pt idx="2310">
                  <c:v>1.7749907247374832</c:v>
                </c:pt>
                <c:pt idx="2311">
                  <c:v>1.7723803332166337</c:v>
                </c:pt>
                <c:pt idx="2312">
                  <c:v>1.7750442588799398</c:v>
                </c:pt>
                <c:pt idx="2313">
                  <c:v>1.7721964336517868</c:v>
                </c:pt>
                <c:pt idx="2314">
                  <c:v>1.7704542343589633</c:v>
                </c:pt>
                <c:pt idx="2315">
                  <c:v>1.7731018259567699</c:v>
                </c:pt>
                <c:pt idx="2316">
                  <c:v>1.7742517835487499</c:v>
                </c:pt>
                <c:pt idx="2317">
                  <c:v>1.7732368158419398</c:v>
                </c:pt>
                <c:pt idx="2318">
                  <c:v>1.7779363995775235</c:v>
                </c:pt>
                <c:pt idx="2319">
                  <c:v>1.78401401353143</c:v>
                </c:pt>
                <c:pt idx="2320">
                  <c:v>1.7839861664726266</c:v>
                </c:pt>
                <c:pt idx="2321">
                  <c:v>1.7853390759052399</c:v>
                </c:pt>
                <c:pt idx="2322">
                  <c:v>1.7882008003863235</c:v>
                </c:pt>
                <c:pt idx="2323">
                  <c:v>1.7909448167770667</c:v>
                </c:pt>
                <c:pt idx="2324">
                  <c:v>1.7941935257710302</c:v>
                </c:pt>
                <c:pt idx="2325">
                  <c:v>1.7960366064942102</c:v>
                </c:pt>
                <c:pt idx="2326">
                  <c:v>1.7936664985054698</c:v>
                </c:pt>
                <c:pt idx="2327">
                  <c:v>1.79517587379841</c:v>
                </c:pt>
                <c:pt idx="2328">
                  <c:v>1.7913760188163399</c:v>
                </c:pt>
                <c:pt idx="2329">
                  <c:v>1.7941199124240033</c:v>
                </c:pt>
                <c:pt idx="2330">
                  <c:v>1.7968336110131864</c:v>
                </c:pt>
                <c:pt idx="2331">
                  <c:v>1.7953056108139567</c:v>
                </c:pt>
                <c:pt idx="2332">
                  <c:v>1.7945378296721237</c:v>
                </c:pt>
                <c:pt idx="2333">
                  <c:v>1.7979583703234001</c:v>
                </c:pt>
                <c:pt idx="2334">
                  <c:v>1.7945414410749898</c:v>
                </c:pt>
                <c:pt idx="2335">
                  <c:v>1.7937821820188165</c:v>
                </c:pt>
                <c:pt idx="2336">
                  <c:v>1.7947607469886566</c:v>
                </c:pt>
                <c:pt idx="2337">
                  <c:v>1.7920352012873166</c:v>
                </c:pt>
                <c:pt idx="2338">
                  <c:v>1.7914067940534466</c:v>
                </c:pt>
                <c:pt idx="2339">
                  <c:v>1.794949832170353</c:v>
                </c:pt>
                <c:pt idx="2340">
                  <c:v>1.7932097991986902</c:v>
                </c:pt>
                <c:pt idx="2341">
                  <c:v>1.7987596593828135</c:v>
                </c:pt>
                <c:pt idx="2342">
                  <c:v>1.8020414096627668</c:v>
                </c:pt>
                <c:pt idx="2343">
                  <c:v>1.8010716720806699</c:v>
                </c:pt>
                <c:pt idx="2344">
                  <c:v>1.8057585279306767</c:v>
                </c:pt>
                <c:pt idx="2345">
                  <c:v>1.8069169134044367</c:v>
                </c:pt>
                <c:pt idx="2346">
                  <c:v>1.8080160909497101</c:v>
                </c:pt>
                <c:pt idx="2347">
                  <c:v>1.8001949092990734</c:v>
                </c:pt>
                <c:pt idx="2348">
                  <c:v>1.7977697659127998</c:v>
                </c:pt>
                <c:pt idx="2349">
                  <c:v>1.8071777252592767</c:v>
                </c:pt>
                <c:pt idx="2350">
                  <c:v>1.8038334343708933</c:v>
                </c:pt>
                <c:pt idx="2351">
                  <c:v>1.7886379668998769</c:v>
                </c:pt>
                <c:pt idx="2352">
                  <c:v>1.7872577337558269</c:v>
                </c:pt>
                <c:pt idx="2353">
                  <c:v>1.7849984898671967</c:v>
                </c:pt>
                <c:pt idx="2354">
                  <c:v>1.7898024100932535</c:v>
                </c:pt>
                <c:pt idx="2355">
                  <c:v>1.76772679840339</c:v>
                </c:pt>
                <c:pt idx="2356">
                  <c:v>1.7758349768542099</c:v>
                </c:pt>
                <c:pt idx="2357">
                  <c:v>1.7817551165089167</c:v>
                </c:pt>
                <c:pt idx="2358">
                  <c:v>1.7896644240992465</c:v>
                </c:pt>
                <c:pt idx="2359">
                  <c:v>1.7839345469344368</c:v>
                </c:pt>
                <c:pt idx="2360">
                  <c:v>1.77748713607885</c:v>
                </c:pt>
                <c:pt idx="2361">
                  <c:v>1.7852444613560834</c:v>
                </c:pt>
                <c:pt idx="2362">
                  <c:v>1.7828499468694936</c:v>
                </c:pt>
                <c:pt idx="2363">
                  <c:v>1.7732626517047401</c:v>
                </c:pt>
                <c:pt idx="2364">
                  <c:v>1.7749953745959335</c:v>
                </c:pt>
                <c:pt idx="2365">
                  <c:v>1.7673248496540099</c:v>
                </c:pt>
                <c:pt idx="2366">
                  <c:v>1.7614268565772668</c:v>
                </c:pt>
                <c:pt idx="2367">
                  <c:v>1.7645779428679866</c:v>
                </c:pt>
                <c:pt idx="2368">
                  <c:v>1.7544398609098499</c:v>
                </c:pt>
                <c:pt idx="2369">
                  <c:v>1.75385562115755</c:v>
                </c:pt>
                <c:pt idx="2370">
                  <c:v>1.7722577940106132</c:v>
                </c:pt>
                <c:pt idx="2371">
                  <c:v>1.7804295656511133</c:v>
                </c:pt>
                <c:pt idx="2372">
                  <c:v>1.7857845393584533</c:v>
                </c:pt>
                <c:pt idx="2373">
                  <c:v>1.7958157655659803</c:v>
                </c:pt>
                <c:pt idx="2374">
                  <c:v>1.79176892794274</c:v>
                </c:pt>
                <c:pt idx="2375">
                  <c:v>1.7920783743848201</c:v>
                </c:pt>
                <c:pt idx="2376">
                  <c:v>1.7911164367412</c:v>
                </c:pt>
                <c:pt idx="2377">
                  <c:v>1.7979132835222098</c:v>
                </c:pt>
                <c:pt idx="2378">
                  <c:v>1.7990899425783267</c:v>
                </c:pt>
                <c:pt idx="2379">
                  <c:v>1.8009730448519135</c:v>
                </c:pt>
                <c:pt idx="2380">
                  <c:v>1.8150418777739901</c:v>
                </c:pt>
                <c:pt idx="2381">
                  <c:v>1.8184144850447066</c:v>
                </c:pt>
                <c:pt idx="2382">
                  <c:v>1.8296839371525666</c:v>
                </c:pt>
                <c:pt idx="2383">
                  <c:v>1.8185849235541767</c:v>
                </c:pt>
                <c:pt idx="2384">
                  <c:v>1.8239585444577167</c:v>
                </c:pt>
                <c:pt idx="2385">
                  <c:v>1.8174520288887865</c:v>
                </c:pt>
                <c:pt idx="2386">
                  <c:v>1.8108592157252568</c:v>
                </c:pt>
                <c:pt idx="2387">
                  <c:v>1.8203584426867134</c:v>
                </c:pt>
                <c:pt idx="2388">
                  <c:v>1.8245705558018965</c:v>
                </c:pt>
                <c:pt idx="2389">
                  <c:v>1.8310337748659868</c:v>
                </c:pt>
                <c:pt idx="2390">
                  <c:v>1.8403118998445667</c:v>
                </c:pt>
                <c:pt idx="2391">
                  <c:v>1.8542547454646732</c:v>
                </c:pt>
                <c:pt idx="2392">
                  <c:v>1.8412828753950901</c:v>
                </c:pt>
                <c:pt idx="2393">
                  <c:v>1.8372241557915767</c:v>
                </c:pt>
                <c:pt idx="2394">
                  <c:v>1.8380769315819936</c:v>
                </c:pt>
                <c:pt idx="2395">
                  <c:v>1.8377593527942702</c:v>
                </c:pt>
                <c:pt idx="2396">
                  <c:v>1.8282574630495769</c:v>
                </c:pt>
                <c:pt idx="2397">
                  <c:v>1.8335567507849067</c:v>
                </c:pt>
                <c:pt idx="2398">
                  <c:v>1.8388832901942667</c:v>
                </c:pt>
                <c:pt idx="2399">
                  <c:v>1.8331693043488766</c:v>
                </c:pt>
                <c:pt idx="2400">
                  <c:v>1.8360369708833699</c:v>
                </c:pt>
                <c:pt idx="2401">
                  <c:v>1.83959975429883</c:v>
                </c:pt>
                <c:pt idx="2402">
                  <c:v>1.8322058151073133</c:v>
                </c:pt>
                <c:pt idx="2403">
                  <c:v>1.8359531175385364</c:v>
                </c:pt>
                <c:pt idx="2404">
                  <c:v>1.83674378560246</c:v>
                </c:pt>
                <c:pt idx="2405">
                  <c:v>1.8428189833866835</c:v>
                </c:pt>
                <c:pt idx="2406">
                  <c:v>1.8371976497006932</c:v>
                </c:pt>
                <c:pt idx="2407">
                  <c:v>1.8432259789101064</c:v>
                </c:pt>
                <c:pt idx="2408">
                  <c:v>1.8429685380626435</c:v>
                </c:pt>
                <c:pt idx="2409">
                  <c:v>1.8439123251414102</c:v>
                </c:pt>
                <c:pt idx="2410">
                  <c:v>1.8485783120245836</c:v>
                </c:pt>
                <c:pt idx="2411">
                  <c:v>1.8605790829397</c:v>
                </c:pt>
                <c:pt idx="2412">
                  <c:v>1.8642804446590866</c:v>
                </c:pt>
                <c:pt idx="2413">
                  <c:v>1.8635459890730035</c:v>
                </c:pt>
                <c:pt idx="2414">
                  <c:v>1.8779206341589765</c:v>
                </c:pt>
                <c:pt idx="2415">
                  <c:v>1.8781673289832366</c:v>
                </c:pt>
                <c:pt idx="2416">
                  <c:v>1.8896337808238532</c:v>
                </c:pt>
                <c:pt idx="2417">
                  <c:v>1.8839983594886134</c:v>
                </c:pt>
                <c:pt idx="2418">
                  <c:v>1.8974499243533935</c:v>
                </c:pt>
                <c:pt idx="2419">
                  <c:v>1.9035539171089202</c:v>
                </c:pt>
                <c:pt idx="2420">
                  <c:v>1.9121753610135466</c:v>
                </c:pt>
                <c:pt idx="2421">
                  <c:v>1.9245786405026333</c:v>
                </c:pt>
                <c:pt idx="2422">
                  <c:v>1.9238114405974336</c:v>
                </c:pt>
                <c:pt idx="2423">
                  <c:v>1.9165210525682568</c:v>
                </c:pt>
                <c:pt idx="2424">
                  <c:v>1.9217959234360034</c:v>
                </c:pt>
                <c:pt idx="2425">
                  <c:v>1.9196504349699535</c:v>
                </c:pt>
                <c:pt idx="2426">
                  <c:v>1.9127240203421367</c:v>
                </c:pt>
                <c:pt idx="2427">
                  <c:v>1.9137052929111065</c:v>
                </c:pt>
                <c:pt idx="2428">
                  <c:v>1.9173599033037501</c:v>
                </c:pt>
                <c:pt idx="2429">
                  <c:v>1.9301601573201601</c:v>
                </c:pt>
                <c:pt idx="2430">
                  <c:v>1.9357673689582064</c:v>
                </c:pt>
                <c:pt idx="2431">
                  <c:v>1.9392281406585268</c:v>
                </c:pt>
                <c:pt idx="2432">
                  <c:v>1.9410917845492899</c:v>
                </c:pt>
                <c:pt idx="2433">
                  <c:v>1.9440565092127169</c:v>
                </c:pt>
                <c:pt idx="2434">
                  <c:v>1.9431661582020501</c:v>
                </c:pt>
                <c:pt idx="2435">
                  <c:v>1.9169050784100667</c:v>
                </c:pt>
                <c:pt idx="2436">
                  <c:v>1.9272856144108566</c:v>
                </c:pt>
                <c:pt idx="2437">
                  <c:v>1.9007338302430901</c:v>
                </c:pt>
                <c:pt idx="2438">
                  <c:v>1.87641838442834</c:v>
                </c:pt>
                <c:pt idx="2439">
                  <c:v>1.8753870480170567</c:v>
                </c:pt>
                <c:pt idx="2440">
                  <c:v>1.8648314451018002</c:v>
                </c:pt>
                <c:pt idx="2441">
                  <c:v>1.8345974838454968</c:v>
                </c:pt>
                <c:pt idx="2442">
                  <c:v>1.8539957961582001</c:v>
                </c:pt>
                <c:pt idx="2443">
                  <c:v>1.8592568966437568</c:v>
                </c:pt>
                <c:pt idx="2444">
                  <c:v>1.8669050994556702</c:v>
                </c:pt>
                <c:pt idx="2445">
                  <c:v>1.8699810527059333</c:v>
                </c:pt>
                <c:pt idx="2446">
                  <c:v>1.8895660002891201</c:v>
                </c:pt>
                <c:pt idx="2447">
                  <c:v>1.8899913611657964</c:v>
                </c:pt>
                <c:pt idx="2448">
                  <c:v>1.9051201071761099</c:v>
                </c:pt>
                <c:pt idx="2449">
                  <c:v>1.8881147621057401</c:v>
                </c:pt>
                <c:pt idx="2450">
                  <c:v>1.8983905027224601</c:v>
                </c:pt>
                <c:pt idx="2451">
                  <c:v>1.9011343056489034</c:v>
                </c:pt>
                <c:pt idx="2452">
                  <c:v>1.9062255155236365</c:v>
                </c:pt>
                <c:pt idx="2453">
                  <c:v>1.9088664081826368</c:v>
                </c:pt>
                <c:pt idx="2454">
                  <c:v>1.9119775701611132</c:v>
                </c:pt>
                <c:pt idx="2455">
                  <c:v>1.9247929499099001</c:v>
                </c:pt>
                <c:pt idx="2456">
                  <c:v>1.9350468126804399</c:v>
                </c:pt>
                <c:pt idx="2457">
                  <c:v>1.9239457827425499</c:v>
                </c:pt>
                <c:pt idx="2458">
                  <c:v>1.9285366923143734</c:v>
                </c:pt>
                <c:pt idx="2459">
                  <c:v>1.9200415752405899</c:v>
                </c:pt>
                <c:pt idx="2460">
                  <c:v>1.8967256703293403</c:v>
                </c:pt>
                <c:pt idx="2461">
                  <c:v>1.8774599054807268</c:v>
                </c:pt>
                <c:pt idx="2462">
                  <c:v>1.8890235326582865</c:v>
                </c:pt>
                <c:pt idx="2463">
                  <c:v>1.8706148236946565</c:v>
                </c:pt>
                <c:pt idx="2464">
                  <c:v>1.8710375197080136</c:v>
                </c:pt>
                <c:pt idx="2465">
                  <c:v>1.8658594480347601</c:v>
                </c:pt>
                <c:pt idx="2466">
                  <c:v>1.8640540045431966</c:v>
                </c:pt>
                <c:pt idx="2467">
                  <c:v>1.8539979824861101</c:v>
                </c:pt>
                <c:pt idx="2468">
                  <c:v>1.8631169760036765</c:v>
                </c:pt>
                <c:pt idx="2469">
                  <c:v>1.8643256142633469</c:v>
                </c:pt>
                <c:pt idx="2470">
                  <c:v>1.8629921018862265</c:v>
                </c:pt>
                <c:pt idx="2471">
                  <c:v>1.8567878955186268</c:v>
                </c:pt>
                <c:pt idx="2472">
                  <c:v>1.8439264178755697</c:v>
                </c:pt>
                <c:pt idx="2473">
                  <c:v>1.84463896872387</c:v>
                </c:pt>
                <c:pt idx="2474">
                  <c:v>1.8634959132867832</c:v>
                </c:pt>
                <c:pt idx="2475">
                  <c:v>1.8812442646609899</c:v>
                </c:pt>
                <c:pt idx="2476">
                  <c:v>1.8767506188305803</c:v>
                </c:pt>
                <c:pt idx="2477">
                  <c:v>1.8601706852478463</c:v>
                </c:pt>
                <c:pt idx="2478">
                  <c:v>1.8464727204105469</c:v>
                </c:pt>
                <c:pt idx="2479">
                  <c:v>1.8547216636455932</c:v>
                </c:pt>
                <c:pt idx="2480">
                  <c:v>1.83096028057927</c:v>
                </c:pt>
                <c:pt idx="2481">
                  <c:v>1.82637856151898</c:v>
                </c:pt>
                <c:pt idx="2482">
                  <c:v>1.8265510179949267</c:v>
                </c:pt>
                <c:pt idx="2483">
                  <c:v>1.8334347658607868</c:v>
                </c:pt>
                <c:pt idx="2484">
                  <c:v>1.8419991978401866</c:v>
                </c:pt>
                <c:pt idx="2485">
                  <c:v>1.8556511408106067</c:v>
                </c:pt>
                <c:pt idx="2486">
                  <c:v>1.8530772785834835</c:v>
                </c:pt>
                <c:pt idx="2487">
                  <c:v>1.8546583920578434</c:v>
                </c:pt>
                <c:pt idx="2488">
                  <c:v>1.8666288061057399</c:v>
                </c:pt>
                <c:pt idx="2489">
                  <c:v>1.8809396714671831</c:v>
                </c:pt>
                <c:pt idx="2490">
                  <c:v>1.8729165869801268</c:v>
                </c:pt>
                <c:pt idx="2491">
                  <c:v>1.8761495178311431</c:v>
                </c:pt>
                <c:pt idx="2492">
                  <c:v>1.8839892079096234</c:v>
                </c:pt>
                <c:pt idx="2493">
                  <c:v>1.8932475109530265</c:v>
                </c:pt>
                <c:pt idx="2494">
                  <c:v>1.8913605033365799</c:v>
                </c:pt>
                <c:pt idx="2495">
                  <c:v>1.8865506533174266</c:v>
                </c:pt>
                <c:pt idx="2496">
                  <c:v>1.8637734545181666</c:v>
                </c:pt>
                <c:pt idx="2497">
                  <c:v>1.8893778256209164</c:v>
                </c:pt>
                <c:pt idx="2498">
                  <c:v>1.8783254068328936</c:v>
                </c:pt>
                <c:pt idx="2499">
                  <c:v>1.8724306420407233</c:v>
                </c:pt>
                <c:pt idx="2500">
                  <c:v>1.8692182611561032</c:v>
                </c:pt>
                <c:pt idx="2501">
                  <c:v>1.8706580376965196</c:v>
                </c:pt>
                <c:pt idx="2502">
                  <c:v>1.8702106245474936</c:v>
                </c:pt>
                <c:pt idx="2503">
                  <c:v>1.8824523474067867</c:v>
                </c:pt>
                <c:pt idx="2504">
                  <c:v>1.8637896561882268</c:v>
                </c:pt>
                <c:pt idx="2505">
                  <c:v>1.8799149262294934</c:v>
                </c:pt>
                <c:pt idx="2506">
                  <c:v>1.8708774029720898</c:v>
                </c:pt>
                <c:pt idx="2507">
                  <c:v>1.8690956135353101</c:v>
                </c:pt>
                <c:pt idx="2508">
                  <c:v>1.8578769949261933</c:v>
                </c:pt>
                <c:pt idx="2509">
                  <c:v>1.8620976948590331</c:v>
                </c:pt>
                <c:pt idx="2510">
                  <c:v>1.8660902063810401</c:v>
                </c:pt>
                <c:pt idx="2511">
                  <c:v>1.86486566355725</c:v>
                </c:pt>
                <c:pt idx="2512">
                  <c:v>1.8687703100027935</c:v>
                </c:pt>
                <c:pt idx="2513">
                  <c:v>1.8747453102691736</c:v>
                </c:pt>
                <c:pt idx="2514">
                  <c:v>1.8761155580095534</c:v>
                </c:pt>
                <c:pt idx="2515">
                  <c:v>1.8683354648168269</c:v>
                </c:pt>
                <c:pt idx="2516">
                  <c:v>1.8561989020057934</c:v>
                </c:pt>
                <c:pt idx="2517">
                  <c:v>1.8761801405776</c:v>
                </c:pt>
                <c:pt idx="2518">
                  <c:v>1.8933563016321298</c:v>
                </c:pt>
                <c:pt idx="2519">
                  <c:v>1.8916702530916767</c:v>
                </c:pt>
                <c:pt idx="2520">
                  <c:v>1.8843884236066033</c:v>
                </c:pt>
                <c:pt idx="2521">
                  <c:v>1.8833442493440569</c:v>
                </c:pt>
                <c:pt idx="2522">
                  <c:v>1.8930975918657269</c:v>
                </c:pt>
                <c:pt idx="2523">
                  <c:v>1.8985431792290699</c:v>
                </c:pt>
                <c:pt idx="2524">
                  <c:v>1.9023445638812897</c:v>
                </c:pt>
                <c:pt idx="2525">
                  <c:v>1.9056529273031302</c:v>
                </c:pt>
                <c:pt idx="2526">
                  <c:v>1.9140504603025335</c:v>
                </c:pt>
                <c:pt idx="2527">
                  <c:v>1.9191685316444367</c:v>
                </c:pt>
                <c:pt idx="2528">
                  <c:v>1.9141916576712499</c:v>
                </c:pt>
                <c:pt idx="2529">
                  <c:v>1.9220474860978936</c:v>
                </c:pt>
                <c:pt idx="2530">
                  <c:v>1.9254717502999796</c:v>
                </c:pt>
                <c:pt idx="2531">
                  <c:v>1.9332075576943033</c:v>
                </c:pt>
                <c:pt idx="2532">
                  <c:v>1.9321605097948134</c:v>
                </c:pt>
                <c:pt idx="2533">
                  <c:v>1.9314593658671668</c:v>
                </c:pt>
                <c:pt idx="2534">
                  <c:v>1.93387750593914</c:v>
                </c:pt>
                <c:pt idx="2535">
                  <c:v>1.9425214971445899</c:v>
                </c:pt>
                <c:pt idx="2536">
                  <c:v>1.9457961967423898</c:v>
                </c:pt>
                <c:pt idx="2537">
                  <c:v>1.9370779169239503</c:v>
                </c:pt>
                <c:pt idx="2538">
                  <c:v>1.9433586981687299</c:v>
                </c:pt>
                <c:pt idx="2539">
                  <c:v>1.9447472170461</c:v>
                </c:pt>
                <c:pt idx="2540">
                  <c:v>1.9453934382377931</c:v>
                </c:pt>
                <c:pt idx="2541">
                  <c:v>1.9530353284038966</c:v>
                </c:pt>
                <c:pt idx="2542">
                  <c:v>1.9597902445215833</c:v>
                </c:pt>
                <c:pt idx="2543">
                  <c:v>1.9698381038800366</c:v>
                </c:pt>
                <c:pt idx="2544">
                  <c:v>1.966623744463887</c:v>
                </c:pt>
                <c:pt idx="2545">
                  <c:v>1.9680886134627433</c:v>
                </c:pt>
                <c:pt idx="2546">
                  <c:v>1.9707383867867165</c:v>
                </c:pt>
                <c:pt idx="2547">
                  <c:v>1.9765942472670968</c:v>
                </c:pt>
                <c:pt idx="2548">
                  <c:v>1.9807069720991668</c:v>
                </c:pt>
                <c:pt idx="2549">
                  <c:v>1.9854074033590834</c:v>
                </c:pt>
                <c:pt idx="2550">
                  <c:v>1.9889937533304665</c:v>
                </c:pt>
                <c:pt idx="2551">
                  <c:v>1.9879733404580264</c:v>
                </c:pt>
                <c:pt idx="2552">
                  <c:v>1.9701486462592233</c:v>
                </c:pt>
                <c:pt idx="2553">
                  <c:v>1.9466170061751302</c:v>
                </c:pt>
                <c:pt idx="2554">
                  <c:v>1.9378058242211467</c:v>
                </c:pt>
                <c:pt idx="2555">
                  <c:v>1.9073842637857135</c:v>
                </c:pt>
                <c:pt idx="2556">
                  <c:v>1.9268577759254135</c:v>
                </c:pt>
                <c:pt idx="2557">
                  <c:v>1.9571366022637733</c:v>
                </c:pt>
                <c:pt idx="2558">
                  <c:v>1.9470970642648464</c:v>
                </c:pt>
                <c:pt idx="2559">
                  <c:v>1.9732422836895702</c:v>
                </c:pt>
                <c:pt idx="2560">
                  <c:v>1.9684919318095335</c:v>
                </c:pt>
                <c:pt idx="2561">
                  <c:v>2.0095087724188434</c:v>
                </c:pt>
                <c:pt idx="2562">
                  <c:v>1.9712921729488333</c:v>
                </c:pt>
                <c:pt idx="2563">
                  <c:v>1.9539079083397166</c:v>
                </c:pt>
                <c:pt idx="2564">
                  <c:v>1.8717993161180502</c:v>
                </c:pt>
                <c:pt idx="2565">
                  <c:v>1.8006169494533433</c:v>
                </c:pt>
                <c:pt idx="2566">
                  <c:v>1.8393463557907699</c:v>
                </c:pt>
                <c:pt idx="2567">
                  <c:v>1.8195276763424466</c:v>
                </c:pt>
                <c:pt idx="2568">
                  <c:v>1.7839216064739798</c:v>
                </c:pt>
                <c:pt idx="2569">
                  <c:v>1.6876136646219735</c:v>
                </c:pt>
                <c:pt idx="2570">
                  <c:v>1.71571690360361</c:v>
                </c:pt>
                <c:pt idx="2571">
                  <c:v>1.7604696159348816</c:v>
                </c:pt>
                <c:pt idx="2572">
                  <c:v>1.7874988191491041</c:v>
                </c:pt>
                <c:pt idx="2573">
                  <c:v>1.8267693932387434</c:v>
                </c:pt>
                <c:pt idx="2574">
                  <c:v>1.8351097537640364</c:v>
                </c:pt>
                <c:pt idx="2575">
                  <c:v>1.8834532327050868</c:v>
                </c:pt>
                <c:pt idx="2576">
                  <c:v>1.8897784897604097</c:v>
                </c:pt>
                <c:pt idx="2577">
                  <c:v>1.8886679910173501</c:v>
                </c:pt>
                <c:pt idx="2578">
                  <c:v>1.8708515194664699</c:v>
                </c:pt>
                <c:pt idx="2579">
                  <c:v>1.87576870653323</c:v>
                </c:pt>
                <c:pt idx="2580">
                  <c:v>1.8934370514873298</c:v>
                </c:pt>
                <c:pt idx="2581">
                  <c:v>1.8920079854288001</c:v>
                </c:pt>
                <c:pt idx="2582">
                  <c:v>1.9113110373801032</c:v>
                </c:pt>
                <c:pt idx="2583">
                  <c:v>1.8955558815026101</c:v>
                </c:pt>
                <c:pt idx="2584">
                  <c:v>1.896923390396007</c:v>
                </c:pt>
                <c:pt idx="2585">
                  <c:v>1.9055112755229233</c:v>
                </c:pt>
                <c:pt idx="2586">
                  <c:v>1.8881139303986398</c:v>
                </c:pt>
                <c:pt idx="2587">
                  <c:v>1.8991281946421534</c:v>
                </c:pt>
                <c:pt idx="2588">
                  <c:v>1.9304699077300034</c:v>
                </c:pt>
                <c:pt idx="2589">
                  <c:v>1.9498537639907632</c:v>
                </c:pt>
                <c:pt idx="2590">
                  <c:v>1.9395096726710701</c:v>
                </c:pt>
                <c:pt idx="2591">
                  <c:v>1.9448150429431734</c:v>
                </c:pt>
                <c:pt idx="2592">
                  <c:v>1.9523701047898037</c:v>
                </c:pt>
                <c:pt idx="2593">
                  <c:v>1.9448123696579867</c:v>
                </c:pt>
                <c:pt idx="2594">
                  <c:v>1.9530337349026266</c:v>
                </c:pt>
                <c:pt idx="2595">
                  <c:v>1.9621460830975168</c:v>
                </c:pt>
                <c:pt idx="2596">
                  <c:v>1.9387083655683366</c:v>
                </c:pt>
                <c:pt idx="2597">
                  <c:v>1.9545518557888266</c:v>
                </c:pt>
                <c:pt idx="2598">
                  <c:v>1.9569567437495066</c:v>
                </c:pt>
                <c:pt idx="2599">
                  <c:v>1.9350765319218663</c:v>
                </c:pt>
                <c:pt idx="2600">
                  <c:v>1.9373998898102631</c:v>
                </c:pt>
                <c:pt idx="2601">
                  <c:v>1.9312411843389399</c:v>
                </c:pt>
                <c:pt idx="2602">
                  <c:v>1.9250876755896502</c:v>
                </c:pt>
                <c:pt idx="2603">
                  <c:v>1.897773979617307</c:v>
                </c:pt>
                <c:pt idx="2604">
                  <c:v>1.9276322002901367</c:v>
                </c:pt>
                <c:pt idx="2605">
                  <c:v>1.9144708063858031</c:v>
                </c:pt>
                <c:pt idx="2606">
                  <c:v>1.9025801572403467</c:v>
                </c:pt>
                <c:pt idx="2607">
                  <c:v>1.9180030365791401</c:v>
                </c:pt>
                <c:pt idx="2608">
                  <c:v>1.9285584216780236</c:v>
                </c:pt>
                <c:pt idx="2609">
                  <c:v>1.9433326234731867</c:v>
                </c:pt>
                <c:pt idx="2610">
                  <c:v>1.9396224740736934</c:v>
                </c:pt>
                <c:pt idx="2611">
                  <c:v>1.9056988883586901</c:v>
                </c:pt>
                <c:pt idx="2612">
                  <c:v>1.9115336405228234</c:v>
                </c:pt>
                <c:pt idx="2613">
                  <c:v>1.9160311617123933</c:v>
                </c:pt>
                <c:pt idx="2614">
                  <c:v>1.9196997504053765</c:v>
                </c:pt>
                <c:pt idx="2615">
                  <c:v>1.928786635690803</c:v>
                </c:pt>
                <c:pt idx="2616">
                  <c:v>1.9084100640335435</c:v>
                </c:pt>
                <c:pt idx="2617">
                  <c:v>1.9055621611762499</c:v>
                </c:pt>
                <c:pt idx="2618">
                  <c:v>1.9002440947039532</c:v>
                </c:pt>
                <c:pt idx="2619">
                  <c:v>1.9108910352997965</c:v>
                </c:pt>
                <c:pt idx="2620">
                  <c:v>1.9007348223388469</c:v>
                </c:pt>
                <c:pt idx="2621">
                  <c:v>1.8953126294162335</c:v>
                </c:pt>
                <c:pt idx="2622">
                  <c:v>1.8752221774765967</c:v>
                </c:pt>
                <c:pt idx="2623">
                  <c:v>1.85408725107183</c:v>
                </c:pt>
                <c:pt idx="2624">
                  <c:v>1.8436525407578868</c:v>
                </c:pt>
                <c:pt idx="2625">
                  <c:v>1.8490724348858067</c:v>
                </c:pt>
                <c:pt idx="2626">
                  <c:v>1.8655724682716965</c:v>
                </c:pt>
                <c:pt idx="2627">
                  <c:v>1.8874059330330102</c:v>
                </c:pt>
                <c:pt idx="2628">
                  <c:v>1.9151552850955067</c:v>
                </c:pt>
                <c:pt idx="2629">
                  <c:v>1.9007765508912868</c:v>
                </c:pt>
                <c:pt idx="2630">
                  <c:v>1.9015089380148968</c:v>
                </c:pt>
                <c:pt idx="2631">
                  <c:v>1.8785777605613998</c:v>
                </c:pt>
                <c:pt idx="2632">
                  <c:v>1.8847856598361166</c:v>
                </c:pt>
                <c:pt idx="2633">
                  <c:v>1.9003620222117867</c:v>
                </c:pt>
                <c:pt idx="2634">
                  <c:v>1.9016508166158637</c:v>
                </c:pt>
                <c:pt idx="2635">
                  <c:v>1.90134995817856</c:v>
                </c:pt>
                <c:pt idx="2636">
                  <c:v>1.8990391357353966</c:v>
                </c:pt>
                <c:pt idx="2637">
                  <c:v>1.9033594232479301</c:v>
                </c:pt>
                <c:pt idx="2638">
                  <c:v>1.9044855689548201</c:v>
                </c:pt>
                <c:pt idx="2639">
                  <c:v>1.9092031112871133</c:v>
                </c:pt>
                <c:pt idx="2640">
                  <c:v>1.9083066459870566</c:v>
                </c:pt>
                <c:pt idx="2641">
                  <c:v>1.90621526415432</c:v>
                </c:pt>
                <c:pt idx="2642">
                  <c:v>1.9049449509190468</c:v>
                </c:pt>
                <c:pt idx="2643">
                  <c:v>1.9060521631886302</c:v>
                </c:pt>
                <c:pt idx="2644">
                  <c:v>1.90392045291809</c:v>
                </c:pt>
                <c:pt idx="2645">
                  <c:v>1.9097638450210399</c:v>
                </c:pt>
                <c:pt idx="2646">
                  <c:v>1.9081805173162534</c:v>
                </c:pt>
                <c:pt idx="2647">
                  <c:v>1.9148153165715733</c:v>
                </c:pt>
                <c:pt idx="2648">
                  <c:v>1.9122761707629798</c:v>
                </c:pt>
                <c:pt idx="2649">
                  <c:v>1.9135956041353133</c:v>
                </c:pt>
                <c:pt idx="2650">
                  <c:v>1.9143459649964767</c:v>
                </c:pt>
                <c:pt idx="2651">
                  <c:v>1.9126493300502903</c:v>
                </c:pt>
                <c:pt idx="2652">
                  <c:v>1.9145446825541468</c:v>
                </c:pt>
                <c:pt idx="2653">
                  <c:v>1.9140549153878901</c:v>
                </c:pt>
                <c:pt idx="2654">
                  <c:v>1.9146885378946903</c:v>
                </c:pt>
                <c:pt idx="2655">
                  <c:v>1.9152783175666934</c:v>
                </c:pt>
                <c:pt idx="2656">
                  <c:v>1.9163026130828333</c:v>
                </c:pt>
                <c:pt idx="2657">
                  <c:v>1.9210046571803299</c:v>
                </c:pt>
                <c:pt idx="2658">
                  <c:v>1.9211560928557734</c:v>
                </c:pt>
                <c:pt idx="2659">
                  <c:v>1.9191200324891236</c:v>
                </c:pt>
                <c:pt idx="2660">
                  <c:v>1.9222759983759998</c:v>
                </c:pt>
                <c:pt idx="2661">
                  <c:v>1.9219305332656467</c:v>
                </c:pt>
                <c:pt idx="2662">
                  <c:v>1.9251417696780966</c:v>
                </c:pt>
                <c:pt idx="2663">
                  <c:v>1.9250527573512202</c:v>
                </c:pt>
                <c:pt idx="2664">
                  <c:v>1.9229874341513531</c:v>
                </c:pt>
                <c:pt idx="2665">
                  <c:v>1.9270530264636434</c:v>
                </c:pt>
                <c:pt idx="2666">
                  <c:v>1.9231004161036267</c:v>
                </c:pt>
                <c:pt idx="2667">
                  <c:v>1.9253819993288266</c:v>
                </c:pt>
                <c:pt idx="2668">
                  <c:v>1.9224690955929367</c:v>
                </c:pt>
                <c:pt idx="2669">
                  <c:v>1.9202944612138066</c:v>
                </c:pt>
                <c:pt idx="2670">
                  <c:v>1.9151168644153067</c:v>
                </c:pt>
                <c:pt idx="2671">
                  <c:v>1.9111164664714033</c:v>
                </c:pt>
                <c:pt idx="2672">
                  <c:v>1.9066906518578433</c:v>
                </c:pt>
                <c:pt idx="2673">
                  <c:v>1.9053284428241166</c:v>
                </c:pt>
                <c:pt idx="2674">
                  <c:v>1.9064879317964698</c:v>
                </c:pt>
                <c:pt idx="2675">
                  <c:v>1.9094730407181133</c:v>
                </c:pt>
                <c:pt idx="2676">
                  <c:v>1.9069993951058566</c:v>
                </c:pt>
                <c:pt idx="2677">
                  <c:v>1.91055369796491</c:v>
                </c:pt>
                <c:pt idx="2678">
                  <c:v>1.9127561497013466</c:v>
                </c:pt>
                <c:pt idx="2679">
                  <c:v>1.9119329613560965</c:v>
                </c:pt>
                <c:pt idx="2680">
                  <c:v>1.9090577617620532</c:v>
                </c:pt>
                <c:pt idx="2681">
                  <c:v>1.9075446195348331</c:v>
                </c:pt>
                <c:pt idx="2682">
                  <c:v>1.9006693983399898</c:v>
                </c:pt>
                <c:pt idx="2683">
                  <c:v>1.90090591397908</c:v>
                </c:pt>
                <c:pt idx="2684">
                  <c:v>1.9040003978958566</c:v>
                </c:pt>
                <c:pt idx="2685">
                  <c:v>1.9080883410771567</c:v>
                </c:pt>
                <c:pt idx="2686">
                  <c:v>1.91201419898957</c:v>
                </c:pt>
                <c:pt idx="2687">
                  <c:v>1.9129691226592633</c:v>
                </c:pt>
                <c:pt idx="2688">
                  <c:v>1.9048701664854433</c:v>
                </c:pt>
                <c:pt idx="2689">
                  <c:v>1.9074495344050666</c:v>
                </c:pt>
                <c:pt idx="2690">
                  <c:v>1.9065666468924067</c:v>
                </c:pt>
                <c:pt idx="2691">
                  <c:v>1.9083871021103065</c:v>
                </c:pt>
                <c:pt idx="2692">
                  <c:v>1.9095790453939301</c:v>
                </c:pt>
                <c:pt idx="2693">
                  <c:v>1.9094022509596034</c:v>
                </c:pt>
                <c:pt idx="2694">
                  <c:v>1.9075719013989867</c:v>
                </c:pt>
                <c:pt idx="2695">
                  <c:v>1.9053010492141735</c:v>
                </c:pt>
                <c:pt idx="2696">
                  <c:v>1.9074931358482667</c:v>
                </c:pt>
                <c:pt idx="2697">
                  <c:v>1.9051245519903468</c:v>
                </c:pt>
                <c:pt idx="2698">
                  <c:v>1.90905959845097</c:v>
                </c:pt>
                <c:pt idx="2699">
                  <c:v>1.90867863770948</c:v>
                </c:pt>
                <c:pt idx="2700">
                  <c:v>1.9097555836575602</c:v>
                </c:pt>
                <c:pt idx="2701">
                  <c:v>1.9127118133147498</c:v>
                </c:pt>
                <c:pt idx="2702">
                  <c:v>1.9128394752761899</c:v>
                </c:pt>
                <c:pt idx="2703">
                  <c:v>1.9106663401556734</c:v>
                </c:pt>
                <c:pt idx="2704">
                  <c:v>1.9114686382518233</c:v>
                </c:pt>
                <c:pt idx="2705">
                  <c:v>1.90386240035778</c:v>
                </c:pt>
                <c:pt idx="2706">
                  <c:v>1.9049247265125799</c:v>
                </c:pt>
                <c:pt idx="2707">
                  <c:v>1.902063564278283</c:v>
                </c:pt>
                <c:pt idx="2708">
                  <c:v>1.8860976154504199</c:v>
                </c:pt>
                <c:pt idx="2709">
                  <c:v>1.8903116961646134</c:v>
                </c:pt>
                <c:pt idx="2710">
                  <c:v>1.8844511617737767</c:v>
                </c:pt>
                <c:pt idx="2711">
                  <c:v>1.8886652466127567</c:v>
                </c:pt>
                <c:pt idx="2712">
                  <c:v>1.8885182607222735</c:v>
                </c:pt>
                <c:pt idx="2713">
                  <c:v>1.8912727406719601</c:v>
                </c:pt>
                <c:pt idx="2714">
                  <c:v>1.8967799624733666</c:v>
                </c:pt>
                <c:pt idx="2715">
                  <c:v>1.8985929961968664</c:v>
                </c:pt>
                <c:pt idx="2716">
                  <c:v>1.8974765721413231</c:v>
                </c:pt>
                <c:pt idx="2717">
                  <c:v>1.89514398017763</c:v>
                </c:pt>
                <c:pt idx="2718">
                  <c:v>1.8921549171698768</c:v>
                </c:pt>
                <c:pt idx="2719">
                  <c:v>1.8845296334160331</c:v>
                </c:pt>
                <c:pt idx="2720">
                  <c:v>1.88183442319462</c:v>
                </c:pt>
                <c:pt idx="2721">
                  <c:v>1.8733660369379266</c:v>
                </c:pt>
                <c:pt idx="2722">
                  <c:v>1.8781979221044869</c:v>
                </c:pt>
                <c:pt idx="2723">
                  <c:v>1.8855291225095465</c:v>
                </c:pt>
                <c:pt idx="2724">
                  <c:v>1.8907721645378963</c:v>
                </c:pt>
                <c:pt idx="2725">
                  <c:v>1.8915073237300266</c:v>
                </c:pt>
                <c:pt idx="2726">
                  <c:v>1.8841187481564934</c:v>
                </c:pt>
                <c:pt idx="2727">
                  <c:v>1.8762974066354399</c:v>
                </c:pt>
                <c:pt idx="2728">
                  <c:v>1.8820681586781201</c:v>
                </c:pt>
                <c:pt idx="2729">
                  <c:v>1.8772996587248933</c:v>
                </c:pt>
                <c:pt idx="2730">
                  <c:v>1.8943316224365034</c:v>
                </c:pt>
                <c:pt idx="2731">
                  <c:v>1.8954496857411034</c:v>
                </c:pt>
                <c:pt idx="2732">
                  <c:v>1.8860115900950067</c:v>
                </c:pt>
                <c:pt idx="2733">
                  <c:v>1.8691953108266466</c:v>
                </c:pt>
                <c:pt idx="2734">
                  <c:v>1.8646527160265969</c:v>
                </c:pt>
                <c:pt idx="2735">
                  <c:v>1.86714392994434</c:v>
                </c:pt>
                <c:pt idx="2736">
                  <c:v>1.8802712478253969</c:v>
                </c:pt>
                <c:pt idx="2737">
                  <c:v>1.8792412251840267</c:v>
                </c:pt>
                <c:pt idx="2738">
                  <c:v>1.8776324822248434</c:v>
                </c:pt>
                <c:pt idx="2739">
                  <c:v>1.8825574164494034</c:v>
                </c:pt>
                <c:pt idx="2740">
                  <c:v>1.8848138982740668</c:v>
                </c:pt>
                <c:pt idx="2741">
                  <c:v>1.8890917136251832</c:v>
                </c:pt>
                <c:pt idx="2742">
                  <c:v>1.8961853892420966</c:v>
                </c:pt>
                <c:pt idx="2743">
                  <c:v>1.8925553788891101</c:v>
                </c:pt>
                <c:pt idx="2744">
                  <c:v>1.884834509108037</c:v>
                </c:pt>
                <c:pt idx="2745">
                  <c:v>1.8825586490806334</c:v>
                </c:pt>
                <c:pt idx="2746">
                  <c:v>1.8901129027225798</c:v>
                </c:pt>
                <c:pt idx="2747">
                  <c:v>1.8893874471852534</c:v>
                </c:pt>
                <c:pt idx="2748">
                  <c:v>1.8772126555841602</c:v>
                </c:pt>
                <c:pt idx="2749">
                  <c:v>1.871330920637627</c:v>
                </c:pt>
                <c:pt idx="2750">
                  <c:v>1.8777734010827167</c:v>
                </c:pt>
                <c:pt idx="2751">
                  <c:v>1.8663022373756035</c:v>
                </c:pt>
                <c:pt idx="2752">
                  <c:v>1.8701424520139467</c:v>
                </c:pt>
                <c:pt idx="2753">
                  <c:v>1.8716489439857098</c:v>
                </c:pt>
                <c:pt idx="2754">
                  <c:v>1.8701790506473432</c:v>
                </c:pt>
                <c:pt idx="2755">
                  <c:v>1.8739942663611966</c:v>
                </c:pt>
                <c:pt idx="2756">
                  <c:v>1.8762493281080699</c:v>
                </c:pt>
                <c:pt idx="2757">
                  <c:v>1.8749786909852333</c:v>
                </c:pt>
                <c:pt idx="2758">
                  <c:v>1.8736546376802501</c:v>
                </c:pt>
                <c:pt idx="2759">
                  <c:v>1.8726052239931235</c:v>
                </c:pt>
                <c:pt idx="2760">
                  <c:v>1.8715989952130936</c:v>
                </c:pt>
                <c:pt idx="2761">
                  <c:v>1.8702524088012267</c:v>
                </c:pt>
                <c:pt idx="2762">
                  <c:v>1.8718031072212369</c:v>
                </c:pt>
                <c:pt idx="2763">
                  <c:v>1.8738290305490402</c:v>
                </c:pt>
                <c:pt idx="2764">
                  <c:v>1.8714448369344268</c:v>
                </c:pt>
                <c:pt idx="2765">
                  <c:v>1.8726535618784437</c:v>
                </c:pt>
                <c:pt idx="2766">
                  <c:v>1.8729996017333399</c:v>
                </c:pt>
                <c:pt idx="2767">
                  <c:v>1.8724995069468069</c:v>
                </c:pt>
                <c:pt idx="2768">
                  <c:v>1.8735208173387334</c:v>
                </c:pt>
                <c:pt idx="2769">
                  <c:v>1.8739250230106699</c:v>
                </c:pt>
                <c:pt idx="2770">
                  <c:v>1.8736206141727199</c:v>
                </c:pt>
                <c:pt idx="2771">
                  <c:v>1.8706944171004765</c:v>
                </c:pt>
                <c:pt idx="2772">
                  <c:v>1.8618098457827701</c:v>
                </c:pt>
                <c:pt idx="2773">
                  <c:v>1.8587757694117901</c:v>
                </c:pt>
                <c:pt idx="2774">
                  <c:v>1.85737907898692</c:v>
                </c:pt>
                <c:pt idx="2775">
                  <c:v>1.8565825701214436</c:v>
                </c:pt>
                <c:pt idx="2776">
                  <c:v>1.8562822276624</c:v>
                </c:pt>
                <c:pt idx="2777">
                  <c:v>1.8603629809681899</c:v>
                </c:pt>
                <c:pt idx="2778">
                  <c:v>1.8569576412113433</c:v>
                </c:pt>
                <c:pt idx="2779">
                  <c:v>1.8586296729371565</c:v>
                </c:pt>
                <c:pt idx="2780">
                  <c:v>1.8592754565475769</c:v>
                </c:pt>
                <c:pt idx="2781">
                  <c:v>1.8590605623097201</c:v>
                </c:pt>
                <c:pt idx="2782">
                  <c:v>1.8592754565475769</c:v>
                </c:pt>
                <c:pt idx="2783">
                  <c:v>1.8592754565475769</c:v>
                </c:pt>
                <c:pt idx="2784">
                  <c:v>1.85949042309034</c:v>
                </c:pt>
                <c:pt idx="2785">
                  <c:v>1.8592754565475769</c:v>
                </c:pt>
                <c:pt idx="2786">
                  <c:v>1.8592754565475769</c:v>
                </c:pt>
                <c:pt idx="2787">
                  <c:v>1.8590605623097201</c:v>
                </c:pt>
                <c:pt idx="2788">
                  <c:v>1.8597061838261266</c:v>
                </c:pt>
                <c:pt idx="2789">
                  <c:v>1.8599211429533264</c:v>
                </c:pt>
                <c:pt idx="2790">
                  <c:v>1.8592751572593269</c:v>
                </c:pt>
                <c:pt idx="2791">
                  <c:v>1.85949042309034</c:v>
                </c:pt>
                <c:pt idx="2792">
                  <c:v>1.85949042309034</c:v>
                </c:pt>
                <c:pt idx="2793">
                  <c:v>1.8599211429533264</c:v>
                </c:pt>
                <c:pt idx="2794">
                  <c:v>1.85970641512085</c:v>
                </c:pt>
                <c:pt idx="2795">
                  <c:v>1.8592751572593269</c:v>
                </c:pt>
                <c:pt idx="2796">
                  <c:v>1.85949042309034</c:v>
                </c:pt>
                <c:pt idx="2797">
                  <c:v>1.85949042309034</c:v>
                </c:pt>
                <c:pt idx="2798">
                  <c:v>1.85970641512085</c:v>
                </c:pt>
                <c:pt idx="2799">
                  <c:v>1.8590599642074668</c:v>
                </c:pt>
                <c:pt idx="2800">
                  <c:v>1.85949042309034</c:v>
                </c:pt>
                <c:pt idx="2801">
                  <c:v>1.85949042309034</c:v>
                </c:pt>
                <c:pt idx="2802">
                  <c:v>1.85970641512085</c:v>
                </c:pt>
                <c:pt idx="2803">
                  <c:v>1.8592751572593269</c:v>
                </c:pt>
                <c:pt idx="2804">
                  <c:v>1.85949042309034</c:v>
                </c:pt>
                <c:pt idx="2805">
                  <c:v>1.8590599642074668</c:v>
                </c:pt>
                <c:pt idx="2806">
                  <c:v>1.8562607285449799</c:v>
                </c:pt>
                <c:pt idx="2807">
                  <c:v>1.8586294054899832</c:v>
                </c:pt>
                <c:pt idx="2808">
                  <c:v>1.8853324760996333</c:v>
                </c:pt>
                <c:pt idx="2809">
                  <c:v>1.8766799616567666</c:v>
                </c:pt>
                <c:pt idx="2810">
                  <c:v>1.8613756893119866</c:v>
                </c:pt>
                <c:pt idx="2811">
                  <c:v>1.8476697584185466</c:v>
                </c:pt>
                <c:pt idx="2812">
                  <c:v>1.8677930041063133</c:v>
                </c:pt>
                <c:pt idx="2813">
                  <c:v>1.8619842452112667</c:v>
                </c:pt>
                <c:pt idx="2814">
                  <c:v>1.8778100262628634</c:v>
                </c:pt>
                <c:pt idx="2815">
                  <c:v>1.8850704673066832</c:v>
                </c:pt>
                <c:pt idx="2816">
                  <c:v>1.8965405631280163</c:v>
                </c:pt>
                <c:pt idx="2817">
                  <c:v>1.8979920036651896</c:v>
                </c:pt>
                <c:pt idx="2818">
                  <c:v>1.9049035225724567</c:v>
                </c:pt>
                <c:pt idx="2819">
                  <c:v>1.9034516579139833</c:v>
                </c:pt>
                <c:pt idx="2820">
                  <c:v>1.9075462875561933</c:v>
                </c:pt>
                <c:pt idx="2821">
                  <c:v>1.8906750514185966</c:v>
                </c:pt>
                <c:pt idx="2822">
                  <c:v>1.88857153587853</c:v>
                </c:pt>
                <c:pt idx="2823">
                  <c:v>1.8975447314939367</c:v>
                </c:pt>
                <c:pt idx="2824">
                  <c:v>1.8886297564726267</c:v>
                </c:pt>
                <c:pt idx="2825">
                  <c:v>1.8830362303170365</c:v>
                </c:pt>
                <c:pt idx="2826">
                  <c:v>1.8894748563320434</c:v>
                </c:pt>
                <c:pt idx="2827">
                  <c:v>1.9077703586354897</c:v>
                </c:pt>
                <c:pt idx="2828">
                  <c:v>1.9070126291952398</c:v>
                </c:pt>
                <c:pt idx="2829">
                  <c:v>1.9039538578886832</c:v>
                </c:pt>
                <c:pt idx="2830">
                  <c:v>1.9083528967886101</c:v>
                </c:pt>
                <c:pt idx="2831">
                  <c:v>1.9208129989594234</c:v>
                </c:pt>
                <c:pt idx="2832">
                  <c:v>1.9373898550422599</c:v>
                </c:pt>
                <c:pt idx="2833">
                  <c:v>1.936865365802787</c:v>
                </c:pt>
                <c:pt idx="2834">
                  <c:v>1.9383222075380999</c:v>
                </c:pt>
                <c:pt idx="2835">
                  <c:v>1.9442068266362467</c:v>
                </c:pt>
                <c:pt idx="2836">
                  <c:v>1.95259729492902</c:v>
                </c:pt>
                <c:pt idx="2837">
                  <c:v>1.9530828895864036</c:v>
                </c:pt>
                <c:pt idx="2838">
                  <c:v>1.9578786463406332</c:v>
                </c:pt>
                <c:pt idx="2839">
                  <c:v>1.9524883794244765</c:v>
                </c:pt>
                <c:pt idx="2840">
                  <c:v>1.9694731649189068</c:v>
                </c:pt>
                <c:pt idx="2841">
                  <c:v>1.9747431509787898</c:v>
                </c:pt>
                <c:pt idx="2842">
                  <c:v>1.9668622135355933</c:v>
                </c:pt>
                <c:pt idx="2843">
                  <c:v>1.9553289366400268</c:v>
                </c:pt>
                <c:pt idx="2844">
                  <c:v>1.9703259684054066</c:v>
                </c:pt>
                <c:pt idx="2845">
                  <c:v>1.9557550704067399</c:v>
                </c:pt>
                <c:pt idx="2846">
                  <c:v>1.9727552842438065</c:v>
                </c:pt>
                <c:pt idx="2847">
                  <c:v>1.9759929002935965</c:v>
                </c:pt>
                <c:pt idx="2848">
                  <c:v>1.9756047822876763</c:v>
                </c:pt>
                <c:pt idx="2849">
                  <c:v>1.9752340096836833</c:v>
                </c:pt>
                <c:pt idx="2850">
                  <c:v>1.9854907220991833</c:v>
                </c:pt>
                <c:pt idx="2851">
                  <c:v>1.9749838881829866</c:v>
                </c:pt>
                <c:pt idx="2852">
                  <c:v>1.9783893624689968</c:v>
                </c:pt>
                <c:pt idx="2853">
                  <c:v>1.9685264253350765</c:v>
                </c:pt>
                <c:pt idx="2854">
                  <c:v>1.9691113117129202</c:v>
                </c:pt>
                <c:pt idx="2855">
                  <c:v>1.9818031675064933</c:v>
                </c:pt>
                <c:pt idx="2856">
                  <c:v>1.99359469822205</c:v>
                </c:pt>
                <c:pt idx="2857">
                  <c:v>1.9774833816255599</c:v>
                </c:pt>
                <c:pt idx="2858">
                  <c:v>1.9631802129982265</c:v>
                </c:pt>
                <c:pt idx="2859">
                  <c:v>1.92949554774865</c:v>
                </c:pt>
                <c:pt idx="2860">
                  <c:v>1.9482007266177732</c:v>
                </c:pt>
                <c:pt idx="2861">
                  <c:v>1.9722841630397534</c:v>
                </c:pt>
                <c:pt idx="2862">
                  <c:v>1.9682321527725997</c:v>
                </c:pt>
                <c:pt idx="2863">
                  <c:v>1.9545906033143534</c:v>
                </c:pt>
                <c:pt idx="2864">
                  <c:v>1.9503298618346168</c:v>
                </c:pt>
                <c:pt idx="2865">
                  <c:v>1.9674027724507335</c:v>
                </c:pt>
                <c:pt idx="2866">
                  <c:v>1.9660147999491802</c:v>
                </c:pt>
                <c:pt idx="2867">
                  <c:v>1.9822735717985898</c:v>
                </c:pt>
                <c:pt idx="2868">
                  <c:v>1.9787183500464931</c:v>
                </c:pt>
                <c:pt idx="2869">
                  <c:v>1.9819793047439298</c:v>
                </c:pt>
                <c:pt idx="2870">
                  <c:v>1.98282023692481</c:v>
                </c:pt>
                <c:pt idx="2871">
                  <c:v>1.985687319578</c:v>
                </c:pt>
                <c:pt idx="2872">
                  <c:v>1.9841938134380499</c:v>
                </c:pt>
                <c:pt idx="2873">
                  <c:v>1.9867605957258831</c:v>
                </c:pt>
                <c:pt idx="2874">
                  <c:v>1.98066507211119</c:v>
                </c:pt>
                <c:pt idx="2875">
                  <c:v>1.9954386110338536</c:v>
                </c:pt>
                <c:pt idx="2876">
                  <c:v>1.9938272586955132</c:v>
                </c:pt>
                <c:pt idx="2877">
                  <c:v>1.9942592322475834</c:v>
                </c:pt>
                <c:pt idx="2878">
                  <c:v>1.9917627844209</c:v>
                </c:pt>
                <c:pt idx="2879">
                  <c:v>1.9993874990591767</c:v>
                </c:pt>
                <c:pt idx="2880">
                  <c:v>2.0019754532727334</c:v>
                </c:pt>
                <c:pt idx="2881">
                  <c:v>2.00547508539016</c:v>
                </c:pt>
                <c:pt idx="2882">
                  <c:v>2.0024492623715262</c:v>
                </c:pt>
                <c:pt idx="2883">
                  <c:v>1.9930368808753964</c:v>
                </c:pt>
                <c:pt idx="2884">
                  <c:v>1.992501899877863</c:v>
                </c:pt>
                <c:pt idx="2885">
                  <c:v>1.9704320984395034</c:v>
                </c:pt>
                <c:pt idx="2886">
                  <c:v>1.9933018911947631</c:v>
                </c:pt>
                <c:pt idx="2887">
                  <c:v>2.0021514820586601</c:v>
                </c:pt>
                <c:pt idx="2888">
                  <c:v>1.9999314608249799</c:v>
                </c:pt>
                <c:pt idx="2889">
                  <c:v>2.00956369722718</c:v>
                </c:pt>
                <c:pt idx="2890">
                  <c:v>2.0153110230673601</c:v>
                </c:pt>
                <c:pt idx="2891">
                  <c:v>2.0187414090445368</c:v>
                </c:pt>
                <c:pt idx="2892">
                  <c:v>2.0195796377598398</c:v>
                </c:pt>
                <c:pt idx="2893">
                  <c:v>2.0210484498486601</c:v>
                </c:pt>
                <c:pt idx="2894">
                  <c:v>2.0300633064280933</c:v>
                </c:pt>
                <c:pt idx="2895">
                  <c:v>2.0428575657705497</c:v>
                </c:pt>
                <c:pt idx="2896">
                  <c:v>2.0399596462212366</c:v>
                </c:pt>
                <c:pt idx="2897">
                  <c:v>2.0458717506849835</c:v>
                </c:pt>
                <c:pt idx="2898">
                  <c:v>2.0324709717458265</c:v>
                </c:pt>
                <c:pt idx="2899">
                  <c:v>2.0499810673078764</c:v>
                </c:pt>
                <c:pt idx="2900">
                  <c:v>2.0558762308936767</c:v>
                </c:pt>
                <c:pt idx="2901">
                  <c:v>2.0498533348809169</c:v>
                </c:pt>
                <c:pt idx="2902">
                  <c:v>2.0526105267773969</c:v>
                </c:pt>
                <c:pt idx="2903">
                  <c:v>2.0469399909865502</c:v>
                </c:pt>
                <c:pt idx="2904">
                  <c:v>2.0338175764136737</c:v>
                </c:pt>
                <c:pt idx="2905">
                  <c:v>2.0095627234789766</c:v>
                </c:pt>
                <c:pt idx="2906">
                  <c:v>2.0330958063086335</c:v>
                </c:pt>
                <c:pt idx="2907">
                  <c:v>2.0463489474851699</c:v>
                </c:pt>
                <c:pt idx="2908">
                  <c:v>2.0498831564134399</c:v>
                </c:pt>
                <c:pt idx="2909">
                  <c:v>2.0671094928022633</c:v>
                </c:pt>
                <c:pt idx="2910">
                  <c:v>2.0711634255615001</c:v>
                </c:pt>
                <c:pt idx="2911">
                  <c:v>2.0635426843910265</c:v>
                </c:pt>
                <c:pt idx="2912">
                  <c:v>2.0628962049955368</c:v>
                </c:pt>
                <c:pt idx="2913">
                  <c:v>2.0698766695046467</c:v>
                </c:pt>
                <c:pt idx="2914">
                  <c:v>2.0617569629599264</c:v>
                </c:pt>
                <c:pt idx="2915">
                  <c:v>2.0583693713987801</c:v>
                </c:pt>
                <c:pt idx="2916">
                  <c:v>2.072023248838573</c:v>
                </c:pt>
                <c:pt idx="2917">
                  <c:v>2.0635684824614633</c:v>
                </c:pt>
                <c:pt idx="2918">
                  <c:v>2.074054611691817</c:v>
                </c:pt>
                <c:pt idx="2919">
                  <c:v>2.07672201892861</c:v>
                </c:pt>
                <c:pt idx="2920">
                  <c:v>2.0752093472960564</c:v>
                </c:pt>
                <c:pt idx="2921">
                  <c:v>2.0771866713244767</c:v>
                </c:pt>
                <c:pt idx="2922">
                  <c:v>2.0815816666672267</c:v>
                </c:pt>
                <c:pt idx="2923">
                  <c:v>2.0866826610644567</c:v>
                </c:pt>
                <c:pt idx="2924">
                  <c:v>2.0898333431443401</c:v>
                </c:pt>
                <c:pt idx="2925">
                  <c:v>2.0939483498096099</c:v>
                </c:pt>
                <c:pt idx="2926">
                  <c:v>2.0826229705495032</c:v>
                </c:pt>
                <c:pt idx="2927">
                  <c:v>2.0639832009880834</c:v>
                </c:pt>
                <c:pt idx="2928">
                  <c:v>2.0665911010917632</c:v>
                </c:pt>
                <c:pt idx="2929">
                  <c:v>2.0800148594471799</c:v>
                </c:pt>
                <c:pt idx="2930">
                  <c:v>2.0949727752996568</c:v>
                </c:pt>
                <c:pt idx="2931">
                  <c:v>2.0976517913733499</c:v>
                </c:pt>
                <c:pt idx="2932">
                  <c:v>2.1012129097422032</c:v>
                </c:pt>
                <c:pt idx="2933">
                  <c:v>2.0910492959399165</c:v>
                </c:pt>
                <c:pt idx="2934">
                  <c:v>2.1066163307722898</c:v>
                </c:pt>
                <c:pt idx="2935">
                  <c:v>2.1142985448649569</c:v>
                </c:pt>
                <c:pt idx="2936">
                  <c:v>2.1116847204589368</c:v>
                </c:pt>
                <c:pt idx="2937">
                  <c:v>2.1125743559429067</c:v>
                </c:pt>
                <c:pt idx="2938">
                  <c:v>2.1179055606793598</c:v>
                </c:pt>
                <c:pt idx="2939">
                  <c:v>2.1174835207811067</c:v>
                </c:pt>
                <c:pt idx="2940">
                  <c:v>2.1111380753435198</c:v>
                </c:pt>
                <c:pt idx="2941">
                  <c:v>2.1091169082948236</c:v>
                </c:pt>
                <c:pt idx="2942">
                  <c:v>2.1018027969856865</c:v>
                </c:pt>
                <c:pt idx="2943">
                  <c:v>2.0880936496380236</c:v>
                </c:pt>
                <c:pt idx="2944">
                  <c:v>2.0925539119402301</c:v>
                </c:pt>
                <c:pt idx="2945">
                  <c:v>2.0833549767270898</c:v>
                </c:pt>
                <c:pt idx="2946">
                  <c:v>2.0975839551236395</c:v>
                </c:pt>
                <c:pt idx="2947">
                  <c:v>2.0947288358092666</c:v>
                </c:pt>
                <c:pt idx="2948">
                  <c:v>2.0779343694469832</c:v>
                </c:pt>
                <c:pt idx="2949">
                  <c:v>2.0497041825816429</c:v>
                </c:pt>
                <c:pt idx="2950">
                  <c:v>2.0482147006821267</c:v>
                </c:pt>
                <c:pt idx="2951">
                  <c:v>2.0642697439562965</c:v>
                </c:pt>
                <c:pt idx="2952">
                  <c:v>2.0845188246537103</c:v>
                </c:pt>
                <c:pt idx="2953">
                  <c:v>2.0871954701963902</c:v>
                </c:pt>
                <c:pt idx="2954">
                  <c:v>2.0827631194241132</c:v>
                </c:pt>
                <c:pt idx="2955">
                  <c:v>2.0498048538501501</c:v>
                </c:pt>
                <c:pt idx="2956">
                  <c:v>2.0553385542964566</c:v>
                </c:pt>
                <c:pt idx="2957">
                  <c:v>2.0343022193522398</c:v>
                </c:pt>
                <c:pt idx="2958">
                  <c:v>2.0531679996817136</c:v>
                </c:pt>
                <c:pt idx="2959">
                  <c:v>2.0304104207179967</c:v>
                </c:pt>
                <c:pt idx="2960">
                  <c:v>2.04832756771799</c:v>
                </c:pt>
                <c:pt idx="2961">
                  <c:v>2.05631284339885</c:v>
                </c:pt>
                <c:pt idx="2962">
                  <c:v>2.0706286748617999</c:v>
                </c:pt>
                <c:pt idx="2963">
                  <c:v>2.0672476990683069</c:v>
                </c:pt>
                <c:pt idx="2964">
                  <c:v>2.0561105522284699</c:v>
                </c:pt>
                <c:pt idx="2965">
                  <c:v>2.0524476750806167</c:v>
                </c:pt>
                <c:pt idx="2966">
                  <c:v>2.0563306157444634</c:v>
                </c:pt>
                <c:pt idx="2967">
                  <c:v>2.0844951944526602</c:v>
                </c:pt>
                <c:pt idx="2968">
                  <c:v>2.0970074351290333</c:v>
                </c:pt>
                <c:pt idx="2969">
                  <c:v>2.1022377146476368</c:v>
                </c:pt>
                <c:pt idx="2970">
                  <c:v>2.1146037538751066</c:v>
                </c:pt>
                <c:pt idx="2971">
                  <c:v>2.12080832313453</c:v>
                </c:pt>
                <c:pt idx="2972">
                  <c:v>2.1262568077246935</c:v>
                </c:pt>
                <c:pt idx="2973">
                  <c:v>2.123691533023143</c:v>
                </c:pt>
                <c:pt idx="2974">
                  <c:v>2.1336467195941533</c:v>
                </c:pt>
                <c:pt idx="2975">
                  <c:v>2.1359810654937132</c:v>
                </c:pt>
                <c:pt idx="2976">
                  <c:v>2.1280576625666034</c:v>
                </c:pt>
                <c:pt idx="2977">
                  <c:v>2.1426395727375733</c:v>
                </c:pt>
                <c:pt idx="2978">
                  <c:v>2.14924534397935</c:v>
                </c:pt>
                <c:pt idx="2979">
                  <c:v>2.1510739486534534</c:v>
                </c:pt>
                <c:pt idx="2980">
                  <c:v>2.1591386293076602</c:v>
                </c:pt>
                <c:pt idx="2981">
                  <c:v>2.1690805415177099</c:v>
                </c:pt>
                <c:pt idx="2982">
                  <c:v>2.1794749356655632</c:v>
                </c:pt>
                <c:pt idx="2983">
                  <c:v>2.1854052094935166</c:v>
                </c:pt>
                <c:pt idx="2984">
                  <c:v>2.1861873440824597</c:v>
                </c:pt>
                <c:pt idx="2985">
                  <c:v>2.1797694364953863</c:v>
                </c:pt>
                <c:pt idx="2986">
                  <c:v>2.1693896814349269</c:v>
                </c:pt>
                <c:pt idx="2987">
                  <c:v>2.1708750347809431</c:v>
                </c:pt>
                <c:pt idx="2988">
                  <c:v>2.1838875074150499</c:v>
                </c:pt>
                <c:pt idx="2989">
                  <c:v>2.1866224806886496</c:v>
                </c:pt>
                <c:pt idx="2990">
                  <c:v>2.1952543380088798</c:v>
                </c:pt>
                <c:pt idx="2991">
                  <c:v>2.1901112480234834</c:v>
                </c:pt>
                <c:pt idx="2992">
                  <c:v>2.1951693046624432</c:v>
                </c:pt>
                <c:pt idx="2993">
                  <c:v>2.1939052034755999</c:v>
                </c:pt>
                <c:pt idx="2994">
                  <c:v>2.1907942943823033</c:v>
                </c:pt>
                <c:pt idx="2995">
                  <c:v>2.1930283931743637</c:v>
                </c:pt>
                <c:pt idx="2996">
                  <c:v>2.1993516522612233</c:v>
                </c:pt>
                <c:pt idx="2997">
                  <c:v>2.1560397677170999</c:v>
                </c:pt>
                <c:pt idx="2998">
                  <c:v>2.1784585629331534</c:v>
                </c:pt>
                <c:pt idx="2999">
                  <c:v>2.1418597578186733</c:v>
                </c:pt>
                <c:pt idx="3000">
                  <c:v>2.1234503535431033</c:v>
                </c:pt>
                <c:pt idx="3001">
                  <c:v>2.1501501879782832</c:v>
                </c:pt>
                <c:pt idx="3002">
                  <c:v>2.134685526074763</c:v>
                </c:pt>
                <c:pt idx="3003">
                  <c:v>2.1559526694387432</c:v>
                </c:pt>
                <c:pt idx="3004">
                  <c:v>2.1926177591863731</c:v>
                </c:pt>
                <c:pt idx="3005">
                  <c:v>2.1955722110684701</c:v>
                </c:pt>
                <c:pt idx="3006">
                  <c:v>2.1847378426325297</c:v>
                </c:pt>
                <c:pt idx="3007">
                  <c:v>2.2010232251158164</c:v>
                </c:pt>
                <c:pt idx="3008">
                  <c:v>2.1861897207303866</c:v>
                </c:pt>
                <c:pt idx="3009">
                  <c:v>2.1745958043283102</c:v>
                </c:pt>
                <c:pt idx="3010">
                  <c:v>2.2018469591446568</c:v>
                </c:pt>
                <c:pt idx="3011">
                  <c:v>2.1842142720835733</c:v>
                </c:pt>
                <c:pt idx="3012">
                  <c:v>2.1678379947869835</c:v>
                </c:pt>
                <c:pt idx="3013">
                  <c:v>2.1525060819125335</c:v>
                </c:pt>
                <c:pt idx="3014">
                  <c:v>2.1753381939882366</c:v>
                </c:pt>
                <c:pt idx="3015">
                  <c:v>2.1858177280142232</c:v>
                </c:pt>
                <c:pt idx="3016">
                  <c:v>2.1937515237689267</c:v>
                </c:pt>
                <c:pt idx="3017">
                  <c:v>2.2136629173889864</c:v>
                </c:pt>
                <c:pt idx="3018">
                  <c:v>2.2134586008498869</c:v>
                </c:pt>
                <c:pt idx="3019">
                  <c:v>2.2130528032006569</c:v>
                </c:pt>
                <c:pt idx="3020">
                  <c:v>2.2104261991255432</c:v>
                </c:pt>
                <c:pt idx="3021">
                  <c:v>2.20343659307356</c:v>
                </c:pt>
                <c:pt idx="3022">
                  <c:v>2.2165591590092699</c:v>
                </c:pt>
                <c:pt idx="3023">
                  <c:v>2.2167172045405934</c:v>
                </c:pt>
                <c:pt idx="3024">
                  <c:v>2.1887913616153631</c:v>
                </c:pt>
                <c:pt idx="3025">
                  <c:v>2.1881253758540433</c:v>
                </c:pt>
                <c:pt idx="3026">
                  <c:v>2.1782798242014167</c:v>
                </c:pt>
                <c:pt idx="3027">
                  <c:v>2.1784598156592665</c:v>
                </c:pt>
                <c:pt idx="3028">
                  <c:v>2.1874773745444629</c:v>
                </c:pt>
                <c:pt idx="3029">
                  <c:v>2.1858690300840666</c:v>
                </c:pt>
                <c:pt idx="3030">
                  <c:v>2.1664577130402765</c:v>
                </c:pt>
                <c:pt idx="3031">
                  <c:v>2.1692178858113533</c:v>
                </c:pt>
                <c:pt idx="3032">
                  <c:v>2.1500317942268867</c:v>
                </c:pt>
                <c:pt idx="3033">
                  <c:v>2.1341978238438002</c:v>
                </c:pt>
                <c:pt idx="3034">
                  <c:v>2.1220008209158334</c:v>
                </c:pt>
                <c:pt idx="3035">
                  <c:v>2.0939941726860334</c:v>
                </c:pt>
                <c:pt idx="3036">
                  <c:v>2.1019824687436137</c:v>
                </c:pt>
                <c:pt idx="3037">
                  <c:v>2.0864957411518534</c:v>
                </c:pt>
                <c:pt idx="3038">
                  <c:v>2.0876903330544367</c:v>
                </c:pt>
                <c:pt idx="3039">
                  <c:v>2.0883105354597968</c:v>
                </c:pt>
                <c:pt idx="3040">
                  <c:v>2.1195103443637966</c:v>
                </c:pt>
                <c:pt idx="3041">
                  <c:v>2.1372732024253298</c:v>
                </c:pt>
                <c:pt idx="3042">
                  <c:v>2.1440174355141335</c:v>
                </c:pt>
                <c:pt idx="3043">
                  <c:v>2.1538201015644201</c:v>
                </c:pt>
                <c:pt idx="3044">
                  <c:v>2.1181008303096034</c:v>
                </c:pt>
                <c:pt idx="3045">
                  <c:v>2.1236511714009998</c:v>
                </c:pt>
                <c:pt idx="3046">
                  <c:v>2.1197284101152998</c:v>
                </c:pt>
                <c:pt idx="3047">
                  <c:v>2.1318145209346038</c:v>
                </c:pt>
                <c:pt idx="3048">
                  <c:v>2.1502917998292799</c:v>
                </c:pt>
                <c:pt idx="3049">
                  <c:v>2.1273620560020832</c:v>
                </c:pt>
                <c:pt idx="3050">
                  <c:v>2.1047500796497634</c:v>
                </c:pt>
                <c:pt idx="3051">
                  <c:v>2.1027138975214501</c:v>
                </c:pt>
                <c:pt idx="3052">
                  <c:v>2.1204025339168768</c:v>
                </c:pt>
                <c:pt idx="3053">
                  <c:v>2.1203017933618167</c:v>
                </c:pt>
                <c:pt idx="3054">
                  <c:v>2.0925446649169932</c:v>
                </c:pt>
                <c:pt idx="3055">
                  <c:v>2.0864183491709931</c:v>
                </c:pt>
                <c:pt idx="3056">
                  <c:v>2.0730206275982002</c:v>
                </c:pt>
                <c:pt idx="3057">
                  <c:v>2.0515420679522669</c:v>
                </c:pt>
                <c:pt idx="3058">
                  <c:v>2.0768297833566969</c:v>
                </c:pt>
                <c:pt idx="3059">
                  <c:v>2.1005489626685603</c:v>
                </c:pt>
                <c:pt idx="3060">
                  <c:v>2.09851104362876</c:v>
                </c:pt>
                <c:pt idx="3061">
                  <c:v>2.0852320144817864</c:v>
                </c:pt>
                <c:pt idx="3062">
                  <c:v>2.1078783128775367</c:v>
                </c:pt>
                <c:pt idx="3063">
                  <c:v>2.10460782072174</c:v>
                </c:pt>
                <c:pt idx="3064">
                  <c:v>2.1004799191559296</c:v>
                </c:pt>
                <c:pt idx="3065">
                  <c:v>2.0689663350074299</c:v>
                </c:pt>
                <c:pt idx="3066">
                  <c:v>2.0580371719784232</c:v>
                </c:pt>
                <c:pt idx="3067">
                  <c:v>2.082700480493743</c:v>
                </c:pt>
                <c:pt idx="3068">
                  <c:v>2.0811090201422169</c:v>
                </c:pt>
                <c:pt idx="3069">
                  <c:v>2.06959190273867</c:v>
                </c:pt>
                <c:pt idx="3070">
                  <c:v>2.0688112398284466</c:v>
                </c:pt>
                <c:pt idx="3071">
                  <c:v>2.06646910088363</c:v>
                </c:pt>
                <c:pt idx="3072">
                  <c:v>2.0516362051610835</c:v>
                </c:pt>
                <c:pt idx="3073">
                  <c:v>2.04695207748559</c:v>
                </c:pt>
                <c:pt idx="3074">
                  <c:v>2.0492940662162664</c:v>
                </c:pt>
                <c:pt idx="3075">
                  <c:v>2.0571009957467932</c:v>
                </c:pt>
                <c:pt idx="3076">
                  <c:v>2.0563203328365733</c:v>
                </c:pt>
                <c:pt idx="3077">
                  <c:v>2.0586623215672435</c:v>
                </c:pt>
                <c:pt idx="3078">
                  <c:v>2.0610043102979168</c:v>
                </c:pt>
                <c:pt idx="3079">
                  <c:v>2.0617849732081401</c:v>
                </c:pt>
                <c:pt idx="3080">
                  <c:v>2.0680304267040768</c:v>
                </c:pt>
                <c:pt idx="3081">
                  <c:v>2.0555395197122035</c:v>
                </c:pt>
                <c:pt idx="3082">
                  <c:v>2.0446100887549168</c:v>
                </c:pt>
                <c:pt idx="3083">
                  <c:v>2.0531975309815333</c:v>
                </c:pt>
                <c:pt idx="3084">
                  <c:v>2.0563203328365733</c:v>
                </c:pt>
                <c:pt idx="3085">
                  <c:v>2.0656884379734066</c:v>
                </c:pt>
                <c:pt idx="3086">
                  <c:v>2.07661801914483</c:v>
                </c:pt>
                <c:pt idx="3087">
                  <c:v>2.0781794951794232</c:v>
                </c:pt>
                <c:pt idx="3088">
                  <c:v>2.0820828097305468</c:v>
                </c:pt>
                <c:pt idx="3089">
                  <c:v>2.0820828097305468</c:v>
                </c:pt>
                <c:pt idx="3090">
                  <c:v>2.0867669374060367</c:v>
                </c:pt>
                <c:pt idx="3091">
                  <c:v>2.0937930538121967</c:v>
                </c:pt>
                <c:pt idx="3092">
                  <c:v>2.085205461371443</c:v>
                </c:pt>
                <c:pt idx="3093">
                  <c:v>2.0945737167224201</c:v>
                </c:pt>
                <c:pt idx="3094">
                  <c:v>2.1031613091631733</c:v>
                </c:pt>
                <c:pt idx="3095">
                  <c:v>2.1078454368386668</c:v>
                </c:pt>
                <c:pt idx="3096">
                  <c:v>2.0930123909019733</c:v>
                </c:pt>
                <c:pt idx="3097">
                  <c:v>2.09925784439791</c:v>
                </c:pt>
                <c:pt idx="3098">
                  <c:v>2.1117487513897903</c:v>
                </c:pt>
                <c:pt idx="3099">
                  <c:v>2.1218976696509899</c:v>
                </c:pt>
                <c:pt idx="3100">
                  <c:v>2.135169389767233</c:v>
                </c:pt>
                <c:pt idx="3101">
                  <c:v>2.1484409596693332</c:v>
                </c:pt>
                <c:pt idx="3102">
                  <c:v>2.1609318666612101</c:v>
                </c:pt>
                <c:pt idx="3103">
                  <c:v>2.1523442742204533</c:v>
                </c:pt>
                <c:pt idx="3104">
                  <c:v>2.1632738553918833</c:v>
                </c:pt>
                <c:pt idx="3105">
                  <c:v>2.1593705408407597</c:v>
                </c:pt>
                <c:pt idx="3106">
                  <c:v>2.1414148432631732</c:v>
                </c:pt>
                <c:pt idx="3107">
                  <c:v>2.1593705408407597</c:v>
                </c:pt>
                <c:pt idx="3108">
                  <c:v>2.1632738553918833</c:v>
                </c:pt>
                <c:pt idx="3109">
                  <c:v>2.1640545183021067</c:v>
                </c:pt>
                <c:pt idx="3110">
                  <c:v>2.1687387961917364</c:v>
                </c:pt>
                <c:pt idx="3111">
                  <c:v>2.1710806347082667</c:v>
                </c:pt>
                <c:pt idx="3112">
                  <c:v>2.1898171454102271</c:v>
                </c:pt>
                <c:pt idx="3113">
                  <c:v>2.18357154170014</c:v>
                </c:pt>
                <c:pt idx="3114">
                  <c:v>2.174984249687677</c:v>
                </c:pt>
                <c:pt idx="3115">
                  <c:v>2.15702840189594</c:v>
                </c:pt>
                <c:pt idx="3116">
                  <c:v>2.1679579830673701</c:v>
                </c:pt>
                <c:pt idx="3117">
                  <c:v>2.1453181578142932</c:v>
                </c:pt>
                <c:pt idx="3118">
                  <c:v>2.15000228548978</c:v>
                </c:pt>
                <c:pt idx="3119">
                  <c:v>2.1304852620917436</c:v>
                </c:pt>
                <c:pt idx="3120">
                  <c:v>2.1242396583816636</c:v>
                </c:pt>
                <c:pt idx="3121">
                  <c:v>2.1320465879121904</c:v>
                </c:pt>
                <c:pt idx="3122">
                  <c:v>2.1250203212918835</c:v>
                </c:pt>
                <c:pt idx="3123">
                  <c:v>2.1203363438305431</c:v>
                </c:pt>
                <c:pt idx="3124">
                  <c:v>2.1242396583816636</c:v>
                </c:pt>
                <c:pt idx="3125">
                  <c:v>2.1406340301387998</c:v>
                </c:pt>
                <c:pt idx="3126">
                  <c:v>2.1218976696509899</c:v>
                </c:pt>
                <c:pt idx="3127">
                  <c:v>2.1312657747878263</c:v>
                </c:pt>
                <c:pt idx="3128">
                  <c:v>2.1344948463493467</c:v>
                </c:pt>
                <c:pt idx="3129">
                  <c:v>2.1326564716387697</c:v>
                </c:pt>
                <c:pt idx="3130">
                  <c:v>2.1373926229410602</c:v>
                </c:pt>
                <c:pt idx="3131">
                  <c:v>2.1496804335998867</c:v>
                </c:pt>
                <c:pt idx="3132">
                  <c:v>2.1617849486163299</c:v>
                </c:pt>
                <c:pt idx="3133">
                  <c:v>2.1766879495924267</c:v>
                </c:pt>
                <c:pt idx="3134">
                  <c:v>2.1796682688083266</c:v>
                </c:pt>
                <c:pt idx="3135">
                  <c:v>2.1674146616754464</c:v>
                </c:pt>
                <c:pt idx="3136">
                  <c:v>2.1509703391826402</c:v>
                </c:pt>
                <c:pt idx="3137">
                  <c:v>2.1684913597379034</c:v>
                </c:pt>
                <c:pt idx="3138">
                  <c:v>2.1620491013336367</c:v>
                </c:pt>
                <c:pt idx="3139">
                  <c:v>2.1607251515616932</c:v>
                </c:pt>
                <c:pt idx="3140">
                  <c:v>2.16296117314758</c:v>
                </c:pt>
                <c:pt idx="3141">
                  <c:v>2.1590859572122834</c:v>
                </c:pt>
                <c:pt idx="3142">
                  <c:v>2.1554918269152967</c:v>
                </c:pt>
                <c:pt idx="3143">
                  <c:v>2.1654612263640032</c:v>
                </c:pt>
                <c:pt idx="3144">
                  <c:v>2.1760274084623998</c:v>
                </c:pt>
                <c:pt idx="3145">
                  <c:v>2.1711590597146802</c:v>
                </c:pt>
                <c:pt idx="3146">
                  <c:v>2.1780621165744001</c:v>
                </c:pt>
                <c:pt idx="3147">
                  <c:v>2.2031845214706132</c:v>
                </c:pt>
                <c:pt idx="3148">
                  <c:v>2.2102207550520268</c:v>
                </c:pt>
                <c:pt idx="3149">
                  <c:v>2.210551501848387</c:v>
                </c:pt>
                <c:pt idx="3150">
                  <c:v>2.2087952553489369</c:v>
                </c:pt>
                <c:pt idx="3151">
                  <c:v>2.2297115318399268</c:v>
                </c:pt>
                <c:pt idx="3152">
                  <c:v>2.2292812968247633</c:v>
                </c:pt>
                <c:pt idx="3153">
                  <c:v>2.2250576999987035</c:v>
                </c:pt>
                <c:pt idx="3154">
                  <c:v>2.2374945326108033</c:v>
                </c:pt>
                <c:pt idx="3155">
                  <c:v>2.2270948535601369</c:v>
                </c:pt>
                <c:pt idx="3156">
                  <c:v>2.2167771497206399</c:v>
                </c:pt>
                <c:pt idx="3157">
                  <c:v>2.2050018170380632</c:v>
                </c:pt>
                <c:pt idx="3158">
                  <c:v>2.2099865167624166</c:v>
                </c:pt>
                <c:pt idx="3159">
                  <c:v>2.2060967229447499</c:v>
                </c:pt>
                <c:pt idx="3160">
                  <c:v>2.2046245544692797</c:v>
                </c:pt>
                <c:pt idx="3161">
                  <c:v>2.2017589835175335</c:v>
                </c:pt>
                <c:pt idx="3162">
                  <c:v>2.2154045077139668</c:v>
                </c:pt>
                <c:pt idx="3163">
                  <c:v>2.2009482321348064</c:v>
                </c:pt>
                <c:pt idx="3164">
                  <c:v>2.2005853944484404</c:v>
                </c:pt>
                <c:pt idx="3165">
                  <c:v>2.1936133808970268</c:v>
                </c:pt>
                <c:pt idx="3166">
                  <c:v>2.1866810262463634</c:v>
                </c:pt>
                <c:pt idx="3167">
                  <c:v>2.1965636730224065</c:v>
                </c:pt>
                <c:pt idx="3168">
                  <c:v>2.2017476615210834</c:v>
                </c:pt>
                <c:pt idx="3169">
                  <c:v>2.1909681609394434</c:v>
                </c:pt>
                <c:pt idx="3170">
                  <c:v>2.2043775725968566</c:v>
                </c:pt>
                <c:pt idx="3171">
                  <c:v>2.2022588263241301</c:v>
                </c:pt>
                <c:pt idx="3172">
                  <c:v>2.1999724358408432</c:v>
                </c:pt>
                <c:pt idx="3173">
                  <c:v>2.18086255158358</c:v>
                </c:pt>
                <c:pt idx="3174">
                  <c:v>2.1819716465359469</c:v>
                </c:pt>
                <c:pt idx="3175">
                  <c:v>2.1889937356584732</c:v>
                </c:pt>
                <c:pt idx="3176">
                  <c:v>2.2050750611281571</c:v>
                </c:pt>
                <c:pt idx="3177">
                  <c:v>2.2040970097847636</c:v>
                </c:pt>
                <c:pt idx="3178">
                  <c:v>2.2062655575418733</c:v>
                </c:pt>
                <c:pt idx="3179">
                  <c:v>2.22070806482522</c:v>
                </c:pt>
                <c:pt idx="3180">
                  <c:v>2.2317366047419567</c:v>
                </c:pt>
                <c:pt idx="3181">
                  <c:v>2.2462918712900799</c:v>
                </c:pt>
                <c:pt idx="3182">
                  <c:v>2.2389394178710766</c:v>
                </c:pt>
                <c:pt idx="3183">
                  <c:v>2.2397497485039333</c:v>
                </c:pt>
                <c:pt idx="3184">
                  <c:v>2.2368523098252999</c:v>
                </c:pt>
                <c:pt idx="3185">
                  <c:v>2.2436749189235701</c:v>
                </c:pt>
                <c:pt idx="3186">
                  <c:v>2.2440054425568063</c:v>
                </c:pt>
                <c:pt idx="3187">
                  <c:v>2.2431767893297634</c:v>
                </c:pt>
                <c:pt idx="3188">
                  <c:v>2.2418684565266735</c:v>
                </c:pt>
                <c:pt idx="3189">
                  <c:v>2.2579310386522966</c:v>
                </c:pt>
                <c:pt idx="3190">
                  <c:v>2.2594581303235333</c:v>
                </c:pt>
                <c:pt idx="3191">
                  <c:v>2.2692584639753197</c:v>
                </c:pt>
                <c:pt idx="3192">
                  <c:v>2.2566417106063734</c:v>
                </c:pt>
                <c:pt idx="3193">
                  <c:v>2.259918658479267</c:v>
                </c:pt>
                <c:pt idx="3194">
                  <c:v>2.2463541851574864</c:v>
                </c:pt>
                <c:pt idx="3195">
                  <c:v>2.2368647457083468</c:v>
                </c:pt>
                <c:pt idx="3196">
                  <c:v>2.2606402474400831</c:v>
                </c:pt>
                <c:pt idx="3197">
                  <c:v>2.2565152527462966</c:v>
                </c:pt>
                <c:pt idx="3198">
                  <c:v>2.2573248885425632</c:v>
                </c:pt>
                <c:pt idx="3199">
                  <c:v>2.2575244004800066</c:v>
                </c:pt>
                <c:pt idx="3200">
                  <c:v>2.2558169609652503</c:v>
                </c:pt>
                <c:pt idx="3201">
                  <c:v>2.2644277225398399</c:v>
                </c:pt>
                <c:pt idx="3202">
                  <c:v>2.2823283733761333</c:v>
                </c:pt>
                <c:pt idx="3203">
                  <c:v>2.2840974382585069</c:v>
                </c:pt>
                <c:pt idx="3204">
                  <c:v>2.3131759187147303</c:v>
                </c:pt>
                <c:pt idx="3205">
                  <c:v>2.3336744725735734</c:v>
                </c:pt>
                <c:pt idx="3206">
                  <c:v>2.334303760526323</c:v>
                </c:pt>
                <c:pt idx="3207">
                  <c:v>2.3108774429351002</c:v>
                </c:pt>
                <c:pt idx="3208">
                  <c:v>2.3027769281638464</c:v>
                </c:pt>
                <c:pt idx="3209">
                  <c:v>2.3024277440233365</c:v>
                </c:pt>
                <c:pt idx="3210">
                  <c:v>2.2945066360693098</c:v>
                </c:pt>
                <c:pt idx="3211">
                  <c:v>2.2688549669389868</c:v>
                </c:pt>
                <c:pt idx="3212">
                  <c:v>2.2860759545883265</c:v>
                </c:pt>
                <c:pt idx="3213">
                  <c:v>2.3044556091744934</c:v>
                </c:pt>
                <c:pt idx="3214">
                  <c:v>2.3115076791008735</c:v>
                </c:pt>
                <c:pt idx="3215">
                  <c:v>2.3214252184129998</c:v>
                </c:pt>
                <c:pt idx="3216">
                  <c:v>2.3229509259437866</c:v>
                </c:pt>
                <c:pt idx="3217">
                  <c:v>2.3229509259437866</c:v>
                </c:pt>
                <c:pt idx="3218">
                  <c:v>2.3076934102739033</c:v>
                </c:pt>
                <c:pt idx="3219">
                  <c:v>2.3237136329218502</c:v>
                </c:pt>
                <c:pt idx="3220">
                  <c:v>2.3000645790452965</c:v>
                </c:pt>
                <c:pt idx="3221">
                  <c:v>2.2985388715145034</c:v>
                </c:pt>
                <c:pt idx="3222">
                  <c:v>2.3153222415025101</c:v>
                </c:pt>
                <c:pt idx="3223">
                  <c:v>2.3168479490333</c:v>
                </c:pt>
                <c:pt idx="3224">
                  <c:v>2.2970131639837166</c:v>
                </c:pt>
                <c:pt idx="3225">
                  <c:v>2.2993017252799</c:v>
                </c:pt>
                <c:pt idx="3226">
                  <c:v>2.2741269638725501</c:v>
                </c:pt>
                <c:pt idx="3227">
                  <c:v>2.2504779099959933</c:v>
                </c:pt>
                <c:pt idx="3228">
                  <c:v>2.26802398696206</c:v>
                </c:pt>
                <c:pt idx="3229">
                  <c:v>2.2718384025763672</c:v>
                </c:pt>
                <c:pt idx="3230">
                  <c:v>2.2909101870732265</c:v>
                </c:pt>
                <c:pt idx="3231">
                  <c:v>2.2901473333078299</c:v>
                </c:pt>
                <c:pt idx="3232">
                  <c:v>2.3000645790452965</c:v>
                </c:pt>
                <c:pt idx="3233">
                  <c:v>2.3191365103294834</c:v>
                </c:pt>
                <c:pt idx="3234">
                  <c:v>2.27565267140334</c:v>
                </c:pt>
                <c:pt idx="3235">
                  <c:v>2.26268386381697</c:v>
                </c:pt>
                <c:pt idx="3236">
                  <c:v>2.2527666180795101</c:v>
                </c:pt>
                <c:pt idx="3237">
                  <c:v>2.2695496944928535</c:v>
                </c:pt>
                <c:pt idx="3238">
                  <c:v>2.2176743173600366</c:v>
                </c:pt>
                <c:pt idx="3239">
                  <c:v>2.1856335784894703</c:v>
                </c:pt>
                <c:pt idx="3240">
                  <c:v>2.1955509710142702</c:v>
                </c:pt>
                <c:pt idx="3241">
                  <c:v>2.1879222865729901</c:v>
                </c:pt>
                <c:pt idx="3242">
                  <c:v>2.1833450171932864</c:v>
                </c:pt>
                <c:pt idx="3243">
                  <c:v>2.1917365553999635</c:v>
                </c:pt>
                <c:pt idx="3244">
                  <c:v>2.1978395323104496</c:v>
                </c:pt>
                <c:pt idx="3245">
                  <c:v>2.2049234655429806</c:v>
                </c:pt>
                <c:pt idx="3246">
                  <c:v>2.2005785791712866</c:v>
                </c:pt>
                <c:pt idx="3247">
                  <c:v>2.1928401270725364</c:v>
                </c:pt>
                <c:pt idx="3248">
                  <c:v>2.1930058148848466</c:v>
                </c:pt>
                <c:pt idx="3249">
                  <c:v>2.1995661344166968</c:v>
                </c:pt>
                <c:pt idx="3250">
                  <c:v>2.20055209850773</c:v>
                </c:pt>
                <c:pt idx="3251">
                  <c:v>2.1977066348298497</c:v>
                </c:pt>
                <c:pt idx="3252">
                  <c:v>2.1902307737740001</c:v>
                </c:pt>
                <c:pt idx="3253">
                  <c:v>2.1890088911969596</c:v>
                </c:pt>
                <c:pt idx="3254">
                  <c:v>2.1920121889835067</c:v>
                </c:pt>
                <c:pt idx="3255">
                  <c:v>2.1940996875212764</c:v>
                </c:pt>
                <c:pt idx="3256">
                  <c:v>2.1942527702493799</c:v>
                </c:pt>
                <c:pt idx="3257">
                  <c:v>2.1902549743300503</c:v>
                </c:pt>
                <c:pt idx="3258">
                  <c:v>2.19137051978778</c:v>
                </c:pt>
                <c:pt idx="3259">
                  <c:v>2.1911335183204597</c:v>
                </c:pt>
                <c:pt idx="3260">
                  <c:v>2.1877030773529564</c:v>
                </c:pt>
                <c:pt idx="3261">
                  <c:v>2.1840130327929499</c:v>
                </c:pt>
                <c:pt idx="3262">
                  <c:v>2.1889024844774534</c:v>
                </c:pt>
                <c:pt idx="3263">
                  <c:v>2.191713801301963</c:v>
                </c:pt>
                <c:pt idx="3264">
                  <c:v>2.1902629588970499</c:v>
                </c:pt>
                <c:pt idx="3265">
                  <c:v>2.1845776871172569</c:v>
                </c:pt>
                <c:pt idx="3266">
                  <c:v>2.1873664237112664</c:v>
                </c:pt>
              </c:numCache>
            </c:numRef>
          </c:yVal>
          <c:smooth val="1"/>
          <c:extLst>
            <c:ext xmlns:c16="http://schemas.microsoft.com/office/drawing/2014/chart" uri="{C3380CC4-5D6E-409C-BE32-E72D297353CC}">
              <c16:uniqueId val="{00000000-23B2-439A-BC14-F3A5DA07D0FE}"/>
            </c:ext>
          </c:extLst>
        </c:ser>
        <c:dLbls>
          <c:showLegendKey val="0"/>
          <c:showVal val="0"/>
          <c:showCatName val="0"/>
          <c:showSerName val="0"/>
          <c:showPercent val="0"/>
          <c:showBubbleSize val="0"/>
        </c:dLbls>
        <c:axId val="444494640"/>
        <c:axId val="444493808"/>
      </c:scatterChart>
      <c:valAx>
        <c:axId val="444494640"/>
        <c:scaling>
          <c:orientation val="minMax"/>
          <c:max val="45000"/>
          <c:min val="400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493808"/>
        <c:crosses val="autoZero"/>
        <c:crossBetween val="midCat"/>
        <c:majorUnit val="1000"/>
        <c:minorUnit val="250"/>
      </c:valAx>
      <c:valAx>
        <c:axId val="444493808"/>
        <c:scaling>
          <c:orientation val="minMax"/>
          <c:min val="0.7500000000000001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Returns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44494640"/>
        <c:crosses val="autoZero"/>
        <c:crossBetween val="midCat"/>
      </c:valAx>
      <c:spPr>
        <a:noFill/>
        <a:ln>
          <a:solidFill>
            <a:schemeClr val="tx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990EA2-3AA1-4A32-AD15-BC7E8FD5BAE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B1C0BCE-1371-49A2-9CF8-685F0844B102}">
      <dgm:prSet/>
      <dgm:spPr/>
      <dgm:t>
        <a:bodyPr/>
        <a:lstStyle/>
        <a:p>
          <a:pPr>
            <a:defRPr cap="all"/>
          </a:pPr>
          <a:r>
            <a:rPr lang="en-US" dirty="0"/>
            <a:t>Introduction to Momentum Trading</a:t>
          </a:r>
        </a:p>
      </dgm:t>
    </dgm:pt>
    <dgm:pt modelId="{D50710BE-952E-4202-A89C-D18E58198568}" type="parTrans" cxnId="{14255725-57B6-45AA-9012-FDB402F8B633}">
      <dgm:prSet/>
      <dgm:spPr/>
      <dgm:t>
        <a:bodyPr/>
        <a:lstStyle/>
        <a:p>
          <a:endParaRPr lang="en-US"/>
        </a:p>
      </dgm:t>
    </dgm:pt>
    <dgm:pt modelId="{3914B6F7-938B-459E-81F9-CAEDA87E452B}" type="sibTrans" cxnId="{14255725-57B6-45AA-9012-FDB402F8B633}">
      <dgm:prSet/>
      <dgm:spPr/>
      <dgm:t>
        <a:bodyPr/>
        <a:lstStyle/>
        <a:p>
          <a:endParaRPr lang="en-US"/>
        </a:p>
      </dgm:t>
    </dgm:pt>
    <dgm:pt modelId="{32206AF2-A5D1-46DC-AE33-FFFBCC079D20}">
      <dgm:prSet/>
      <dgm:spPr/>
      <dgm:t>
        <a:bodyPr/>
        <a:lstStyle/>
        <a:p>
          <a:pPr>
            <a:defRPr cap="all"/>
          </a:pPr>
          <a:r>
            <a:rPr lang="en-US"/>
            <a:t>Laddering Risk Management</a:t>
          </a:r>
        </a:p>
      </dgm:t>
    </dgm:pt>
    <dgm:pt modelId="{14A4EE0C-5D9F-4DA6-970E-FC4D741348A5}" type="parTrans" cxnId="{0741D238-2A0A-46BC-9A65-D3D1574DA7B2}">
      <dgm:prSet/>
      <dgm:spPr/>
      <dgm:t>
        <a:bodyPr/>
        <a:lstStyle/>
        <a:p>
          <a:endParaRPr lang="en-US"/>
        </a:p>
      </dgm:t>
    </dgm:pt>
    <dgm:pt modelId="{0E09F63C-F290-4385-8694-47CC3251569C}" type="sibTrans" cxnId="{0741D238-2A0A-46BC-9A65-D3D1574DA7B2}">
      <dgm:prSet/>
      <dgm:spPr/>
      <dgm:t>
        <a:bodyPr/>
        <a:lstStyle/>
        <a:p>
          <a:endParaRPr lang="en-US"/>
        </a:p>
      </dgm:t>
    </dgm:pt>
    <dgm:pt modelId="{E5689709-97D3-47EB-AB9F-6AD731F75938}">
      <dgm:prSet/>
      <dgm:spPr/>
      <dgm:t>
        <a:bodyPr/>
        <a:lstStyle/>
        <a:p>
          <a:pPr>
            <a:defRPr cap="all"/>
          </a:pPr>
          <a:r>
            <a:rPr lang="en-US"/>
            <a:t>Python Code</a:t>
          </a:r>
        </a:p>
      </dgm:t>
    </dgm:pt>
    <dgm:pt modelId="{9D9C7705-447F-449B-AF57-4C28B6B7B46D}" type="parTrans" cxnId="{D112E039-D006-44AE-A01C-6D4130D41746}">
      <dgm:prSet/>
      <dgm:spPr/>
      <dgm:t>
        <a:bodyPr/>
        <a:lstStyle/>
        <a:p>
          <a:endParaRPr lang="en-US"/>
        </a:p>
      </dgm:t>
    </dgm:pt>
    <dgm:pt modelId="{556D3998-2AB0-4534-92AD-91C3B0BE7C6B}" type="sibTrans" cxnId="{D112E039-D006-44AE-A01C-6D4130D41746}">
      <dgm:prSet/>
      <dgm:spPr/>
      <dgm:t>
        <a:bodyPr/>
        <a:lstStyle/>
        <a:p>
          <a:endParaRPr lang="en-US"/>
        </a:p>
      </dgm:t>
    </dgm:pt>
    <dgm:pt modelId="{F26215F2-D7F2-4A1A-90A3-71BFC456C38B}">
      <dgm:prSet/>
      <dgm:spPr/>
      <dgm:t>
        <a:bodyPr/>
        <a:lstStyle/>
        <a:p>
          <a:pPr>
            <a:defRPr cap="all"/>
          </a:pPr>
          <a:r>
            <a:rPr lang="en-US"/>
            <a:t>Future Developments</a:t>
          </a:r>
        </a:p>
      </dgm:t>
    </dgm:pt>
    <dgm:pt modelId="{F57B99F1-2A3D-4531-982C-90700FE9A23E}" type="parTrans" cxnId="{4AE1C92B-BC5F-4EAE-A345-E303ECD84496}">
      <dgm:prSet/>
      <dgm:spPr/>
      <dgm:t>
        <a:bodyPr/>
        <a:lstStyle/>
        <a:p>
          <a:endParaRPr lang="en-US"/>
        </a:p>
      </dgm:t>
    </dgm:pt>
    <dgm:pt modelId="{9B3347DB-E841-4627-B20F-7B4BD1CCD56A}" type="sibTrans" cxnId="{4AE1C92B-BC5F-4EAE-A345-E303ECD84496}">
      <dgm:prSet/>
      <dgm:spPr/>
      <dgm:t>
        <a:bodyPr/>
        <a:lstStyle/>
        <a:p>
          <a:endParaRPr lang="en-US"/>
        </a:p>
      </dgm:t>
    </dgm:pt>
    <dgm:pt modelId="{0F747F4D-96CF-478B-B54E-26B1135060CD}" type="pres">
      <dgm:prSet presAssocID="{4E990EA2-3AA1-4A32-AD15-BC7E8FD5BAE4}" presName="root" presStyleCnt="0">
        <dgm:presLayoutVars>
          <dgm:dir/>
          <dgm:resizeHandles val="exact"/>
        </dgm:presLayoutVars>
      </dgm:prSet>
      <dgm:spPr/>
    </dgm:pt>
    <dgm:pt modelId="{D6B5DE7D-7FC3-4E73-ADC0-9349E537AD85}" type="pres">
      <dgm:prSet presAssocID="{6B1C0BCE-1371-49A2-9CF8-685F0844B102}" presName="compNode" presStyleCnt="0"/>
      <dgm:spPr/>
    </dgm:pt>
    <dgm:pt modelId="{C63BA847-ECAC-4B48-8DEA-6E66848542C3}" type="pres">
      <dgm:prSet presAssocID="{6B1C0BCE-1371-49A2-9CF8-685F0844B102}" presName="iconBgRect" presStyleLbl="bgShp" presStyleIdx="0" presStyleCnt="4"/>
      <dgm:spPr/>
    </dgm:pt>
    <dgm:pt modelId="{D7B5F8CF-9F0B-402E-A480-61555C2E19F3}" type="pres">
      <dgm:prSet presAssocID="{6B1C0BCE-1371-49A2-9CF8-685F0844B1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9082EFB1-2D19-4ABB-AD2D-1A1A8DAF0EA3}" type="pres">
      <dgm:prSet presAssocID="{6B1C0BCE-1371-49A2-9CF8-685F0844B102}" presName="spaceRect" presStyleCnt="0"/>
      <dgm:spPr/>
    </dgm:pt>
    <dgm:pt modelId="{2C03979D-EA5E-43E7-874F-20D7B3E58620}" type="pres">
      <dgm:prSet presAssocID="{6B1C0BCE-1371-49A2-9CF8-685F0844B102}" presName="textRect" presStyleLbl="revTx" presStyleIdx="0" presStyleCnt="4">
        <dgm:presLayoutVars>
          <dgm:chMax val="1"/>
          <dgm:chPref val="1"/>
        </dgm:presLayoutVars>
      </dgm:prSet>
      <dgm:spPr/>
    </dgm:pt>
    <dgm:pt modelId="{8C0EECFB-FFC3-4C80-8946-C9C56AB634B0}" type="pres">
      <dgm:prSet presAssocID="{3914B6F7-938B-459E-81F9-CAEDA87E452B}" presName="sibTrans" presStyleCnt="0"/>
      <dgm:spPr/>
    </dgm:pt>
    <dgm:pt modelId="{7A263930-9699-47F0-AF73-C3F882F40D27}" type="pres">
      <dgm:prSet presAssocID="{32206AF2-A5D1-46DC-AE33-FFFBCC079D20}" presName="compNode" presStyleCnt="0"/>
      <dgm:spPr/>
    </dgm:pt>
    <dgm:pt modelId="{F8DB840C-C7A2-4069-91B1-C00FE1376B5C}" type="pres">
      <dgm:prSet presAssocID="{32206AF2-A5D1-46DC-AE33-FFFBCC079D20}" presName="iconBgRect" presStyleLbl="bgShp" presStyleIdx="1" presStyleCnt="4"/>
      <dgm:spPr/>
    </dgm:pt>
    <dgm:pt modelId="{2A2D4591-1294-433A-BFD0-A454C37F3D2B}" type="pres">
      <dgm:prSet presAssocID="{32206AF2-A5D1-46DC-AE33-FFFBCC079D2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rning"/>
        </a:ext>
      </dgm:extLst>
    </dgm:pt>
    <dgm:pt modelId="{321C921E-36E8-4860-854E-F11869099AA0}" type="pres">
      <dgm:prSet presAssocID="{32206AF2-A5D1-46DC-AE33-FFFBCC079D20}" presName="spaceRect" presStyleCnt="0"/>
      <dgm:spPr/>
    </dgm:pt>
    <dgm:pt modelId="{0D8D9375-B1C6-4ADD-9A69-715E2709CBD6}" type="pres">
      <dgm:prSet presAssocID="{32206AF2-A5D1-46DC-AE33-FFFBCC079D20}" presName="textRect" presStyleLbl="revTx" presStyleIdx="1" presStyleCnt="4">
        <dgm:presLayoutVars>
          <dgm:chMax val="1"/>
          <dgm:chPref val="1"/>
        </dgm:presLayoutVars>
      </dgm:prSet>
      <dgm:spPr/>
    </dgm:pt>
    <dgm:pt modelId="{8BA3236F-32BE-4E41-AB88-7FE18D4864A4}" type="pres">
      <dgm:prSet presAssocID="{0E09F63C-F290-4385-8694-47CC3251569C}" presName="sibTrans" presStyleCnt="0"/>
      <dgm:spPr/>
    </dgm:pt>
    <dgm:pt modelId="{E4F8BFBD-4339-47F5-88C4-F3586A22B944}" type="pres">
      <dgm:prSet presAssocID="{E5689709-97D3-47EB-AB9F-6AD731F75938}" presName="compNode" presStyleCnt="0"/>
      <dgm:spPr/>
    </dgm:pt>
    <dgm:pt modelId="{AB538B88-E5EB-4E44-B255-6E133CBC7D22}" type="pres">
      <dgm:prSet presAssocID="{E5689709-97D3-47EB-AB9F-6AD731F75938}" presName="iconBgRect" presStyleLbl="bgShp" presStyleIdx="2" presStyleCnt="4"/>
      <dgm:spPr/>
    </dgm:pt>
    <dgm:pt modelId="{2CA87A05-BF0D-4F96-8BC8-F6203ADD68FB}" type="pres">
      <dgm:prSet presAssocID="{E5689709-97D3-47EB-AB9F-6AD731F7593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97AB1ABC-E8B1-46F2-A957-A70366F66B2B}" type="pres">
      <dgm:prSet presAssocID="{E5689709-97D3-47EB-AB9F-6AD731F75938}" presName="spaceRect" presStyleCnt="0"/>
      <dgm:spPr/>
    </dgm:pt>
    <dgm:pt modelId="{06637D36-B415-4370-A3D4-F975495F83B4}" type="pres">
      <dgm:prSet presAssocID="{E5689709-97D3-47EB-AB9F-6AD731F75938}" presName="textRect" presStyleLbl="revTx" presStyleIdx="2" presStyleCnt="4">
        <dgm:presLayoutVars>
          <dgm:chMax val="1"/>
          <dgm:chPref val="1"/>
        </dgm:presLayoutVars>
      </dgm:prSet>
      <dgm:spPr/>
    </dgm:pt>
    <dgm:pt modelId="{E53B18F5-252F-4AA0-A9FA-42B5A518EE82}" type="pres">
      <dgm:prSet presAssocID="{556D3998-2AB0-4534-92AD-91C3B0BE7C6B}" presName="sibTrans" presStyleCnt="0"/>
      <dgm:spPr/>
    </dgm:pt>
    <dgm:pt modelId="{76C9BC6D-5E8E-4A3F-AF06-5BDEEE2DFBC8}" type="pres">
      <dgm:prSet presAssocID="{F26215F2-D7F2-4A1A-90A3-71BFC456C38B}" presName="compNode" presStyleCnt="0"/>
      <dgm:spPr/>
    </dgm:pt>
    <dgm:pt modelId="{70A2709F-0C72-4E45-B16F-E0C38BA4B09A}" type="pres">
      <dgm:prSet presAssocID="{F26215F2-D7F2-4A1A-90A3-71BFC456C38B}" presName="iconBgRect" presStyleLbl="bgShp" presStyleIdx="3" presStyleCnt="4"/>
      <dgm:spPr/>
    </dgm:pt>
    <dgm:pt modelId="{158C1AB5-CC37-464E-8839-F1633D1EB0D7}" type="pres">
      <dgm:prSet presAssocID="{F26215F2-D7F2-4A1A-90A3-71BFC456C3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F564A6CB-A89D-4382-AB9E-9A501D9D3640}" type="pres">
      <dgm:prSet presAssocID="{F26215F2-D7F2-4A1A-90A3-71BFC456C38B}" presName="spaceRect" presStyleCnt="0"/>
      <dgm:spPr/>
    </dgm:pt>
    <dgm:pt modelId="{063BD456-F5E7-4B15-A224-31B234D91FB5}" type="pres">
      <dgm:prSet presAssocID="{F26215F2-D7F2-4A1A-90A3-71BFC456C38B}" presName="textRect" presStyleLbl="revTx" presStyleIdx="3" presStyleCnt="4">
        <dgm:presLayoutVars>
          <dgm:chMax val="1"/>
          <dgm:chPref val="1"/>
        </dgm:presLayoutVars>
      </dgm:prSet>
      <dgm:spPr/>
    </dgm:pt>
  </dgm:ptLst>
  <dgm:cxnLst>
    <dgm:cxn modelId="{4C4C3A1E-DFB9-4958-9FF9-FFA8F8247B39}" type="presOf" srcId="{32206AF2-A5D1-46DC-AE33-FFFBCC079D20}" destId="{0D8D9375-B1C6-4ADD-9A69-715E2709CBD6}" srcOrd="0" destOrd="0" presId="urn:microsoft.com/office/officeart/2018/5/layout/IconCircleLabelList"/>
    <dgm:cxn modelId="{14255725-57B6-45AA-9012-FDB402F8B633}" srcId="{4E990EA2-3AA1-4A32-AD15-BC7E8FD5BAE4}" destId="{6B1C0BCE-1371-49A2-9CF8-685F0844B102}" srcOrd="0" destOrd="0" parTransId="{D50710BE-952E-4202-A89C-D18E58198568}" sibTransId="{3914B6F7-938B-459E-81F9-CAEDA87E452B}"/>
    <dgm:cxn modelId="{4527A22B-9A01-4D87-8673-80456E28F21D}" type="presOf" srcId="{E5689709-97D3-47EB-AB9F-6AD731F75938}" destId="{06637D36-B415-4370-A3D4-F975495F83B4}" srcOrd="0" destOrd="0" presId="urn:microsoft.com/office/officeart/2018/5/layout/IconCircleLabelList"/>
    <dgm:cxn modelId="{4AE1C92B-BC5F-4EAE-A345-E303ECD84496}" srcId="{4E990EA2-3AA1-4A32-AD15-BC7E8FD5BAE4}" destId="{F26215F2-D7F2-4A1A-90A3-71BFC456C38B}" srcOrd="3" destOrd="0" parTransId="{F57B99F1-2A3D-4531-982C-90700FE9A23E}" sibTransId="{9B3347DB-E841-4627-B20F-7B4BD1CCD56A}"/>
    <dgm:cxn modelId="{0741D238-2A0A-46BC-9A65-D3D1574DA7B2}" srcId="{4E990EA2-3AA1-4A32-AD15-BC7E8FD5BAE4}" destId="{32206AF2-A5D1-46DC-AE33-FFFBCC079D20}" srcOrd="1" destOrd="0" parTransId="{14A4EE0C-5D9F-4DA6-970E-FC4D741348A5}" sibTransId="{0E09F63C-F290-4385-8694-47CC3251569C}"/>
    <dgm:cxn modelId="{D112E039-D006-44AE-A01C-6D4130D41746}" srcId="{4E990EA2-3AA1-4A32-AD15-BC7E8FD5BAE4}" destId="{E5689709-97D3-47EB-AB9F-6AD731F75938}" srcOrd="2" destOrd="0" parTransId="{9D9C7705-447F-449B-AF57-4C28B6B7B46D}" sibTransId="{556D3998-2AB0-4534-92AD-91C3B0BE7C6B}"/>
    <dgm:cxn modelId="{9CD6F662-58B8-4568-8D55-8709483561F4}" type="presOf" srcId="{6B1C0BCE-1371-49A2-9CF8-685F0844B102}" destId="{2C03979D-EA5E-43E7-874F-20D7B3E58620}" srcOrd="0" destOrd="0" presId="urn:microsoft.com/office/officeart/2018/5/layout/IconCircleLabelList"/>
    <dgm:cxn modelId="{DB7C85C6-82A9-486C-9EF2-C2A02709740A}" type="presOf" srcId="{4E990EA2-3AA1-4A32-AD15-BC7E8FD5BAE4}" destId="{0F747F4D-96CF-478B-B54E-26B1135060CD}" srcOrd="0" destOrd="0" presId="urn:microsoft.com/office/officeart/2018/5/layout/IconCircleLabelList"/>
    <dgm:cxn modelId="{C65D2BE6-DCCD-4D24-AA5E-4F4DD3F77AD6}" type="presOf" srcId="{F26215F2-D7F2-4A1A-90A3-71BFC456C38B}" destId="{063BD456-F5E7-4B15-A224-31B234D91FB5}" srcOrd="0" destOrd="0" presId="urn:microsoft.com/office/officeart/2018/5/layout/IconCircleLabelList"/>
    <dgm:cxn modelId="{8E9B6FED-86BB-47C0-B185-044BCDC9C900}" type="presParOf" srcId="{0F747F4D-96CF-478B-B54E-26B1135060CD}" destId="{D6B5DE7D-7FC3-4E73-ADC0-9349E537AD85}" srcOrd="0" destOrd="0" presId="urn:microsoft.com/office/officeart/2018/5/layout/IconCircleLabelList"/>
    <dgm:cxn modelId="{7AFEAF58-0815-4BCC-84B9-BE3FC5E3CED7}" type="presParOf" srcId="{D6B5DE7D-7FC3-4E73-ADC0-9349E537AD85}" destId="{C63BA847-ECAC-4B48-8DEA-6E66848542C3}" srcOrd="0" destOrd="0" presId="urn:microsoft.com/office/officeart/2018/5/layout/IconCircleLabelList"/>
    <dgm:cxn modelId="{9D2BBC38-B7B5-494E-B852-B5910A95022D}" type="presParOf" srcId="{D6B5DE7D-7FC3-4E73-ADC0-9349E537AD85}" destId="{D7B5F8CF-9F0B-402E-A480-61555C2E19F3}" srcOrd="1" destOrd="0" presId="urn:microsoft.com/office/officeart/2018/5/layout/IconCircleLabelList"/>
    <dgm:cxn modelId="{787D7343-17C9-4889-84FB-C5B3DBB41A00}" type="presParOf" srcId="{D6B5DE7D-7FC3-4E73-ADC0-9349E537AD85}" destId="{9082EFB1-2D19-4ABB-AD2D-1A1A8DAF0EA3}" srcOrd="2" destOrd="0" presId="urn:microsoft.com/office/officeart/2018/5/layout/IconCircleLabelList"/>
    <dgm:cxn modelId="{9D41C6D4-682F-47AD-95C0-46C48F8220A9}" type="presParOf" srcId="{D6B5DE7D-7FC3-4E73-ADC0-9349E537AD85}" destId="{2C03979D-EA5E-43E7-874F-20D7B3E58620}" srcOrd="3" destOrd="0" presId="urn:microsoft.com/office/officeart/2018/5/layout/IconCircleLabelList"/>
    <dgm:cxn modelId="{8216BC0E-1A24-446B-9563-62CB770DAD20}" type="presParOf" srcId="{0F747F4D-96CF-478B-B54E-26B1135060CD}" destId="{8C0EECFB-FFC3-4C80-8946-C9C56AB634B0}" srcOrd="1" destOrd="0" presId="urn:microsoft.com/office/officeart/2018/5/layout/IconCircleLabelList"/>
    <dgm:cxn modelId="{06D47B8F-7199-46C5-9643-CF2F6A50DB64}" type="presParOf" srcId="{0F747F4D-96CF-478B-B54E-26B1135060CD}" destId="{7A263930-9699-47F0-AF73-C3F882F40D27}" srcOrd="2" destOrd="0" presId="urn:microsoft.com/office/officeart/2018/5/layout/IconCircleLabelList"/>
    <dgm:cxn modelId="{3D729F4B-B1A5-465E-B80A-D1A737FA4F99}" type="presParOf" srcId="{7A263930-9699-47F0-AF73-C3F882F40D27}" destId="{F8DB840C-C7A2-4069-91B1-C00FE1376B5C}" srcOrd="0" destOrd="0" presId="urn:microsoft.com/office/officeart/2018/5/layout/IconCircleLabelList"/>
    <dgm:cxn modelId="{5A1F7F07-BB7C-4E61-AFAC-D38231C5E757}" type="presParOf" srcId="{7A263930-9699-47F0-AF73-C3F882F40D27}" destId="{2A2D4591-1294-433A-BFD0-A454C37F3D2B}" srcOrd="1" destOrd="0" presId="urn:microsoft.com/office/officeart/2018/5/layout/IconCircleLabelList"/>
    <dgm:cxn modelId="{700D1C83-E871-43C4-9087-02FE054A7E93}" type="presParOf" srcId="{7A263930-9699-47F0-AF73-C3F882F40D27}" destId="{321C921E-36E8-4860-854E-F11869099AA0}" srcOrd="2" destOrd="0" presId="urn:microsoft.com/office/officeart/2018/5/layout/IconCircleLabelList"/>
    <dgm:cxn modelId="{CD4B1AA3-294B-416D-B4C3-2764BFE22BE5}" type="presParOf" srcId="{7A263930-9699-47F0-AF73-C3F882F40D27}" destId="{0D8D9375-B1C6-4ADD-9A69-715E2709CBD6}" srcOrd="3" destOrd="0" presId="urn:microsoft.com/office/officeart/2018/5/layout/IconCircleLabelList"/>
    <dgm:cxn modelId="{59DA5291-3961-42DF-9B3F-A3168689FAEF}" type="presParOf" srcId="{0F747F4D-96CF-478B-B54E-26B1135060CD}" destId="{8BA3236F-32BE-4E41-AB88-7FE18D4864A4}" srcOrd="3" destOrd="0" presId="urn:microsoft.com/office/officeart/2018/5/layout/IconCircleLabelList"/>
    <dgm:cxn modelId="{D8F229FC-9D10-484E-BF44-E918AC613F3B}" type="presParOf" srcId="{0F747F4D-96CF-478B-B54E-26B1135060CD}" destId="{E4F8BFBD-4339-47F5-88C4-F3586A22B944}" srcOrd="4" destOrd="0" presId="urn:microsoft.com/office/officeart/2018/5/layout/IconCircleLabelList"/>
    <dgm:cxn modelId="{6393D387-306E-4260-881B-5C5D6FB6A6AE}" type="presParOf" srcId="{E4F8BFBD-4339-47F5-88C4-F3586A22B944}" destId="{AB538B88-E5EB-4E44-B255-6E133CBC7D22}" srcOrd="0" destOrd="0" presId="urn:microsoft.com/office/officeart/2018/5/layout/IconCircleLabelList"/>
    <dgm:cxn modelId="{EBD62F63-106C-4CA5-B51A-9CBB3805FCEA}" type="presParOf" srcId="{E4F8BFBD-4339-47F5-88C4-F3586A22B944}" destId="{2CA87A05-BF0D-4F96-8BC8-F6203ADD68FB}" srcOrd="1" destOrd="0" presId="urn:microsoft.com/office/officeart/2018/5/layout/IconCircleLabelList"/>
    <dgm:cxn modelId="{BC8202B2-BFD7-44C5-8A05-36A5485FB8ED}" type="presParOf" srcId="{E4F8BFBD-4339-47F5-88C4-F3586A22B944}" destId="{97AB1ABC-E8B1-46F2-A957-A70366F66B2B}" srcOrd="2" destOrd="0" presId="urn:microsoft.com/office/officeart/2018/5/layout/IconCircleLabelList"/>
    <dgm:cxn modelId="{FDFFE502-8054-4FCF-B618-8B7F68CE6C50}" type="presParOf" srcId="{E4F8BFBD-4339-47F5-88C4-F3586A22B944}" destId="{06637D36-B415-4370-A3D4-F975495F83B4}" srcOrd="3" destOrd="0" presId="urn:microsoft.com/office/officeart/2018/5/layout/IconCircleLabelList"/>
    <dgm:cxn modelId="{61C8E318-88D2-453B-AE42-5569FA7BFEEE}" type="presParOf" srcId="{0F747F4D-96CF-478B-B54E-26B1135060CD}" destId="{E53B18F5-252F-4AA0-A9FA-42B5A518EE82}" srcOrd="5" destOrd="0" presId="urn:microsoft.com/office/officeart/2018/5/layout/IconCircleLabelList"/>
    <dgm:cxn modelId="{E39AE79A-1739-4C59-BDF9-E008A1F589FC}" type="presParOf" srcId="{0F747F4D-96CF-478B-B54E-26B1135060CD}" destId="{76C9BC6D-5E8E-4A3F-AF06-5BDEEE2DFBC8}" srcOrd="6" destOrd="0" presId="urn:microsoft.com/office/officeart/2018/5/layout/IconCircleLabelList"/>
    <dgm:cxn modelId="{AFC79F21-34E9-448F-8792-2A44CC1DD9E7}" type="presParOf" srcId="{76C9BC6D-5E8E-4A3F-AF06-5BDEEE2DFBC8}" destId="{70A2709F-0C72-4E45-B16F-E0C38BA4B09A}" srcOrd="0" destOrd="0" presId="urn:microsoft.com/office/officeart/2018/5/layout/IconCircleLabelList"/>
    <dgm:cxn modelId="{C37DD336-E056-43CF-9A99-97147BFA9283}" type="presParOf" srcId="{76C9BC6D-5E8E-4A3F-AF06-5BDEEE2DFBC8}" destId="{158C1AB5-CC37-464E-8839-F1633D1EB0D7}" srcOrd="1" destOrd="0" presId="urn:microsoft.com/office/officeart/2018/5/layout/IconCircleLabelList"/>
    <dgm:cxn modelId="{0AB3BB50-CE0A-4FF4-9003-DDAFEF62969D}" type="presParOf" srcId="{76C9BC6D-5E8E-4A3F-AF06-5BDEEE2DFBC8}" destId="{F564A6CB-A89D-4382-AB9E-9A501D9D3640}" srcOrd="2" destOrd="0" presId="urn:microsoft.com/office/officeart/2018/5/layout/IconCircleLabelList"/>
    <dgm:cxn modelId="{F72ECD71-E970-45EA-9A5F-7F088295A733}" type="presParOf" srcId="{76C9BC6D-5E8E-4A3F-AF06-5BDEEE2DFBC8}" destId="{063BD456-F5E7-4B15-A224-31B234D91FB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FF7E81-34FE-4757-A15D-1475BA6455A0}"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89D2192-A981-48A3-B7D7-79221F1DD56A}">
      <dgm:prSet/>
      <dgm:spPr/>
      <dgm:t>
        <a:bodyPr/>
        <a:lstStyle/>
        <a:p>
          <a:r>
            <a:rPr lang="en-US" dirty="0"/>
            <a:t>Program trades multiple ETFs using a score based on:</a:t>
          </a:r>
        </a:p>
        <a:p>
          <a:r>
            <a:rPr lang="en-US" dirty="0"/>
            <a:t>Short term momentum</a:t>
          </a:r>
        </a:p>
        <a:p>
          <a:r>
            <a:rPr lang="en-US" dirty="0"/>
            <a:t>Long term momentum</a:t>
          </a:r>
        </a:p>
        <a:p>
          <a:r>
            <a:rPr lang="en-US" dirty="0"/>
            <a:t>Short-term volatility </a:t>
          </a:r>
        </a:p>
      </dgm:t>
    </dgm:pt>
    <dgm:pt modelId="{606145D5-5AE3-42D5-9424-9A2FDFE26CCD}" type="parTrans" cxnId="{0E71C435-9EA6-49EF-9E14-E1F77461BA16}">
      <dgm:prSet/>
      <dgm:spPr/>
      <dgm:t>
        <a:bodyPr/>
        <a:lstStyle/>
        <a:p>
          <a:endParaRPr lang="en-US"/>
        </a:p>
      </dgm:t>
    </dgm:pt>
    <dgm:pt modelId="{BC502BB1-88DC-4A8A-B098-C86F4F78D0DE}" type="sibTrans" cxnId="{0E71C435-9EA6-49EF-9E14-E1F77461BA16}">
      <dgm:prSet/>
      <dgm:spPr/>
      <dgm:t>
        <a:bodyPr/>
        <a:lstStyle/>
        <a:p>
          <a:endParaRPr lang="en-US"/>
        </a:p>
      </dgm:t>
    </dgm:pt>
    <dgm:pt modelId="{B7AE569B-0A59-4834-AF38-70EB5C002C22}">
      <dgm:prSet/>
      <dgm:spPr/>
      <dgm:t>
        <a:bodyPr/>
        <a:lstStyle/>
        <a:p>
          <a:endParaRPr lang="en-US" dirty="0"/>
        </a:p>
      </dgm:t>
    </dgm:pt>
    <dgm:pt modelId="{1DFD2246-3E2C-4079-9A42-9DC6CD3766DE}" type="parTrans" cxnId="{6C26432E-8718-40FB-99A6-DA1AA6DC78CA}">
      <dgm:prSet/>
      <dgm:spPr/>
      <dgm:t>
        <a:bodyPr/>
        <a:lstStyle/>
        <a:p>
          <a:endParaRPr lang="en-US"/>
        </a:p>
      </dgm:t>
    </dgm:pt>
    <dgm:pt modelId="{8B3C2904-4C23-470B-943B-0DF7E73DCB01}" type="sibTrans" cxnId="{6C26432E-8718-40FB-99A6-DA1AA6DC78CA}">
      <dgm:prSet/>
      <dgm:spPr/>
      <dgm:t>
        <a:bodyPr/>
        <a:lstStyle/>
        <a:p>
          <a:endParaRPr lang="en-US"/>
        </a:p>
      </dgm:t>
    </dgm:pt>
    <dgm:pt modelId="{60FAAB97-EF7C-45E2-834F-2370C9F095DA}">
      <dgm:prSet/>
      <dgm:spPr/>
      <dgm:t>
        <a:bodyPr/>
        <a:lstStyle/>
        <a:p>
          <a:r>
            <a:rPr lang="en-US" dirty="0"/>
            <a:t>It selects the topmost ETF every holding period. The topmost score is a weighted average of the three scores listed above; more will be explained on how they are calculated</a:t>
          </a:r>
        </a:p>
      </dgm:t>
    </dgm:pt>
    <dgm:pt modelId="{FBB1DE78-3D72-4DE2-8C39-0768F0C8D104}" type="parTrans" cxnId="{B7771E74-4018-40FD-A8AB-E572FDAA74FF}">
      <dgm:prSet/>
      <dgm:spPr/>
      <dgm:t>
        <a:bodyPr/>
        <a:lstStyle/>
        <a:p>
          <a:endParaRPr lang="en-US"/>
        </a:p>
      </dgm:t>
    </dgm:pt>
    <dgm:pt modelId="{8AC35A36-F6BB-43B2-93AA-7F210AFEF758}" type="sibTrans" cxnId="{B7771E74-4018-40FD-A8AB-E572FDAA74FF}">
      <dgm:prSet/>
      <dgm:spPr/>
      <dgm:t>
        <a:bodyPr/>
        <a:lstStyle/>
        <a:p>
          <a:endParaRPr lang="en-US"/>
        </a:p>
      </dgm:t>
    </dgm:pt>
    <dgm:pt modelId="{52DD0580-DBA3-479E-A631-79B0E31B9F5A}">
      <dgm:prSet/>
      <dgm:spPr/>
      <dgm:t>
        <a:bodyPr/>
        <a:lstStyle/>
        <a:p>
          <a:r>
            <a:rPr lang="en-US"/>
            <a:t>Collects ETFs data from Yahoo finance</a:t>
          </a:r>
        </a:p>
      </dgm:t>
    </dgm:pt>
    <dgm:pt modelId="{DC7615EF-53B5-4FA3-87D1-97C89BBABC1A}" type="parTrans" cxnId="{99F3CEB5-5179-4F90-B3E5-23B564EB49C2}">
      <dgm:prSet/>
      <dgm:spPr/>
      <dgm:t>
        <a:bodyPr/>
        <a:lstStyle/>
        <a:p>
          <a:endParaRPr lang="en-US"/>
        </a:p>
      </dgm:t>
    </dgm:pt>
    <dgm:pt modelId="{7C4DF85F-975B-4140-BA8F-0615F753B586}" type="sibTrans" cxnId="{99F3CEB5-5179-4F90-B3E5-23B564EB49C2}">
      <dgm:prSet/>
      <dgm:spPr/>
      <dgm:t>
        <a:bodyPr/>
        <a:lstStyle/>
        <a:p>
          <a:endParaRPr lang="en-US"/>
        </a:p>
      </dgm:t>
    </dgm:pt>
    <dgm:pt modelId="{7C379489-8571-47D3-B80F-A44184E5B5F6}">
      <dgm:prSet/>
      <dgm:spPr/>
      <dgm:t>
        <a:bodyPr/>
        <a:lstStyle/>
        <a:p>
          <a:r>
            <a:rPr lang="en-US"/>
            <a:t>Rightmost ETF must be the safest in the list, this allows for certain advanced features of Rotational momentum</a:t>
          </a:r>
        </a:p>
      </dgm:t>
    </dgm:pt>
    <dgm:pt modelId="{01E31899-1401-4C61-A0DA-7BDD24B3C60B}" type="parTrans" cxnId="{DD8210BD-00CE-4682-830E-5E21E418E950}">
      <dgm:prSet/>
      <dgm:spPr/>
      <dgm:t>
        <a:bodyPr/>
        <a:lstStyle/>
        <a:p>
          <a:endParaRPr lang="en-US"/>
        </a:p>
      </dgm:t>
    </dgm:pt>
    <dgm:pt modelId="{4A5B687C-C3F5-4436-A5D3-3EF06403EECB}" type="sibTrans" cxnId="{DD8210BD-00CE-4682-830E-5E21E418E950}">
      <dgm:prSet/>
      <dgm:spPr/>
      <dgm:t>
        <a:bodyPr/>
        <a:lstStyle/>
        <a:p>
          <a:endParaRPr lang="en-US"/>
        </a:p>
      </dgm:t>
    </dgm:pt>
    <dgm:pt modelId="{CF61566F-1E11-49FB-BB79-975CAF325085}" type="pres">
      <dgm:prSet presAssocID="{7BFF7E81-34FE-4757-A15D-1475BA6455A0}" presName="linear" presStyleCnt="0">
        <dgm:presLayoutVars>
          <dgm:animLvl val="lvl"/>
          <dgm:resizeHandles val="exact"/>
        </dgm:presLayoutVars>
      </dgm:prSet>
      <dgm:spPr/>
    </dgm:pt>
    <dgm:pt modelId="{4F0135D2-B5CE-42CF-83C4-ABDAB192754B}" type="pres">
      <dgm:prSet presAssocID="{D89D2192-A981-48A3-B7D7-79221F1DD56A}" presName="parentText" presStyleLbl="node1" presStyleIdx="0" presStyleCnt="4" custScaleY="130753" custLinFactNeighborX="260" custLinFactNeighborY="63422">
        <dgm:presLayoutVars>
          <dgm:chMax val="0"/>
          <dgm:bulletEnabled val="1"/>
        </dgm:presLayoutVars>
      </dgm:prSet>
      <dgm:spPr/>
    </dgm:pt>
    <dgm:pt modelId="{2F2F9ECA-8258-408A-821F-36AD4D60EFAD}" type="pres">
      <dgm:prSet presAssocID="{D89D2192-A981-48A3-B7D7-79221F1DD56A}" presName="childText" presStyleLbl="revTx" presStyleIdx="0" presStyleCnt="1">
        <dgm:presLayoutVars>
          <dgm:bulletEnabled val="1"/>
        </dgm:presLayoutVars>
      </dgm:prSet>
      <dgm:spPr/>
    </dgm:pt>
    <dgm:pt modelId="{00340050-EAA4-4406-BC56-A026337062F1}" type="pres">
      <dgm:prSet presAssocID="{60FAAB97-EF7C-45E2-834F-2370C9F095DA}" presName="parentText" presStyleLbl="node1" presStyleIdx="1" presStyleCnt="4">
        <dgm:presLayoutVars>
          <dgm:chMax val="0"/>
          <dgm:bulletEnabled val="1"/>
        </dgm:presLayoutVars>
      </dgm:prSet>
      <dgm:spPr/>
    </dgm:pt>
    <dgm:pt modelId="{EF994245-7009-4B2A-95F8-59CD2E772671}" type="pres">
      <dgm:prSet presAssocID="{8AC35A36-F6BB-43B2-93AA-7F210AFEF758}" presName="spacer" presStyleCnt="0"/>
      <dgm:spPr/>
    </dgm:pt>
    <dgm:pt modelId="{C013E719-DA85-49D5-810B-3DF5A6D124D9}" type="pres">
      <dgm:prSet presAssocID="{52DD0580-DBA3-479E-A631-79B0E31B9F5A}" presName="parentText" presStyleLbl="node1" presStyleIdx="2" presStyleCnt="4">
        <dgm:presLayoutVars>
          <dgm:chMax val="0"/>
          <dgm:bulletEnabled val="1"/>
        </dgm:presLayoutVars>
      </dgm:prSet>
      <dgm:spPr/>
    </dgm:pt>
    <dgm:pt modelId="{B244B32E-8A7E-40AC-B6CC-5A39D1B2EA47}" type="pres">
      <dgm:prSet presAssocID="{7C4DF85F-975B-4140-BA8F-0615F753B586}" presName="spacer" presStyleCnt="0"/>
      <dgm:spPr/>
    </dgm:pt>
    <dgm:pt modelId="{A1C50A31-92C0-47D3-8CE8-1092AA4C9E53}" type="pres">
      <dgm:prSet presAssocID="{7C379489-8571-47D3-B80F-A44184E5B5F6}" presName="parentText" presStyleLbl="node1" presStyleIdx="3" presStyleCnt="4">
        <dgm:presLayoutVars>
          <dgm:chMax val="0"/>
          <dgm:bulletEnabled val="1"/>
        </dgm:presLayoutVars>
      </dgm:prSet>
      <dgm:spPr/>
    </dgm:pt>
  </dgm:ptLst>
  <dgm:cxnLst>
    <dgm:cxn modelId="{6C26432E-8718-40FB-99A6-DA1AA6DC78CA}" srcId="{D89D2192-A981-48A3-B7D7-79221F1DD56A}" destId="{B7AE569B-0A59-4834-AF38-70EB5C002C22}" srcOrd="0" destOrd="0" parTransId="{1DFD2246-3E2C-4079-9A42-9DC6CD3766DE}" sibTransId="{8B3C2904-4C23-470B-943B-0DF7E73DCB01}"/>
    <dgm:cxn modelId="{0E71C435-9EA6-49EF-9E14-E1F77461BA16}" srcId="{7BFF7E81-34FE-4757-A15D-1475BA6455A0}" destId="{D89D2192-A981-48A3-B7D7-79221F1DD56A}" srcOrd="0" destOrd="0" parTransId="{606145D5-5AE3-42D5-9424-9A2FDFE26CCD}" sibTransId="{BC502BB1-88DC-4A8A-B098-C86F4F78D0DE}"/>
    <dgm:cxn modelId="{5A6A8240-37D8-44AB-ADF8-D9D97EDE2158}" type="presOf" srcId="{7BFF7E81-34FE-4757-A15D-1475BA6455A0}" destId="{CF61566F-1E11-49FB-BB79-975CAF325085}" srcOrd="0" destOrd="0" presId="urn:microsoft.com/office/officeart/2005/8/layout/vList2"/>
    <dgm:cxn modelId="{B7771E74-4018-40FD-A8AB-E572FDAA74FF}" srcId="{7BFF7E81-34FE-4757-A15D-1475BA6455A0}" destId="{60FAAB97-EF7C-45E2-834F-2370C9F095DA}" srcOrd="1" destOrd="0" parTransId="{FBB1DE78-3D72-4DE2-8C39-0768F0C8D104}" sibTransId="{8AC35A36-F6BB-43B2-93AA-7F210AFEF758}"/>
    <dgm:cxn modelId="{79350C7C-8913-4B15-9EFA-6DF3F400F05C}" type="presOf" srcId="{B7AE569B-0A59-4834-AF38-70EB5C002C22}" destId="{2F2F9ECA-8258-408A-821F-36AD4D60EFAD}" srcOrd="0" destOrd="0" presId="urn:microsoft.com/office/officeart/2005/8/layout/vList2"/>
    <dgm:cxn modelId="{66590B99-DC92-497F-9DFD-16090E0A7933}" type="presOf" srcId="{D89D2192-A981-48A3-B7D7-79221F1DD56A}" destId="{4F0135D2-B5CE-42CF-83C4-ABDAB192754B}" srcOrd="0" destOrd="0" presId="urn:microsoft.com/office/officeart/2005/8/layout/vList2"/>
    <dgm:cxn modelId="{6D2018AF-060D-4F54-813F-3E557F6682BB}" type="presOf" srcId="{52DD0580-DBA3-479E-A631-79B0E31B9F5A}" destId="{C013E719-DA85-49D5-810B-3DF5A6D124D9}" srcOrd="0" destOrd="0" presId="urn:microsoft.com/office/officeart/2005/8/layout/vList2"/>
    <dgm:cxn modelId="{99F3CEB5-5179-4F90-B3E5-23B564EB49C2}" srcId="{7BFF7E81-34FE-4757-A15D-1475BA6455A0}" destId="{52DD0580-DBA3-479E-A631-79B0E31B9F5A}" srcOrd="2" destOrd="0" parTransId="{DC7615EF-53B5-4FA3-87D1-97C89BBABC1A}" sibTransId="{7C4DF85F-975B-4140-BA8F-0615F753B586}"/>
    <dgm:cxn modelId="{CFCCCABB-616D-479B-883B-7112F0167397}" type="presOf" srcId="{7C379489-8571-47D3-B80F-A44184E5B5F6}" destId="{A1C50A31-92C0-47D3-8CE8-1092AA4C9E53}" srcOrd="0" destOrd="0" presId="urn:microsoft.com/office/officeart/2005/8/layout/vList2"/>
    <dgm:cxn modelId="{DD8210BD-00CE-4682-830E-5E21E418E950}" srcId="{7BFF7E81-34FE-4757-A15D-1475BA6455A0}" destId="{7C379489-8571-47D3-B80F-A44184E5B5F6}" srcOrd="3" destOrd="0" parTransId="{01E31899-1401-4C61-A0DA-7BDD24B3C60B}" sibTransId="{4A5B687C-C3F5-4436-A5D3-3EF06403EECB}"/>
    <dgm:cxn modelId="{3AA101E0-0D0F-418C-96BA-512FCA3B7384}" type="presOf" srcId="{60FAAB97-EF7C-45E2-834F-2370C9F095DA}" destId="{00340050-EAA4-4406-BC56-A026337062F1}" srcOrd="0" destOrd="0" presId="urn:microsoft.com/office/officeart/2005/8/layout/vList2"/>
    <dgm:cxn modelId="{DBB00806-F898-4AAC-814A-B69F90EA1738}" type="presParOf" srcId="{CF61566F-1E11-49FB-BB79-975CAF325085}" destId="{4F0135D2-B5CE-42CF-83C4-ABDAB192754B}" srcOrd="0" destOrd="0" presId="urn:microsoft.com/office/officeart/2005/8/layout/vList2"/>
    <dgm:cxn modelId="{BBD4BD32-8F7F-4B76-8155-CB51C90E033C}" type="presParOf" srcId="{CF61566F-1E11-49FB-BB79-975CAF325085}" destId="{2F2F9ECA-8258-408A-821F-36AD4D60EFAD}" srcOrd="1" destOrd="0" presId="urn:microsoft.com/office/officeart/2005/8/layout/vList2"/>
    <dgm:cxn modelId="{A80D31E0-B809-449E-BA6B-003BA277FFD2}" type="presParOf" srcId="{CF61566F-1E11-49FB-BB79-975CAF325085}" destId="{00340050-EAA4-4406-BC56-A026337062F1}" srcOrd="2" destOrd="0" presId="urn:microsoft.com/office/officeart/2005/8/layout/vList2"/>
    <dgm:cxn modelId="{65318B17-6ADF-45C9-AEAC-5A3954F7D0D6}" type="presParOf" srcId="{CF61566F-1E11-49FB-BB79-975CAF325085}" destId="{EF994245-7009-4B2A-95F8-59CD2E772671}" srcOrd="3" destOrd="0" presId="urn:microsoft.com/office/officeart/2005/8/layout/vList2"/>
    <dgm:cxn modelId="{9180BCEC-910C-4CF8-A12E-99E53F3DBF0D}" type="presParOf" srcId="{CF61566F-1E11-49FB-BB79-975CAF325085}" destId="{C013E719-DA85-49D5-810B-3DF5A6D124D9}" srcOrd="4" destOrd="0" presId="urn:microsoft.com/office/officeart/2005/8/layout/vList2"/>
    <dgm:cxn modelId="{DF7EFFF1-8102-476E-B28E-02A5B65574CF}" type="presParOf" srcId="{CF61566F-1E11-49FB-BB79-975CAF325085}" destId="{B244B32E-8A7E-40AC-B6CC-5A39D1B2EA47}" srcOrd="5" destOrd="0" presId="urn:microsoft.com/office/officeart/2005/8/layout/vList2"/>
    <dgm:cxn modelId="{DA794804-F52D-4ECA-9097-D2D7C3140C37}" type="presParOf" srcId="{CF61566F-1E11-49FB-BB79-975CAF325085}" destId="{A1C50A31-92C0-47D3-8CE8-1092AA4C9E5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3BA847-ECAC-4B48-8DEA-6E66848542C3}">
      <dsp:nvSpPr>
        <dsp:cNvPr id="0" name=""/>
        <dsp:cNvSpPr/>
      </dsp:nvSpPr>
      <dsp:spPr>
        <a:xfrm>
          <a:off x="582441" y="869014"/>
          <a:ext cx="1247033" cy="124703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B5F8CF-9F0B-402E-A480-61555C2E19F3}">
      <dsp:nvSpPr>
        <dsp:cNvPr id="0" name=""/>
        <dsp:cNvSpPr/>
      </dsp:nvSpPr>
      <dsp:spPr>
        <a:xfrm>
          <a:off x="848202" y="1134775"/>
          <a:ext cx="715510" cy="7155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03979D-EA5E-43E7-874F-20D7B3E58620}">
      <dsp:nvSpPr>
        <dsp:cNvPr id="0" name=""/>
        <dsp:cNvSpPr/>
      </dsp:nvSpPr>
      <dsp:spPr>
        <a:xfrm>
          <a:off x="183800"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dirty="0"/>
            <a:t>Introduction to Momentum Trading</a:t>
          </a:r>
        </a:p>
      </dsp:txBody>
      <dsp:txXfrm>
        <a:off x="183800" y="2504467"/>
        <a:ext cx="2044316" cy="720000"/>
      </dsp:txXfrm>
    </dsp:sp>
    <dsp:sp modelId="{F8DB840C-C7A2-4069-91B1-C00FE1376B5C}">
      <dsp:nvSpPr>
        <dsp:cNvPr id="0" name=""/>
        <dsp:cNvSpPr/>
      </dsp:nvSpPr>
      <dsp:spPr>
        <a:xfrm>
          <a:off x="2984513" y="869014"/>
          <a:ext cx="1247033" cy="124703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2D4591-1294-433A-BFD0-A454C37F3D2B}">
      <dsp:nvSpPr>
        <dsp:cNvPr id="0" name=""/>
        <dsp:cNvSpPr/>
      </dsp:nvSpPr>
      <dsp:spPr>
        <a:xfrm>
          <a:off x="3250275" y="1134775"/>
          <a:ext cx="715510" cy="7155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8D9375-B1C6-4ADD-9A69-715E2709CBD6}">
      <dsp:nvSpPr>
        <dsp:cNvPr id="0" name=""/>
        <dsp:cNvSpPr/>
      </dsp:nvSpPr>
      <dsp:spPr>
        <a:xfrm>
          <a:off x="2585872"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Laddering Risk Management</a:t>
          </a:r>
        </a:p>
      </dsp:txBody>
      <dsp:txXfrm>
        <a:off x="2585872" y="2504467"/>
        <a:ext cx="2044316" cy="720000"/>
      </dsp:txXfrm>
    </dsp:sp>
    <dsp:sp modelId="{AB538B88-E5EB-4E44-B255-6E133CBC7D22}">
      <dsp:nvSpPr>
        <dsp:cNvPr id="0" name=""/>
        <dsp:cNvSpPr/>
      </dsp:nvSpPr>
      <dsp:spPr>
        <a:xfrm>
          <a:off x="5386585" y="869014"/>
          <a:ext cx="1247033" cy="124703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A87A05-BF0D-4F96-8BC8-F6203ADD68FB}">
      <dsp:nvSpPr>
        <dsp:cNvPr id="0" name=""/>
        <dsp:cNvSpPr/>
      </dsp:nvSpPr>
      <dsp:spPr>
        <a:xfrm>
          <a:off x="5652347" y="1134775"/>
          <a:ext cx="715510" cy="7155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37D36-B415-4370-A3D4-F975495F83B4}">
      <dsp:nvSpPr>
        <dsp:cNvPr id="0" name=""/>
        <dsp:cNvSpPr/>
      </dsp:nvSpPr>
      <dsp:spPr>
        <a:xfrm>
          <a:off x="4987944"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Python Code</a:t>
          </a:r>
        </a:p>
      </dsp:txBody>
      <dsp:txXfrm>
        <a:off x="4987944" y="2504467"/>
        <a:ext cx="2044316" cy="720000"/>
      </dsp:txXfrm>
    </dsp:sp>
    <dsp:sp modelId="{70A2709F-0C72-4E45-B16F-E0C38BA4B09A}">
      <dsp:nvSpPr>
        <dsp:cNvPr id="0" name=""/>
        <dsp:cNvSpPr/>
      </dsp:nvSpPr>
      <dsp:spPr>
        <a:xfrm>
          <a:off x="7788658" y="869014"/>
          <a:ext cx="1247033" cy="124703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8C1AB5-CC37-464E-8839-F1633D1EB0D7}">
      <dsp:nvSpPr>
        <dsp:cNvPr id="0" name=""/>
        <dsp:cNvSpPr/>
      </dsp:nvSpPr>
      <dsp:spPr>
        <a:xfrm>
          <a:off x="8054419" y="1134775"/>
          <a:ext cx="715510" cy="7155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3BD456-F5E7-4B15-A224-31B234D91FB5}">
      <dsp:nvSpPr>
        <dsp:cNvPr id="0" name=""/>
        <dsp:cNvSpPr/>
      </dsp:nvSpPr>
      <dsp:spPr>
        <a:xfrm>
          <a:off x="7390016" y="2504467"/>
          <a:ext cx="20443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Future Developments</a:t>
          </a:r>
        </a:p>
      </dsp:txBody>
      <dsp:txXfrm>
        <a:off x="7390016" y="2504467"/>
        <a:ext cx="20443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135D2-B5CE-42CF-83C4-ABDAB192754B}">
      <dsp:nvSpPr>
        <dsp:cNvPr id="0" name=""/>
        <dsp:cNvSpPr/>
      </dsp:nvSpPr>
      <dsp:spPr>
        <a:xfrm>
          <a:off x="0" y="244227"/>
          <a:ext cx="6628804" cy="135847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Program trades multiple ETFs using a score based on:</a:t>
          </a:r>
        </a:p>
        <a:p>
          <a:pPr marL="0" lvl="0" indent="0" algn="l" defTabSz="533400">
            <a:lnSpc>
              <a:spcPct val="90000"/>
            </a:lnSpc>
            <a:spcBef>
              <a:spcPct val="0"/>
            </a:spcBef>
            <a:spcAft>
              <a:spcPct val="35000"/>
            </a:spcAft>
            <a:buNone/>
          </a:pPr>
          <a:r>
            <a:rPr lang="en-US" sz="1200" kern="1200" dirty="0"/>
            <a:t>Short term momentum</a:t>
          </a:r>
        </a:p>
        <a:p>
          <a:pPr marL="0" lvl="0" indent="0" algn="l" defTabSz="533400">
            <a:lnSpc>
              <a:spcPct val="90000"/>
            </a:lnSpc>
            <a:spcBef>
              <a:spcPct val="0"/>
            </a:spcBef>
            <a:spcAft>
              <a:spcPct val="35000"/>
            </a:spcAft>
            <a:buNone/>
          </a:pPr>
          <a:r>
            <a:rPr lang="en-US" sz="1200" kern="1200" dirty="0"/>
            <a:t>Long term momentum</a:t>
          </a:r>
        </a:p>
        <a:p>
          <a:pPr marL="0" lvl="0" indent="0" algn="l" defTabSz="533400">
            <a:lnSpc>
              <a:spcPct val="90000"/>
            </a:lnSpc>
            <a:spcBef>
              <a:spcPct val="0"/>
            </a:spcBef>
            <a:spcAft>
              <a:spcPct val="35000"/>
            </a:spcAft>
            <a:buNone/>
          </a:pPr>
          <a:r>
            <a:rPr lang="en-US" sz="1200" kern="1200" dirty="0"/>
            <a:t>Short-term volatility </a:t>
          </a:r>
        </a:p>
      </dsp:txBody>
      <dsp:txXfrm>
        <a:off x="66315" y="310542"/>
        <a:ext cx="6496174" cy="1225841"/>
      </dsp:txXfrm>
    </dsp:sp>
    <dsp:sp modelId="{2F2F9ECA-8258-408A-821F-36AD4D60EFAD}">
      <dsp:nvSpPr>
        <dsp:cNvPr id="0" name=""/>
        <dsp:cNvSpPr/>
      </dsp:nvSpPr>
      <dsp:spPr>
        <a:xfrm>
          <a:off x="0" y="1476666"/>
          <a:ext cx="6628804" cy="198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0465" tIns="15240" rIns="85344" bIns="1524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dsp:txBody>
      <dsp:txXfrm>
        <a:off x="0" y="1476666"/>
        <a:ext cx="6628804" cy="198720"/>
      </dsp:txXfrm>
    </dsp:sp>
    <dsp:sp modelId="{00340050-EAA4-4406-BC56-A026337062F1}">
      <dsp:nvSpPr>
        <dsp:cNvPr id="0" name=""/>
        <dsp:cNvSpPr/>
      </dsp:nvSpPr>
      <dsp:spPr>
        <a:xfrm>
          <a:off x="0" y="1675386"/>
          <a:ext cx="6628804" cy="1038959"/>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It selects the topmost ETF every holding period. The topmost score is a weighted average of the three scores listed above; more will be explained on how they are calculated</a:t>
          </a:r>
        </a:p>
      </dsp:txBody>
      <dsp:txXfrm>
        <a:off x="50718" y="1726104"/>
        <a:ext cx="6527368" cy="937523"/>
      </dsp:txXfrm>
    </dsp:sp>
    <dsp:sp modelId="{C013E719-DA85-49D5-810B-3DF5A6D124D9}">
      <dsp:nvSpPr>
        <dsp:cNvPr id="0" name=""/>
        <dsp:cNvSpPr/>
      </dsp:nvSpPr>
      <dsp:spPr>
        <a:xfrm>
          <a:off x="0" y="2748906"/>
          <a:ext cx="6628804" cy="1038959"/>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Collects ETFs data from Yahoo finance</a:t>
          </a:r>
        </a:p>
      </dsp:txBody>
      <dsp:txXfrm>
        <a:off x="50718" y="2799624"/>
        <a:ext cx="6527368" cy="937523"/>
      </dsp:txXfrm>
    </dsp:sp>
    <dsp:sp modelId="{A1C50A31-92C0-47D3-8CE8-1092AA4C9E53}">
      <dsp:nvSpPr>
        <dsp:cNvPr id="0" name=""/>
        <dsp:cNvSpPr/>
      </dsp:nvSpPr>
      <dsp:spPr>
        <a:xfrm>
          <a:off x="0" y="3822426"/>
          <a:ext cx="6628804" cy="1038959"/>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Rightmost ETF must be the safest in the list, this allows for certain advanced features of Rotational momentum</a:t>
          </a:r>
        </a:p>
      </dsp:txBody>
      <dsp:txXfrm>
        <a:off x="50718" y="3873144"/>
        <a:ext cx="6527368" cy="93752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3517726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123182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4012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3906649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9193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186890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2510662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2747934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286212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AB7EAB-8D47-4354-97CE-0C5A1700C5EB}" type="datetimeFigureOut">
              <a:rPr lang="en-US" smtClean="0"/>
              <a:t>12/21/2022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1501200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AB7EAB-8D47-4354-97CE-0C5A1700C5EB}"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223473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AB7EAB-8D47-4354-97CE-0C5A1700C5EB}" type="datetimeFigureOut">
              <a:rPr lang="en-US" smtClean="0"/>
              <a:t>12/21/2022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116783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AB7EAB-8D47-4354-97CE-0C5A1700C5EB}" type="datetimeFigureOut">
              <a:rPr lang="en-US" smtClean="0"/>
              <a:t>12/21/2022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950740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AB7EAB-8D47-4354-97CE-0C5A1700C5EB}" type="datetimeFigureOut">
              <a:rPr lang="en-US" smtClean="0"/>
              <a:t>12/21/2022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1649547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AB7EAB-8D47-4354-97CE-0C5A1700C5EB}"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30984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AB7EAB-8D47-4354-97CE-0C5A1700C5EB}" type="datetimeFigureOut">
              <a:rPr lang="en-US" smtClean="0"/>
              <a:t>12/21/2022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D57F79-3BED-4EB7-BFB7-FF95A4D0E6DA}" type="slidenum">
              <a:rPr lang="en-US" smtClean="0"/>
              <a:t>‹#›</a:t>
            </a:fld>
            <a:endParaRPr lang="en-US"/>
          </a:p>
        </p:txBody>
      </p:sp>
    </p:spTree>
    <p:extLst>
      <p:ext uri="{BB962C8B-B14F-4D97-AF65-F5344CB8AC3E}">
        <p14:creationId xmlns:p14="http://schemas.microsoft.com/office/powerpoint/2010/main" val="274555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AB7EAB-8D47-4354-97CE-0C5A1700C5EB}" type="datetimeFigureOut">
              <a:rPr lang="en-US" smtClean="0"/>
              <a:t>12/21/2022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4D57F79-3BED-4EB7-BFB7-FF95A4D0E6DA}" type="slidenum">
              <a:rPr lang="en-US" smtClean="0"/>
              <a:t>‹#›</a:t>
            </a:fld>
            <a:endParaRPr lang="en-US"/>
          </a:p>
        </p:txBody>
      </p:sp>
    </p:spTree>
    <p:extLst>
      <p:ext uri="{BB962C8B-B14F-4D97-AF65-F5344CB8AC3E}">
        <p14:creationId xmlns:p14="http://schemas.microsoft.com/office/powerpoint/2010/main" val="598747714"/>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Financial graphs on a dark display">
            <a:extLst>
              <a:ext uri="{FF2B5EF4-FFF2-40B4-BE49-F238E27FC236}">
                <a16:creationId xmlns:a16="http://schemas.microsoft.com/office/drawing/2014/main" id="{5A02C779-B91B-EDB7-72E1-6902E45EBA66}"/>
              </a:ext>
            </a:extLst>
          </p:cNvPr>
          <p:cNvPicPr>
            <a:picLocks noChangeAspect="1"/>
          </p:cNvPicPr>
          <p:nvPr/>
        </p:nvPicPr>
        <p:blipFill rotWithShape="1">
          <a:blip r:embed="rId2">
            <a:duotone>
              <a:prstClr val="black"/>
              <a:prstClr val="white"/>
            </a:duotone>
          </a:blip>
          <a:srcRect l="18262" r="17349"/>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1C3448E-0E5A-AE01-2318-2AD040E52BF7}"/>
              </a:ext>
            </a:extLst>
          </p:cNvPr>
          <p:cNvSpPr>
            <a:spLocks noGrp="1"/>
          </p:cNvSpPr>
          <p:nvPr>
            <p:ph type="ctrTitle"/>
          </p:nvPr>
        </p:nvSpPr>
        <p:spPr>
          <a:xfrm>
            <a:off x="668866" y="1678666"/>
            <a:ext cx="5123515" cy="2369093"/>
          </a:xfrm>
        </p:spPr>
        <p:txBody>
          <a:bodyPr>
            <a:normAutofit/>
          </a:bodyPr>
          <a:lstStyle/>
          <a:p>
            <a:pPr>
              <a:lnSpc>
                <a:spcPct val="90000"/>
              </a:lnSpc>
            </a:pPr>
            <a:r>
              <a:rPr lang="en-US" sz="4100" dirty="0"/>
              <a:t>Laddering Momentum Trading Strategy Development Project</a:t>
            </a:r>
          </a:p>
        </p:txBody>
      </p:sp>
      <p:sp>
        <p:nvSpPr>
          <p:cNvPr id="3" name="Subtitle 2">
            <a:extLst>
              <a:ext uri="{FF2B5EF4-FFF2-40B4-BE49-F238E27FC236}">
                <a16:creationId xmlns:a16="http://schemas.microsoft.com/office/drawing/2014/main" id="{7EF97446-6E62-F56D-48C3-260D11FA049D}"/>
              </a:ext>
            </a:extLst>
          </p:cNvPr>
          <p:cNvSpPr>
            <a:spLocks noGrp="1"/>
          </p:cNvSpPr>
          <p:nvPr>
            <p:ph type="subTitle" idx="1"/>
          </p:nvPr>
        </p:nvSpPr>
        <p:spPr>
          <a:xfrm>
            <a:off x="677335" y="4050831"/>
            <a:ext cx="5113217" cy="1096901"/>
          </a:xfrm>
        </p:spPr>
        <p:txBody>
          <a:bodyPr>
            <a:normAutofit/>
          </a:bodyPr>
          <a:lstStyle/>
          <a:p>
            <a:r>
              <a:rPr lang="en-US" sz="1600" dirty="0"/>
              <a:t>Alexander Cheng – 1001634298 – Wednesday, December 21</a:t>
            </a:r>
            <a:r>
              <a:rPr lang="en-US" sz="1600" baseline="30000" dirty="0"/>
              <a:t>st</a:t>
            </a:r>
            <a:r>
              <a:rPr lang="en-US" sz="1600" dirty="0"/>
              <a:t>, 2022</a:t>
            </a:r>
          </a:p>
          <a:p>
            <a:endParaRPr lang="en-US" sz="1600" dirty="0"/>
          </a:p>
        </p:txBody>
      </p:sp>
      <p:cxnSp>
        <p:nvCxnSpPr>
          <p:cNvPr id="59" name="Straight Connector 5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1719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Need for Laddering – Development Project 2</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p:txBody>
          <a:bodyPr>
            <a:normAutofit fontScale="92500"/>
          </a:bodyPr>
          <a:lstStyle/>
          <a:p>
            <a:r>
              <a:rPr lang="en-US" dirty="0"/>
              <a:t>If you know the optimal holding period is 2 weeks, but afraid to hold an ETF position for that long</a:t>
            </a:r>
          </a:p>
          <a:p>
            <a:r>
              <a:rPr lang="en-US" dirty="0"/>
              <a:t>If you rebalance every week instead of every 2 weeks, momentum performance will be suboptimal</a:t>
            </a:r>
          </a:p>
          <a:p>
            <a:r>
              <a:rPr lang="en-US" dirty="0"/>
              <a:t>Suppose the program that optimizes the holding period for the momentum trading system tells us our optimal holding period is 15 days, the time it takes for the ETFs to develop their full momentum</a:t>
            </a:r>
          </a:p>
          <a:p>
            <a:r>
              <a:rPr lang="en-US" dirty="0"/>
              <a:t>Risk Management team tells us that holding a position for 15 days exposes us to too much risk of asset crashing</a:t>
            </a:r>
          </a:p>
          <a:p>
            <a:r>
              <a:rPr lang="en-US" dirty="0"/>
              <a:t>Want to implement a risk management system by laddering the asset allocation along the time dimension and show its impact on the equity curve volatility. </a:t>
            </a:r>
          </a:p>
          <a:p>
            <a:r>
              <a:rPr lang="en-US" dirty="0"/>
              <a:t>Doing this will atomize the risk for the ETF’s momentum trading system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3754" y="643467"/>
            <a:ext cx="4203045" cy="1375608"/>
          </a:xfrm>
        </p:spPr>
        <p:txBody>
          <a:bodyPr anchor="ctr">
            <a:normAutofit/>
          </a:bodyPr>
          <a:lstStyle/>
          <a:p>
            <a:r>
              <a:rPr lang="en-US">
                <a:solidFill>
                  <a:schemeClr val="bg1"/>
                </a:solidFill>
              </a:rPr>
              <a:t>Basic Implementation</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a:xfrm>
            <a:off x="673754" y="2160590"/>
            <a:ext cx="3973943" cy="3440110"/>
          </a:xfrm>
        </p:spPr>
        <p:txBody>
          <a:bodyPr>
            <a:normAutofit/>
          </a:bodyPr>
          <a:lstStyle/>
          <a:p>
            <a:r>
              <a:rPr lang="en-US" dirty="0">
                <a:solidFill>
                  <a:schemeClr val="bg1"/>
                </a:solidFill>
              </a:rPr>
              <a:t>Divide the capital in 2 halves (A and B)</a:t>
            </a:r>
          </a:p>
          <a:p>
            <a:r>
              <a:rPr lang="en-US" dirty="0">
                <a:solidFill>
                  <a:schemeClr val="bg1"/>
                </a:solidFill>
              </a:rPr>
              <a:t>Rebalance A on the first week and the third week</a:t>
            </a:r>
          </a:p>
          <a:p>
            <a:r>
              <a:rPr lang="en-US" dirty="0">
                <a:solidFill>
                  <a:schemeClr val="bg1"/>
                </a:solidFill>
              </a:rPr>
              <a:t>Rebalance B on the second and the fourth week</a:t>
            </a:r>
          </a:p>
          <a:p>
            <a:r>
              <a:rPr lang="en-US" dirty="0">
                <a:solidFill>
                  <a:schemeClr val="bg1"/>
                </a:solidFill>
              </a:rPr>
              <a:t>This can be applied to as many weeks / rungs as the holding periods</a:t>
            </a:r>
          </a:p>
          <a:p>
            <a:endParaRPr lang="en-US" dirty="0">
              <a:solidFill>
                <a:schemeClr val="bg1"/>
              </a:solidFill>
            </a:endParaRPr>
          </a:p>
        </p:txBody>
      </p:sp>
      <p:pic>
        <p:nvPicPr>
          <p:cNvPr id="8" name="Picture 7" descr="Table&#10;&#10;Description automatically generated with medium confidence">
            <a:extLst>
              <a:ext uri="{FF2B5EF4-FFF2-40B4-BE49-F238E27FC236}">
                <a16:creationId xmlns:a16="http://schemas.microsoft.com/office/drawing/2014/main" id="{FFA381AE-05C3-A4E3-06F3-33F6568D923A}"/>
              </a:ext>
            </a:extLst>
          </p:cNvPr>
          <p:cNvPicPr>
            <a:picLocks noChangeAspect="1"/>
          </p:cNvPicPr>
          <p:nvPr/>
        </p:nvPicPr>
        <p:blipFill>
          <a:blip r:embed="rId2"/>
          <a:stretch>
            <a:fillRect/>
          </a:stretch>
        </p:blipFill>
        <p:spPr>
          <a:xfrm>
            <a:off x="5661060" y="469900"/>
            <a:ext cx="6404222" cy="2193445"/>
          </a:xfrm>
          <a:prstGeom prst="rect">
            <a:avLst/>
          </a:prstGeom>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73755" y="6182876"/>
            <a:ext cx="3350598" cy="365125"/>
          </a:xfrm>
        </p:spPr>
        <p:txBody>
          <a:bodyPr>
            <a:normAutofit/>
          </a:bodyPr>
          <a:lstStyle/>
          <a:p>
            <a:pPr algn="l">
              <a:spcAft>
                <a:spcPts val="600"/>
              </a:spcAft>
            </a:pPr>
            <a:fld id="{C098A06B-52D8-C143-AE54-C8C950480C5A}" type="datetime1">
              <a:rPr lang="en-US">
                <a:solidFill>
                  <a:schemeClr val="bg1"/>
                </a:solidFill>
              </a:rPr>
              <a:pPr algn="l">
                <a:spcAft>
                  <a:spcPts val="600"/>
                </a:spcAft>
              </a:pPr>
              <a:t>12/21/2022</a:t>
            </a:fld>
            <a:endParaRPr lang="en-US">
              <a:solidFill>
                <a:schemeClr val="bg1"/>
              </a:solidFill>
            </a:endParaRP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5295899" y="6182876"/>
            <a:ext cx="4598633" cy="365125"/>
          </a:xfrm>
        </p:spPr>
        <p:txBody>
          <a:bodyPr>
            <a:normAutofit/>
          </a:bodyPr>
          <a:lstStyle/>
          <a:p>
            <a:pPr>
              <a:spcAft>
                <a:spcPts val="600"/>
              </a:spcAft>
            </a:pPr>
            <a:r>
              <a:rPr lang="en-US">
                <a:solidFill>
                  <a:schemeClr val="tx1">
                    <a:lumMod val="65000"/>
                    <a:lumOff val="35000"/>
                  </a:schemeClr>
                </a:solidFill>
              </a:rPr>
              <a:t>Laddering Momentum Trading Strategy Development Project</a:t>
            </a: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10556161" y="6182876"/>
            <a:ext cx="683339" cy="365125"/>
          </a:xfrm>
        </p:spPr>
        <p:txBody>
          <a:bodyPr>
            <a:normAutofit/>
          </a:bodyPr>
          <a:lstStyle/>
          <a:p>
            <a:pPr>
              <a:spcAft>
                <a:spcPts val="600"/>
              </a:spcAft>
            </a:pPr>
            <a:fld id="{294A09A9-5501-47C1-A89A-A340965A2BE2}" type="slidenum">
              <a:rPr lang="en-US">
                <a:solidFill>
                  <a:schemeClr val="tx1">
                    <a:lumMod val="65000"/>
                    <a:lumOff val="35000"/>
                  </a:schemeClr>
                </a:solidFill>
              </a:rPr>
              <a:pPr>
                <a:spcAft>
                  <a:spcPts val="600"/>
                </a:spcAft>
              </a:pPr>
              <a:t>11</a:t>
            </a:fld>
            <a:endParaRPr lang="en-US">
              <a:solidFill>
                <a:schemeClr val="tx1">
                  <a:lumMod val="65000"/>
                  <a:lumOff val="35000"/>
                </a:schemeClr>
              </a:solidFill>
            </a:endParaRPr>
          </a:p>
        </p:txBody>
      </p:sp>
      <p:sp>
        <p:nvSpPr>
          <p:cNvPr id="19" name="Isosceles Triangle 1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10" name="Picture 9">
            <a:extLst>
              <a:ext uri="{FF2B5EF4-FFF2-40B4-BE49-F238E27FC236}">
                <a16:creationId xmlns:a16="http://schemas.microsoft.com/office/drawing/2014/main" id="{DE4825BB-5F90-60E5-F5F4-06D6DB58ABFF}"/>
              </a:ext>
            </a:extLst>
          </p:cNvPr>
          <p:cNvPicPr>
            <a:picLocks noChangeAspect="1"/>
          </p:cNvPicPr>
          <p:nvPr/>
        </p:nvPicPr>
        <p:blipFill>
          <a:blip r:embed="rId3"/>
          <a:stretch>
            <a:fillRect/>
          </a:stretch>
        </p:blipFill>
        <p:spPr>
          <a:xfrm>
            <a:off x="5836437" y="3931656"/>
            <a:ext cx="6143625" cy="1047750"/>
          </a:xfrm>
          <a:prstGeom prst="rect">
            <a:avLst/>
          </a:prstGeom>
        </p:spPr>
      </p:pic>
      <p:sp>
        <p:nvSpPr>
          <p:cNvPr id="11" name="Content Placeholder 5">
            <a:extLst>
              <a:ext uri="{FF2B5EF4-FFF2-40B4-BE49-F238E27FC236}">
                <a16:creationId xmlns:a16="http://schemas.microsoft.com/office/drawing/2014/main" id="{D3B324EE-6D0E-375E-D9C2-07D5D19F400A}"/>
              </a:ext>
            </a:extLst>
          </p:cNvPr>
          <p:cNvSpPr txBox="1">
            <a:spLocks/>
          </p:cNvSpPr>
          <p:nvPr/>
        </p:nvSpPr>
        <p:spPr>
          <a:xfrm>
            <a:off x="5684050" y="2777902"/>
            <a:ext cx="6143624" cy="53679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CA" dirty="0">
                <a:solidFill>
                  <a:schemeClr val="tx1"/>
                </a:solidFill>
              </a:rPr>
              <a:t>Optimal Momentum-recommended holding period is 2</a:t>
            </a:r>
            <a:r>
              <a:rPr lang="en-US" dirty="0">
                <a:solidFill>
                  <a:schemeClr val="tx1"/>
                </a:solidFill>
              </a:rPr>
              <a:t> weeks, the capital is split into 2 halves for 2 rungs</a:t>
            </a:r>
          </a:p>
        </p:txBody>
      </p:sp>
      <p:sp>
        <p:nvSpPr>
          <p:cNvPr id="12" name="Content Placeholder 5">
            <a:extLst>
              <a:ext uri="{FF2B5EF4-FFF2-40B4-BE49-F238E27FC236}">
                <a16:creationId xmlns:a16="http://schemas.microsoft.com/office/drawing/2014/main" id="{1305F59D-24B0-C3E8-C10E-D1EEEB505001}"/>
              </a:ext>
            </a:extLst>
          </p:cNvPr>
          <p:cNvSpPr txBox="1">
            <a:spLocks/>
          </p:cNvSpPr>
          <p:nvPr/>
        </p:nvSpPr>
        <p:spPr>
          <a:xfrm>
            <a:off x="5956003" y="4971151"/>
            <a:ext cx="6143624" cy="536798"/>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CA" dirty="0">
                <a:solidFill>
                  <a:schemeClr val="tx1"/>
                </a:solidFill>
              </a:rPr>
              <a:t>Optimal Momentum-recommended holding period is 1 month (4 weeks)</a:t>
            </a:r>
            <a:r>
              <a:rPr lang="en-US" dirty="0">
                <a:solidFill>
                  <a:schemeClr val="tx1"/>
                </a:solidFill>
              </a:rPr>
              <a:t>, the capital is split into 4 quarters for 4 rungs</a:t>
            </a:r>
          </a:p>
        </p:txBody>
      </p:sp>
    </p:spTree>
    <p:extLst>
      <p:ext uri="{BB962C8B-B14F-4D97-AF65-F5344CB8AC3E}">
        <p14:creationId xmlns:p14="http://schemas.microsoft.com/office/powerpoint/2010/main" val="2892493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How does the Laddering Risk Management Portfolio work?</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p:txBody>
          <a:bodyPr>
            <a:normAutofit/>
          </a:bodyPr>
          <a:lstStyle/>
          <a:p>
            <a:r>
              <a:rPr lang="en-US" dirty="0"/>
              <a:t>Before I had to be fully invested in each security for 2 full weeks to maintain the momentum</a:t>
            </a:r>
          </a:p>
          <a:p>
            <a:r>
              <a:rPr lang="en-US" dirty="0"/>
              <a:t>Now I can be fully invested in 1 ETF for only 1 week</a:t>
            </a:r>
          </a:p>
          <a:p>
            <a:r>
              <a:rPr lang="en-US" dirty="0"/>
              <a:t>It is not the same as rebalancing every week since momentum needs at least 2 weeks to build up</a:t>
            </a:r>
          </a:p>
          <a:p>
            <a:r>
              <a:rPr lang="en-US" dirty="0"/>
              <a:t>Allows for bad ETF exposure reduction without killing the momentum</a:t>
            </a:r>
          </a:p>
          <a:p>
            <a:r>
              <a:rPr lang="en-US" dirty="0"/>
              <a:t>If an asset crash was to occur, it would only be risking a portion of the invested capital</a:t>
            </a:r>
          </a:p>
          <a:p>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427009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5" y="609600"/>
            <a:ext cx="4237566" cy="1320800"/>
          </a:xfrm>
        </p:spPr>
        <p:txBody>
          <a:bodyPr>
            <a:normAutofit fontScale="90000"/>
          </a:bodyPr>
          <a:lstStyle/>
          <a:p>
            <a:r>
              <a:rPr lang="en-US" dirty="0"/>
              <a:t>Ladder Rotational Momentum Portfolio Python Code</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a:xfrm>
            <a:off x="371475" y="2160589"/>
            <a:ext cx="4410075" cy="3880773"/>
          </a:xfrm>
        </p:spPr>
        <p:txBody>
          <a:bodyPr>
            <a:normAutofit/>
          </a:bodyPr>
          <a:lstStyle/>
          <a:p>
            <a:r>
              <a:rPr lang="en-CA" dirty="0"/>
              <a:t>Our python code will be an adaptation of Lecture 6 – Rotational Momentum Program with Stop Loss (RotationalMomentumWFreqFunc.py)</a:t>
            </a:r>
          </a:p>
          <a:p>
            <a:r>
              <a:rPr lang="en-CA" dirty="0"/>
              <a:t>Input by user: </a:t>
            </a:r>
            <a:r>
              <a:rPr lang="en-US" b="0" i="0" dirty="0" err="1">
                <a:solidFill>
                  <a:srgbClr val="212121"/>
                </a:solidFill>
                <a:effectLst/>
              </a:rPr>
              <a:t>Stock_list</a:t>
            </a:r>
            <a:r>
              <a:rPr lang="en-US" b="0" i="0" dirty="0">
                <a:solidFill>
                  <a:srgbClr val="212121"/>
                </a:solidFill>
                <a:effectLst/>
              </a:rPr>
              <a:t> based on what stocks to use, Frequency, offset, and rungs Everything else is calculated by the program</a:t>
            </a:r>
            <a:endParaRPr lang="en-CA" dirty="0"/>
          </a:p>
          <a:p>
            <a:r>
              <a:rPr lang="en-CA" dirty="0"/>
              <a:t>Input parameters listed to the right</a:t>
            </a:r>
          </a:p>
          <a:p>
            <a:r>
              <a:rPr lang="en-CA" dirty="0"/>
              <a:t>For loop will iterate for each rung, changing </a:t>
            </a:r>
            <a:r>
              <a:rPr lang="en-CA" dirty="0" err="1"/>
              <a:t>start_date</a:t>
            </a:r>
            <a:r>
              <a:rPr lang="en-CA" dirty="0"/>
              <a:t> each time</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8" name="Picture 7">
            <a:extLst>
              <a:ext uri="{FF2B5EF4-FFF2-40B4-BE49-F238E27FC236}">
                <a16:creationId xmlns:a16="http://schemas.microsoft.com/office/drawing/2014/main" id="{46E582B5-2039-5CEE-EBBB-85DFC9E2452D}"/>
              </a:ext>
            </a:extLst>
          </p:cNvPr>
          <p:cNvPicPr>
            <a:picLocks noChangeAspect="1"/>
          </p:cNvPicPr>
          <p:nvPr/>
        </p:nvPicPr>
        <p:blipFill>
          <a:blip r:embed="rId2"/>
          <a:stretch>
            <a:fillRect/>
          </a:stretch>
        </p:blipFill>
        <p:spPr>
          <a:xfrm>
            <a:off x="4914900" y="3401349"/>
            <a:ext cx="6599766" cy="2409824"/>
          </a:xfrm>
          <a:prstGeom prst="rect">
            <a:avLst/>
          </a:prstGeom>
          <a:ln>
            <a:solidFill>
              <a:schemeClr val="tx1"/>
            </a:solidFill>
          </a:ln>
        </p:spPr>
      </p:pic>
      <p:pic>
        <p:nvPicPr>
          <p:cNvPr id="10" name="Picture 9">
            <a:extLst>
              <a:ext uri="{FF2B5EF4-FFF2-40B4-BE49-F238E27FC236}">
                <a16:creationId xmlns:a16="http://schemas.microsoft.com/office/drawing/2014/main" id="{E3A33814-85C9-0B59-FAF6-FC6A1949CDE6}"/>
              </a:ext>
            </a:extLst>
          </p:cNvPr>
          <p:cNvPicPr>
            <a:picLocks noChangeAspect="1"/>
          </p:cNvPicPr>
          <p:nvPr/>
        </p:nvPicPr>
        <p:blipFill>
          <a:blip r:embed="rId3"/>
          <a:stretch>
            <a:fillRect/>
          </a:stretch>
        </p:blipFill>
        <p:spPr>
          <a:xfrm>
            <a:off x="5130089" y="666085"/>
            <a:ext cx="6384577" cy="2505075"/>
          </a:xfrm>
          <a:prstGeom prst="rect">
            <a:avLst/>
          </a:prstGeom>
          <a:ln>
            <a:solidFill>
              <a:schemeClr val="tx1"/>
            </a:solidFill>
          </a:ln>
        </p:spPr>
      </p:pic>
    </p:spTree>
    <p:extLst>
      <p:ext uri="{BB962C8B-B14F-4D97-AF65-F5344CB8AC3E}">
        <p14:creationId xmlns:p14="http://schemas.microsoft.com/office/powerpoint/2010/main" val="1375718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Ladder Rotational Momentum Portfolio Python Code</a:t>
            </a:r>
          </a:p>
        </p:txBody>
      </p:sp>
      <p:pic>
        <p:nvPicPr>
          <p:cNvPr id="8" name="Content Placeholder 7">
            <a:extLst>
              <a:ext uri="{FF2B5EF4-FFF2-40B4-BE49-F238E27FC236}">
                <a16:creationId xmlns:a16="http://schemas.microsoft.com/office/drawing/2014/main" id="{5302A07F-B55A-9401-0891-8F67404C3E9C}"/>
              </a:ext>
            </a:extLst>
          </p:cNvPr>
          <p:cNvPicPr>
            <a:picLocks noGrp="1" noChangeAspect="1"/>
          </p:cNvPicPr>
          <p:nvPr>
            <p:ph idx="1"/>
          </p:nvPr>
        </p:nvPicPr>
        <p:blipFill>
          <a:blip r:embed="rId2"/>
          <a:stretch>
            <a:fillRect/>
          </a:stretch>
        </p:blipFill>
        <p:spPr>
          <a:xfrm>
            <a:off x="4074351" y="1930400"/>
            <a:ext cx="6897147" cy="3881437"/>
          </a:xfrm>
          <a:ln>
            <a:solidFill>
              <a:schemeClr val="tx1"/>
            </a:solidFill>
          </a:ln>
        </p:spPr>
      </p:pic>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77334" y="2045826"/>
            <a:ext cx="3067352"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Looks at historical data to calculate the Annualized Volatility, Standard deviation of price compared to 200 days MA and 200 days MA mean</a:t>
            </a:r>
            <a:endParaRPr lang="en-US" dirty="0"/>
          </a:p>
        </p:txBody>
      </p:sp>
    </p:spTree>
    <p:extLst>
      <p:ext uri="{BB962C8B-B14F-4D97-AF65-F5344CB8AC3E}">
        <p14:creationId xmlns:p14="http://schemas.microsoft.com/office/powerpoint/2010/main" val="2414293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4389966" cy="1320800"/>
          </a:xfrm>
        </p:spPr>
        <p:txBody>
          <a:bodyPr vert="horz" lIns="91440" tIns="45720" rIns="91440" bIns="45720" rtlCol="0" anchor="t">
            <a:normAutofit/>
          </a:bodyPr>
          <a:lstStyle/>
          <a:p>
            <a:r>
              <a:rPr lang="en-US" dirty="0"/>
              <a:t>Ranking Score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77334" y="2160589"/>
            <a:ext cx="395734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Derive rank (based on short MA) from the short MA, the highest rank as the best asset</a:t>
            </a:r>
          </a:p>
          <a:p>
            <a:r>
              <a:rPr lang="en-US" dirty="0"/>
              <a:t>Ranked from 1 to N assets </a:t>
            </a:r>
          </a:p>
          <a:p>
            <a:r>
              <a:rPr lang="en-US" dirty="0"/>
              <a:t>Momentum is used, best assets are those with largest returns</a:t>
            </a:r>
          </a:p>
          <a:p>
            <a:r>
              <a:rPr lang="en-US" dirty="0"/>
              <a:t>Similarly, the long-term MA and the short-term volatility (best asset is the one with the lowest volatility) are ranked</a:t>
            </a:r>
          </a:p>
        </p:txBody>
      </p:sp>
      <p:pic>
        <p:nvPicPr>
          <p:cNvPr id="11" name="Content Placeholder 10" descr="Text&#10;&#10;Description automatically generated">
            <a:extLst>
              <a:ext uri="{FF2B5EF4-FFF2-40B4-BE49-F238E27FC236}">
                <a16:creationId xmlns:a16="http://schemas.microsoft.com/office/drawing/2014/main" id="{54DAFECC-E6B8-EE75-44AF-3870C85728F3}"/>
              </a:ext>
            </a:extLst>
          </p:cNvPr>
          <p:cNvPicPr>
            <a:picLocks noGrp="1" noChangeAspect="1"/>
          </p:cNvPicPr>
          <p:nvPr>
            <p:ph idx="1"/>
          </p:nvPr>
        </p:nvPicPr>
        <p:blipFill rotWithShape="1">
          <a:blip r:embed="rId2"/>
          <a:srcRect r="3" b="642"/>
          <a:stretch/>
        </p:blipFill>
        <p:spPr>
          <a:xfrm>
            <a:off x="4693129" y="609600"/>
            <a:ext cx="5589260" cy="4914900"/>
          </a:xfrm>
          <a:prstGeom prst="rect">
            <a:avLst/>
          </a:prstGeom>
          <a:ln>
            <a:solidFill>
              <a:schemeClr val="tx1"/>
            </a:solidFill>
          </a:ln>
        </p:spPr>
      </p:pic>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91957" y="6041362"/>
            <a:ext cx="1425116"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15</a:t>
            </a:fld>
            <a:endParaRPr lang="en-US"/>
          </a:p>
        </p:txBody>
      </p:sp>
    </p:spTree>
    <p:extLst>
      <p:ext uri="{BB962C8B-B14F-4D97-AF65-F5344CB8AC3E}">
        <p14:creationId xmlns:p14="http://schemas.microsoft.com/office/powerpoint/2010/main" val="1977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4580466" cy="1320800"/>
          </a:xfrm>
        </p:spPr>
        <p:txBody>
          <a:bodyPr vert="horz" lIns="91440" tIns="45720" rIns="91440" bIns="45720" rtlCol="0" anchor="t">
            <a:normAutofit/>
          </a:bodyPr>
          <a:lstStyle/>
          <a:p>
            <a:r>
              <a:rPr lang="en-US" dirty="0"/>
              <a:t>Weighted Score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77334" y="2343151"/>
            <a:ext cx="3957349"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Weights are attached to each score, the weighted average of the scores are added to determine the best asset</a:t>
            </a:r>
          </a:p>
          <a:p>
            <a:r>
              <a:rPr lang="en-US" dirty="0"/>
              <a:t>It places a value 1 into a new data frame (</a:t>
            </a:r>
            <a:r>
              <a:rPr lang="en-US" dirty="0" err="1"/>
              <a:t>dfChoice</a:t>
            </a:r>
            <a:r>
              <a:rPr lang="en-US" dirty="0"/>
              <a:t>) onto the best ranking asset for each date</a:t>
            </a:r>
          </a:p>
        </p:txBody>
      </p:sp>
      <p:pic>
        <p:nvPicPr>
          <p:cNvPr id="10" name="Picture 9" descr="Text&#10;&#10;Description automatically generated">
            <a:extLst>
              <a:ext uri="{FF2B5EF4-FFF2-40B4-BE49-F238E27FC236}">
                <a16:creationId xmlns:a16="http://schemas.microsoft.com/office/drawing/2014/main" id="{076A1BBE-4534-A33D-585B-D5D497AD1840}"/>
              </a:ext>
            </a:extLst>
          </p:cNvPr>
          <p:cNvPicPr>
            <a:picLocks noChangeAspect="1"/>
          </p:cNvPicPr>
          <p:nvPr/>
        </p:nvPicPr>
        <p:blipFill rotWithShape="1">
          <a:blip r:embed="rId2"/>
          <a:srcRect l="3" r="38589" b="1"/>
          <a:stretch/>
        </p:blipFill>
        <p:spPr>
          <a:xfrm>
            <a:off x="4634683" y="609600"/>
            <a:ext cx="5762570" cy="5067300"/>
          </a:xfrm>
          <a:prstGeom prst="rect">
            <a:avLst/>
          </a:prstGeom>
          <a:ln>
            <a:solidFill>
              <a:schemeClr val="tx1"/>
            </a:solidFill>
          </a:ln>
        </p:spPr>
      </p:pic>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26729"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91957" y="6041362"/>
            <a:ext cx="1425116"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16</a:t>
            </a:fld>
            <a:endParaRPr lang="en-US"/>
          </a:p>
        </p:txBody>
      </p:sp>
    </p:spTree>
    <p:extLst>
      <p:ext uri="{BB962C8B-B14F-4D97-AF65-F5344CB8AC3E}">
        <p14:creationId xmlns:p14="http://schemas.microsoft.com/office/powerpoint/2010/main" val="3758239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dirty="0"/>
              <a:t>Trading Dates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85167" y="2160589"/>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Calculates the detrend price</a:t>
            </a:r>
          </a:p>
          <a:p>
            <a:r>
              <a:rPr lang="en-US" dirty="0"/>
              <a:t>Creates a </a:t>
            </a:r>
            <a:r>
              <a:rPr lang="en-US" dirty="0" err="1"/>
              <a:t>dataframe</a:t>
            </a:r>
            <a:r>
              <a:rPr lang="en-US" dirty="0"/>
              <a:t> with the trading dates (based on starting date and frequency, the holding period)</a:t>
            </a:r>
          </a:p>
        </p:txBody>
      </p:sp>
      <p:pic>
        <p:nvPicPr>
          <p:cNvPr id="6" name="Picture 5" descr="Text&#10;&#10;Description automatically generated">
            <a:extLst>
              <a:ext uri="{FF2B5EF4-FFF2-40B4-BE49-F238E27FC236}">
                <a16:creationId xmlns:a16="http://schemas.microsoft.com/office/drawing/2014/main" id="{E44E7A0F-979A-E97D-F406-CB3762869028}"/>
              </a:ext>
            </a:extLst>
          </p:cNvPr>
          <p:cNvPicPr>
            <a:picLocks noChangeAspect="1"/>
          </p:cNvPicPr>
          <p:nvPr/>
        </p:nvPicPr>
        <p:blipFill>
          <a:blip r:embed="rId2"/>
          <a:stretch>
            <a:fillRect/>
          </a:stretch>
        </p:blipFill>
        <p:spPr>
          <a:xfrm>
            <a:off x="4654035" y="717505"/>
            <a:ext cx="4602747" cy="4918458"/>
          </a:xfrm>
          <a:prstGeom prst="rect">
            <a:avLst/>
          </a:prstGeom>
          <a:ln>
            <a:solidFill>
              <a:schemeClr val="tx1"/>
            </a:solidFill>
          </a:ln>
        </p:spPr>
      </p:pic>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17</a:t>
            </a:fld>
            <a:endParaRPr lang="en-US"/>
          </a:p>
        </p:txBody>
      </p:sp>
    </p:spTree>
    <p:extLst>
      <p:ext uri="{BB962C8B-B14F-4D97-AF65-F5344CB8AC3E}">
        <p14:creationId xmlns:p14="http://schemas.microsoft.com/office/powerpoint/2010/main" val="297658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599"/>
            <a:ext cx="3729076" cy="1857375"/>
          </a:xfrm>
        </p:spPr>
        <p:txBody>
          <a:bodyPr vert="horz" lIns="91440" tIns="45720" rIns="91440" bIns="45720" rtlCol="0" anchor="ctr">
            <a:normAutofit/>
          </a:bodyPr>
          <a:lstStyle/>
          <a:p>
            <a:pPr>
              <a:lnSpc>
                <a:spcPct val="90000"/>
              </a:lnSpc>
            </a:pPr>
            <a:r>
              <a:rPr lang="en-US" dirty="0"/>
              <a:t>Asset to trade (</a:t>
            </a:r>
            <a:r>
              <a:rPr lang="en-US" dirty="0" err="1"/>
              <a:t>dfChoice</a:t>
            </a:r>
            <a:r>
              <a:rPr lang="en-US" dirty="0"/>
              <a:t>)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597526" y="2351089"/>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Determines whether to long entry, long exit, how many units are to be longed based off </a:t>
            </a:r>
            <a:r>
              <a:rPr lang="en-US" dirty="0" err="1"/>
              <a:t>dfChoice</a:t>
            </a:r>
            <a:endParaRPr lang="en-US" dirty="0"/>
          </a:p>
          <a:p>
            <a:r>
              <a:rPr lang="en-US" dirty="0"/>
              <a:t>New returns are calculated for each asset</a:t>
            </a:r>
          </a:p>
        </p:txBody>
      </p:sp>
      <p:pic>
        <p:nvPicPr>
          <p:cNvPr id="8" name="Picture 7">
            <a:extLst>
              <a:ext uri="{FF2B5EF4-FFF2-40B4-BE49-F238E27FC236}">
                <a16:creationId xmlns:a16="http://schemas.microsoft.com/office/drawing/2014/main" id="{7F078C90-DCF0-3F09-F366-4060200C8C86}"/>
              </a:ext>
            </a:extLst>
          </p:cNvPr>
          <p:cNvPicPr>
            <a:picLocks noChangeAspect="1"/>
          </p:cNvPicPr>
          <p:nvPr/>
        </p:nvPicPr>
        <p:blipFill>
          <a:blip r:embed="rId2"/>
          <a:stretch>
            <a:fillRect/>
          </a:stretch>
        </p:blipFill>
        <p:spPr>
          <a:xfrm>
            <a:off x="4466463" y="1125022"/>
            <a:ext cx="7678221" cy="4378586"/>
          </a:xfrm>
          <a:prstGeom prst="rect">
            <a:avLst/>
          </a:prstGeom>
          <a:ln>
            <a:solidFill>
              <a:schemeClr val="tx1"/>
            </a:solidFill>
          </a:ln>
        </p:spPr>
      </p:pic>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18</a:t>
            </a:fld>
            <a:endParaRPr lang="en-US"/>
          </a:p>
        </p:txBody>
      </p:sp>
    </p:spTree>
    <p:extLst>
      <p:ext uri="{BB962C8B-B14F-4D97-AF65-F5344CB8AC3E}">
        <p14:creationId xmlns:p14="http://schemas.microsoft.com/office/powerpoint/2010/main" val="1590964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2800" dirty="0"/>
              <a:t>Portfolio Return of a Rung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85167" y="2160589"/>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Calculates the portfolio return, the return of the portfolio is a sequence of returns made by appending sequence of returns of traded ETF’s</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19</a:t>
            </a:fld>
            <a:endParaRPr lang="en-US"/>
          </a:p>
        </p:txBody>
      </p:sp>
      <p:pic>
        <p:nvPicPr>
          <p:cNvPr id="6" name="Picture 5">
            <a:extLst>
              <a:ext uri="{FF2B5EF4-FFF2-40B4-BE49-F238E27FC236}">
                <a16:creationId xmlns:a16="http://schemas.microsoft.com/office/drawing/2014/main" id="{EE4F8F33-C12E-A4AC-E1FB-D73FA7BFB572}"/>
              </a:ext>
            </a:extLst>
          </p:cNvPr>
          <p:cNvPicPr>
            <a:picLocks noChangeAspect="1"/>
          </p:cNvPicPr>
          <p:nvPr/>
        </p:nvPicPr>
        <p:blipFill>
          <a:blip r:embed="rId2"/>
          <a:stretch>
            <a:fillRect/>
          </a:stretch>
        </p:blipFill>
        <p:spPr>
          <a:xfrm>
            <a:off x="4405822" y="733651"/>
            <a:ext cx="6858000" cy="4810125"/>
          </a:xfrm>
          <a:prstGeom prst="rect">
            <a:avLst/>
          </a:prstGeom>
          <a:ln>
            <a:solidFill>
              <a:schemeClr val="tx1"/>
            </a:solidFill>
          </a:ln>
        </p:spPr>
      </p:pic>
    </p:spTree>
    <p:extLst>
      <p:ext uri="{BB962C8B-B14F-4D97-AF65-F5344CB8AC3E}">
        <p14:creationId xmlns:p14="http://schemas.microsoft.com/office/powerpoint/2010/main" val="294225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86933" y="609600"/>
            <a:ext cx="10197494" cy="1099457"/>
          </a:xfrm>
        </p:spPr>
        <p:txBody>
          <a:bodyPr>
            <a:normAutofit/>
          </a:bodyPr>
          <a:lstStyle/>
          <a:p>
            <a:r>
              <a:rPr lang="en-US" b="1"/>
              <a:t>Agenda</a:t>
            </a:r>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11"/>
          </p:nvPr>
        </p:nvSpPr>
        <p:spPr>
          <a:xfrm>
            <a:off x="1981203" y="6194425"/>
            <a:ext cx="6297612" cy="365125"/>
          </a:xfrm>
        </p:spPr>
        <p:txBody>
          <a:bodyPr>
            <a:normAutofit/>
          </a:bodyPr>
          <a:lstStyle/>
          <a:p>
            <a:pPr>
              <a:spcAft>
                <a:spcPts val="600"/>
              </a:spcAft>
            </a:pPr>
            <a:r>
              <a:rPr lang="en-US" sz="900" dirty="0"/>
              <a:t>Laddering Momentum Trading Strategy Development Project</a:t>
            </a:r>
            <a:endParaRPr lang="en-US"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10"/>
          </p:nvPr>
        </p:nvSpPr>
        <p:spPr>
          <a:xfrm>
            <a:off x="8509002" y="6182876"/>
            <a:ext cx="911939" cy="365125"/>
          </a:xfrm>
        </p:spPr>
        <p:txBody>
          <a:bodyPr>
            <a:normAutofit/>
          </a:bodyPr>
          <a:lstStyle/>
          <a:p>
            <a:pPr>
              <a:spcAft>
                <a:spcPts val="600"/>
              </a:spcAft>
            </a:pPr>
            <a:fld id="{495D8227-9DE4-4D42-8C1B-E10C828BC634}" type="datetime1">
              <a:rPr lang="en-US"/>
              <a:pPr>
                <a:spcAft>
                  <a:spcPts val="600"/>
                </a:spcAft>
              </a:pPr>
              <a:t>12/21/2022</a:t>
            </a:fld>
            <a:endParaRPr lang="en-US"/>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12"/>
          </p:nvPr>
        </p:nvSpPr>
        <p:spPr>
          <a:xfrm>
            <a:off x="9894532" y="6182876"/>
            <a:ext cx="683339" cy="365125"/>
          </a:xfrm>
        </p:spPr>
        <p:txBody>
          <a:bodyPr>
            <a:normAutofit/>
          </a:bodyPr>
          <a:lstStyle/>
          <a:p>
            <a:pPr>
              <a:spcAft>
                <a:spcPts val="600"/>
              </a:spcAft>
            </a:pPr>
            <a:fld id="{294A09A9-5501-47C1-A89A-A340965A2BE2}" type="slidenum">
              <a:rPr lang="en-US"/>
              <a:pPr>
                <a:spcAft>
                  <a:spcPts val="600"/>
                </a:spcAft>
              </a:pPr>
              <a:t>2</a:t>
            </a:fld>
            <a:endParaRPr lang="en-US"/>
          </a:p>
        </p:txBody>
      </p:sp>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8" name="Content Placeholder 2">
            <a:extLst>
              <a:ext uri="{FF2B5EF4-FFF2-40B4-BE49-F238E27FC236}">
                <a16:creationId xmlns:a16="http://schemas.microsoft.com/office/drawing/2014/main" id="{2FDCA137-40FF-86F2-94A5-FF94F788DABE}"/>
              </a:ext>
            </a:extLst>
          </p:cNvPr>
          <p:cNvGraphicFramePr>
            <a:graphicFrameLocks noGrp="1"/>
          </p:cNvGraphicFramePr>
          <p:nvPr>
            <p:ph idx="1"/>
            <p:extLst>
              <p:ext uri="{D42A27DB-BD31-4B8C-83A1-F6EECF244321}">
                <p14:modId xmlns:p14="http://schemas.microsoft.com/office/powerpoint/2010/main" val="1282131841"/>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2800" dirty="0"/>
              <a:t>Financial Metrics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84906" y="2205514"/>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Calculating the financial metrics of each rung such as the Sharpe ratio, total annual return, CAGR, Volatility, and the White Reality's Check probability</a:t>
            </a:r>
          </a:p>
          <a:p>
            <a:r>
              <a:rPr lang="en-US" dirty="0"/>
              <a:t>Plots each rung, can visually see which rung is good or bad</a:t>
            </a:r>
          </a:p>
          <a:p>
            <a:r>
              <a:rPr lang="en-US" dirty="0"/>
              <a:t>Converts the results to a csv file, can open to see which asset is being traded</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20</a:t>
            </a:fld>
            <a:endParaRPr lang="en-US"/>
          </a:p>
        </p:txBody>
      </p:sp>
      <p:pic>
        <p:nvPicPr>
          <p:cNvPr id="8" name="Picture 7">
            <a:extLst>
              <a:ext uri="{FF2B5EF4-FFF2-40B4-BE49-F238E27FC236}">
                <a16:creationId xmlns:a16="http://schemas.microsoft.com/office/drawing/2014/main" id="{261D00B0-2399-BBC5-DA09-CA12BB78A953}"/>
              </a:ext>
            </a:extLst>
          </p:cNvPr>
          <p:cNvPicPr>
            <a:picLocks noChangeAspect="1"/>
          </p:cNvPicPr>
          <p:nvPr/>
        </p:nvPicPr>
        <p:blipFill>
          <a:blip r:embed="rId2"/>
          <a:stretch>
            <a:fillRect/>
          </a:stretch>
        </p:blipFill>
        <p:spPr>
          <a:xfrm>
            <a:off x="4862135" y="163978"/>
            <a:ext cx="4952984" cy="5724767"/>
          </a:xfrm>
          <a:prstGeom prst="rect">
            <a:avLst/>
          </a:prstGeom>
          <a:ln>
            <a:solidFill>
              <a:schemeClr val="tx1"/>
            </a:solidFill>
          </a:ln>
        </p:spPr>
      </p:pic>
    </p:spTree>
    <p:extLst>
      <p:ext uri="{BB962C8B-B14F-4D97-AF65-F5344CB8AC3E}">
        <p14:creationId xmlns:p14="http://schemas.microsoft.com/office/powerpoint/2010/main" val="249169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dirty="0"/>
              <a:t>Trailing Stop – Python Code</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28230" cy="365125"/>
          </a:xfrm>
        </p:spPr>
        <p:txBody>
          <a:bodyPr vert="horz" lIns="91440" tIns="45720" rIns="91440" bIns="45720" rtlCol="0" anchor="ctr">
            <a:normAutofit/>
          </a:bodyPr>
          <a:lstStyle/>
          <a:p>
            <a:pPr defTabSz="914400">
              <a:spcAft>
                <a:spcPts val="600"/>
              </a:spcAft>
            </a:pPr>
            <a:r>
              <a:rPr lang="en-US" kern="1200" dirty="0">
                <a:solidFill>
                  <a:schemeClr val="tx1">
                    <a:tint val="75000"/>
                  </a:schemeClr>
                </a:solidFill>
                <a:latin typeface="+mn-lt"/>
                <a:ea typeface="+mn-ea"/>
                <a:cs typeface="+mn-cs"/>
              </a:rPr>
              <a:t>Laddering Momentum Trading Strategy Development Project</a:t>
            </a:r>
          </a:p>
        </p:txBody>
      </p:sp>
      <p:pic>
        <p:nvPicPr>
          <p:cNvPr id="11" name="Picture 10" descr="Text&#10;&#10;Description automatically generated">
            <a:extLst>
              <a:ext uri="{FF2B5EF4-FFF2-40B4-BE49-F238E27FC236}">
                <a16:creationId xmlns:a16="http://schemas.microsoft.com/office/drawing/2014/main" id="{0E9ECCCF-D22C-BCED-5588-D80759430F29}"/>
              </a:ext>
            </a:extLst>
          </p:cNvPr>
          <p:cNvPicPr>
            <a:picLocks noChangeAspect="1"/>
          </p:cNvPicPr>
          <p:nvPr/>
        </p:nvPicPr>
        <p:blipFill>
          <a:blip r:embed="rId2"/>
          <a:stretch>
            <a:fillRect/>
          </a:stretch>
        </p:blipFill>
        <p:spPr>
          <a:xfrm>
            <a:off x="817474" y="2159331"/>
            <a:ext cx="9098043" cy="3298040"/>
          </a:xfrm>
          <a:prstGeom prst="rect">
            <a:avLst/>
          </a:prstGeom>
          <a:ln>
            <a:solidFill>
              <a:schemeClr val="tx1"/>
            </a:solidFill>
          </a:ln>
        </p:spPr>
      </p:pic>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2104572" y="5637928"/>
            <a:ext cx="5409185" cy="5859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500" dirty="0"/>
              <a:t>Trailing Stop Based on the Equity Curve of the System</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6495" y="6041362"/>
            <a:ext cx="144057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21</a:t>
            </a:fld>
            <a:endParaRPr lang="en-US"/>
          </a:p>
        </p:txBody>
      </p:sp>
    </p:spTree>
    <p:extLst>
      <p:ext uri="{BB962C8B-B14F-4D97-AF65-F5344CB8AC3E}">
        <p14:creationId xmlns:p14="http://schemas.microsoft.com/office/powerpoint/2010/main" val="3029475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2800" dirty="0"/>
              <a:t>Merging Rungs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84906" y="2205514"/>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Created </a:t>
            </a:r>
            <a:r>
              <a:rPr lang="en-US" dirty="0"/>
              <a:t>a new </a:t>
            </a:r>
            <a:r>
              <a:rPr lang="en-US" dirty="0" err="1"/>
              <a:t>dataframe</a:t>
            </a:r>
            <a:r>
              <a:rPr lang="en-US" dirty="0"/>
              <a:t> that merges all of the I, R, and I filtered values from each run by filling any missing values and taking the average to represent the overall portfolio with 100% capital</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22</a:t>
            </a:fld>
            <a:endParaRPr lang="en-US"/>
          </a:p>
        </p:txBody>
      </p:sp>
      <p:pic>
        <p:nvPicPr>
          <p:cNvPr id="6" name="Picture 5">
            <a:extLst>
              <a:ext uri="{FF2B5EF4-FFF2-40B4-BE49-F238E27FC236}">
                <a16:creationId xmlns:a16="http://schemas.microsoft.com/office/drawing/2014/main" id="{2C70C390-F210-B413-8242-C7132AC3E6F6}"/>
              </a:ext>
            </a:extLst>
          </p:cNvPr>
          <p:cNvPicPr>
            <a:picLocks noChangeAspect="1"/>
          </p:cNvPicPr>
          <p:nvPr/>
        </p:nvPicPr>
        <p:blipFill>
          <a:blip r:embed="rId2"/>
          <a:stretch>
            <a:fillRect/>
          </a:stretch>
        </p:blipFill>
        <p:spPr>
          <a:xfrm>
            <a:off x="4672466" y="609600"/>
            <a:ext cx="5953125" cy="5124450"/>
          </a:xfrm>
          <a:prstGeom prst="rect">
            <a:avLst/>
          </a:prstGeom>
          <a:ln>
            <a:solidFill>
              <a:schemeClr val="tx1"/>
            </a:solidFill>
          </a:ln>
        </p:spPr>
      </p:pic>
    </p:spTree>
    <p:extLst>
      <p:ext uri="{BB962C8B-B14F-4D97-AF65-F5344CB8AC3E}">
        <p14:creationId xmlns:p14="http://schemas.microsoft.com/office/powerpoint/2010/main" val="870241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6746" y="609600"/>
            <a:ext cx="3729076" cy="1320800"/>
          </a:xfrm>
        </p:spPr>
        <p:txBody>
          <a:bodyPr vert="horz" lIns="91440" tIns="45720" rIns="91440" bIns="45720" rtlCol="0" anchor="ctr">
            <a:normAutofit/>
          </a:bodyPr>
          <a:lstStyle/>
          <a:p>
            <a:pPr>
              <a:lnSpc>
                <a:spcPct val="90000"/>
              </a:lnSpc>
            </a:pPr>
            <a:r>
              <a:rPr lang="en-US" sz="2800" dirty="0"/>
              <a:t>All Rungs Overall Portfolio – Python Code</a:t>
            </a:r>
          </a:p>
        </p:txBody>
      </p:sp>
      <p:sp>
        <p:nvSpPr>
          <p:cNvPr id="9" name="Content Placeholder 5">
            <a:extLst>
              <a:ext uri="{FF2B5EF4-FFF2-40B4-BE49-F238E27FC236}">
                <a16:creationId xmlns:a16="http://schemas.microsoft.com/office/drawing/2014/main" id="{6FE652D1-8F2B-4101-0991-D4DA75AAB0D9}"/>
              </a:ext>
            </a:extLst>
          </p:cNvPr>
          <p:cNvSpPr txBox="1">
            <a:spLocks/>
          </p:cNvSpPr>
          <p:nvPr/>
        </p:nvSpPr>
        <p:spPr>
          <a:xfrm>
            <a:off x="684906" y="2205514"/>
            <a:ext cx="3720916" cy="356073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Calculating the financial metrics of the overall portfolio with all the rungs such as the Sharpe ratio, total annual return, CAGR, Volatility, and the White Reality's Check probability</a:t>
            </a:r>
          </a:p>
          <a:p>
            <a:r>
              <a:rPr lang="en-US" dirty="0"/>
              <a:t>We can compare the results with different number of rungs</a:t>
            </a:r>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677334" y="6041362"/>
            <a:ext cx="5541032" cy="365125"/>
          </a:xfrm>
        </p:spPr>
        <p:txBody>
          <a:bodyPr vert="horz" lIns="91440" tIns="45720" rIns="91440" bIns="45720" rtlCol="0" anchor="ctr">
            <a:normAutofit/>
          </a:bodyPr>
          <a:lstStyle/>
          <a:p>
            <a:pPr defTabSz="914400">
              <a:spcAft>
                <a:spcPts val="600"/>
              </a:spcAft>
            </a:pPr>
            <a:r>
              <a:rPr lang="en-US" kern="1200">
                <a:solidFill>
                  <a:schemeClr val="tx1">
                    <a:tint val="75000"/>
                  </a:schemeClr>
                </a:solidFill>
                <a:latin typeface="+mn-lt"/>
                <a:ea typeface="+mn-ea"/>
                <a:cs typeface="+mn-cs"/>
              </a:rPr>
              <a:t>Laddering Momentum Trading Strategy Development Project</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6679155" y="6041362"/>
            <a:ext cx="1437917" cy="365125"/>
          </a:xfrm>
        </p:spPr>
        <p:txBody>
          <a:bodyPr vert="horz" lIns="91440" tIns="45720" rIns="91440" bIns="45720" rtlCol="0" anchor="ctr">
            <a:normAutofit/>
          </a:bodyPr>
          <a:lstStyle/>
          <a:p>
            <a:pPr defTabSz="914400">
              <a:spcAft>
                <a:spcPts val="600"/>
              </a:spcAft>
            </a:pPr>
            <a:fld id="{C098A06B-52D8-C143-AE54-C8C950480C5A}" type="datetime1">
              <a:rPr lang="en-US" smtClean="0"/>
              <a:pPr defTabSz="914400">
                <a:spcAft>
                  <a:spcPts val="600"/>
                </a:spcAft>
              </a:pPr>
              <a:t>12/21/2022</a:t>
            </a:fld>
            <a:endParaRPr lang="en-US"/>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8590663" y="6041362"/>
            <a:ext cx="683339"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23</a:t>
            </a:fld>
            <a:endParaRPr lang="en-US"/>
          </a:p>
        </p:txBody>
      </p:sp>
      <p:pic>
        <p:nvPicPr>
          <p:cNvPr id="8" name="Picture 7">
            <a:extLst>
              <a:ext uri="{FF2B5EF4-FFF2-40B4-BE49-F238E27FC236}">
                <a16:creationId xmlns:a16="http://schemas.microsoft.com/office/drawing/2014/main" id="{B83127E7-0F2B-C9E0-826C-BBC560A4C16E}"/>
              </a:ext>
            </a:extLst>
          </p:cNvPr>
          <p:cNvPicPr>
            <a:picLocks noChangeAspect="1"/>
          </p:cNvPicPr>
          <p:nvPr/>
        </p:nvPicPr>
        <p:blipFill>
          <a:blip r:embed="rId2"/>
          <a:stretch>
            <a:fillRect/>
          </a:stretch>
        </p:blipFill>
        <p:spPr>
          <a:xfrm>
            <a:off x="4989061" y="379890"/>
            <a:ext cx="5158591" cy="5661472"/>
          </a:xfrm>
          <a:prstGeom prst="rect">
            <a:avLst/>
          </a:prstGeom>
          <a:ln>
            <a:solidFill>
              <a:schemeClr val="tx1"/>
            </a:solidFill>
          </a:ln>
        </p:spPr>
      </p:pic>
    </p:spTree>
    <p:extLst>
      <p:ext uri="{BB962C8B-B14F-4D97-AF65-F5344CB8AC3E}">
        <p14:creationId xmlns:p14="http://schemas.microsoft.com/office/powerpoint/2010/main" val="100588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9800166" cy="1320800"/>
          </a:xfrm>
        </p:spPr>
        <p:txBody>
          <a:bodyPr/>
          <a:lstStyle/>
          <a:p>
            <a:r>
              <a:rPr lang="en-US" dirty="0"/>
              <a:t>Ladder-Diversifying Portfolio Experiments </a:t>
            </a:r>
            <a:br>
              <a:rPr lang="en-US" dirty="0"/>
            </a:br>
            <a:r>
              <a:rPr lang="en-US" dirty="0"/>
              <a:t>(1 Rung – No laddering)</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
        <p:nvSpPr>
          <p:cNvPr id="8" name="Content Placeholder 5">
            <a:extLst>
              <a:ext uri="{FF2B5EF4-FFF2-40B4-BE49-F238E27FC236}">
                <a16:creationId xmlns:a16="http://schemas.microsoft.com/office/drawing/2014/main" id="{680EB145-35AB-17A1-A982-14686FBC9D0F}"/>
              </a:ext>
            </a:extLst>
          </p:cNvPr>
          <p:cNvSpPr txBox="1">
            <a:spLocks/>
          </p:cNvSpPr>
          <p:nvPr/>
        </p:nvSpPr>
        <p:spPr>
          <a:xfrm>
            <a:off x="931387" y="5197786"/>
            <a:ext cx="6178919" cy="7960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This portfolio start-date is the end of December 2009, we can see that this portfolio performs much worse</a:t>
            </a:r>
            <a:endParaRPr lang="en-US" dirty="0"/>
          </a:p>
        </p:txBody>
      </p:sp>
      <p:pic>
        <p:nvPicPr>
          <p:cNvPr id="2054" name="Picture 6">
            <a:extLst>
              <a:ext uri="{FF2B5EF4-FFF2-40B4-BE49-F238E27FC236}">
                <a16:creationId xmlns:a16="http://schemas.microsoft.com/office/drawing/2014/main" id="{9D761E29-73BA-9CF4-0206-009285141D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021" y="1930400"/>
            <a:ext cx="63436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E5DF68E4-D136-E610-B85C-70A50EB43440}"/>
              </a:ext>
            </a:extLst>
          </p:cNvPr>
          <p:cNvPicPr>
            <a:picLocks noChangeAspect="1"/>
          </p:cNvPicPr>
          <p:nvPr/>
        </p:nvPicPr>
        <p:blipFill>
          <a:blip r:embed="rId3"/>
          <a:stretch>
            <a:fillRect/>
          </a:stretch>
        </p:blipFill>
        <p:spPr>
          <a:xfrm>
            <a:off x="7661101" y="1930400"/>
            <a:ext cx="3851199" cy="2813050"/>
          </a:xfrm>
          <a:prstGeom prst="rect">
            <a:avLst/>
          </a:prstGeom>
          <a:ln>
            <a:solidFill>
              <a:schemeClr val="tx1"/>
            </a:solidFill>
          </a:ln>
        </p:spPr>
      </p:pic>
    </p:spTree>
    <p:extLst>
      <p:ext uri="{BB962C8B-B14F-4D97-AF65-F5344CB8AC3E}">
        <p14:creationId xmlns:p14="http://schemas.microsoft.com/office/powerpoint/2010/main" val="300664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8914342" cy="1320800"/>
          </a:xfrm>
        </p:spPr>
        <p:txBody>
          <a:bodyPr>
            <a:normAutofit/>
          </a:bodyPr>
          <a:lstStyle/>
          <a:p>
            <a:r>
              <a:rPr lang="en-US" dirty="0"/>
              <a:t>Ladder-Diversifying Portfolio Experiments (3</a:t>
            </a:r>
            <a:r>
              <a:rPr lang="en-CA" dirty="0"/>
              <a:t> Rungs)</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25</a:t>
            </a:fld>
            <a:endParaRPr lang="en-US" dirty="0"/>
          </a:p>
        </p:txBody>
      </p:sp>
      <p:graphicFrame>
        <p:nvGraphicFramePr>
          <p:cNvPr id="4" name="Chart 3">
            <a:extLst>
              <a:ext uri="{FF2B5EF4-FFF2-40B4-BE49-F238E27FC236}">
                <a16:creationId xmlns:a16="http://schemas.microsoft.com/office/drawing/2014/main" id="{0CADA490-B7A0-D13F-DACC-76C0641DDA02}"/>
              </a:ext>
            </a:extLst>
          </p:cNvPr>
          <p:cNvGraphicFramePr>
            <a:graphicFrameLocks/>
          </p:cNvGraphicFramePr>
          <p:nvPr>
            <p:extLst>
              <p:ext uri="{D42A27DB-BD31-4B8C-83A1-F6EECF244321}">
                <p14:modId xmlns:p14="http://schemas.microsoft.com/office/powerpoint/2010/main" val="538771349"/>
              </p:ext>
            </p:extLst>
          </p:nvPr>
        </p:nvGraphicFramePr>
        <p:xfrm>
          <a:off x="533400" y="1774826"/>
          <a:ext cx="4171950" cy="2921000"/>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4">
            <a:extLst>
              <a:ext uri="{FF2B5EF4-FFF2-40B4-BE49-F238E27FC236}">
                <a16:creationId xmlns:a16="http://schemas.microsoft.com/office/drawing/2014/main" id="{1F6C9356-84FA-6A54-45C6-2D91B8A3CC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017" y="1739901"/>
            <a:ext cx="63436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9" name="Content Placeholder 5">
            <a:extLst>
              <a:ext uri="{FF2B5EF4-FFF2-40B4-BE49-F238E27FC236}">
                <a16:creationId xmlns:a16="http://schemas.microsoft.com/office/drawing/2014/main" id="{90B543B0-ED73-0007-1CE9-E042139391CC}"/>
              </a:ext>
            </a:extLst>
          </p:cNvPr>
          <p:cNvSpPr txBox="1">
            <a:spLocks/>
          </p:cNvSpPr>
          <p:nvPr/>
        </p:nvSpPr>
        <p:spPr>
          <a:xfrm>
            <a:off x="533400" y="4927601"/>
            <a:ext cx="6178919" cy="1078836"/>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Using Excel to merge the three rungs individually and then using Python to confirm it was merged correctly</a:t>
            </a:r>
          </a:p>
          <a:p>
            <a:r>
              <a:rPr lang="en-CA" dirty="0"/>
              <a:t>Can observe that implementing this improved the returns</a:t>
            </a:r>
            <a:endParaRPr lang="en-US" dirty="0"/>
          </a:p>
        </p:txBody>
      </p:sp>
      <p:pic>
        <p:nvPicPr>
          <p:cNvPr id="11" name="Picture 10">
            <a:extLst>
              <a:ext uri="{FF2B5EF4-FFF2-40B4-BE49-F238E27FC236}">
                <a16:creationId xmlns:a16="http://schemas.microsoft.com/office/drawing/2014/main" id="{4A0AE94B-CB7D-A579-5029-8BED461161F8}"/>
              </a:ext>
            </a:extLst>
          </p:cNvPr>
          <p:cNvPicPr>
            <a:picLocks noChangeAspect="1"/>
          </p:cNvPicPr>
          <p:nvPr/>
        </p:nvPicPr>
        <p:blipFill>
          <a:blip r:embed="rId4"/>
          <a:stretch>
            <a:fillRect/>
          </a:stretch>
        </p:blipFill>
        <p:spPr>
          <a:xfrm>
            <a:off x="9747593" y="4923515"/>
            <a:ext cx="2228850" cy="1600200"/>
          </a:xfrm>
          <a:prstGeom prst="rect">
            <a:avLst/>
          </a:prstGeom>
        </p:spPr>
      </p:pic>
    </p:spTree>
    <p:extLst>
      <p:ext uri="{BB962C8B-B14F-4D97-AF65-F5344CB8AC3E}">
        <p14:creationId xmlns:p14="http://schemas.microsoft.com/office/powerpoint/2010/main" val="76255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4" y="609600"/>
            <a:ext cx="8933392" cy="1320800"/>
          </a:xfrm>
        </p:spPr>
        <p:txBody>
          <a:bodyPr/>
          <a:lstStyle/>
          <a:p>
            <a:r>
              <a:rPr lang="en-US" dirty="0"/>
              <a:t>Ladder-Diversifying Portfolio Experiments (6 Rungs)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26</a:t>
            </a:fld>
            <a:endParaRPr lang="en-US" dirty="0"/>
          </a:p>
        </p:txBody>
      </p:sp>
      <p:pic>
        <p:nvPicPr>
          <p:cNvPr id="4098" name="Picture 2">
            <a:extLst>
              <a:ext uri="{FF2B5EF4-FFF2-40B4-BE49-F238E27FC236}">
                <a16:creationId xmlns:a16="http://schemas.microsoft.com/office/drawing/2014/main" id="{3F498590-A125-D3EE-FB54-7020D8647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153573"/>
            <a:ext cx="63436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179AFB8-9FC6-ACD8-82F5-647F74F414A2}"/>
              </a:ext>
            </a:extLst>
          </p:cNvPr>
          <p:cNvPicPr>
            <a:picLocks noChangeAspect="1"/>
          </p:cNvPicPr>
          <p:nvPr/>
        </p:nvPicPr>
        <p:blipFill>
          <a:blip r:embed="rId3"/>
          <a:stretch>
            <a:fillRect/>
          </a:stretch>
        </p:blipFill>
        <p:spPr>
          <a:xfrm>
            <a:off x="7485763" y="2519362"/>
            <a:ext cx="2209800" cy="1590675"/>
          </a:xfrm>
          <a:prstGeom prst="rect">
            <a:avLst/>
          </a:prstGeom>
          <a:ln>
            <a:solidFill>
              <a:schemeClr val="tx1"/>
            </a:solidFill>
          </a:ln>
        </p:spPr>
      </p:pic>
      <p:sp>
        <p:nvSpPr>
          <p:cNvPr id="12" name="Content Placeholder 5">
            <a:extLst>
              <a:ext uri="{FF2B5EF4-FFF2-40B4-BE49-F238E27FC236}">
                <a16:creationId xmlns:a16="http://schemas.microsoft.com/office/drawing/2014/main" id="{2DA62625-7FC7-2E19-3777-ED8AFC0078C7}"/>
              </a:ext>
            </a:extLst>
          </p:cNvPr>
          <p:cNvSpPr txBox="1">
            <a:spLocks/>
          </p:cNvSpPr>
          <p:nvPr/>
        </p:nvSpPr>
        <p:spPr>
          <a:xfrm>
            <a:off x="931387" y="5197786"/>
            <a:ext cx="6178919" cy="79601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see that this does better than the 1 rung and worse than the 3 rung. Now this has less investment capital in a large asset return</a:t>
            </a:r>
            <a:endParaRPr lang="en-US" dirty="0"/>
          </a:p>
        </p:txBody>
      </p:sp>
    </p:spTree>
    <p:extLst>
      <p:ext uri="{BB962C8B-B14F-4D97-AF65-F5344CB8AC3E}">
        <p14:creationId xmlns:p14="http://schemas.microsoft.com/office/powerpoint/2010/main" val="325671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77333" y="609600"/>
            <a:ext cx="9018229" cy="1320800"/>
          </a:xfrm>
        </p:spPr>
        <p:txBody>
          <a:bodyPr/>
          <a:lstStyle/>
          <a:p>
            <a:r>
              <a:rPr lang="en-US" dirty="0"/>
              <a:t>Ladder-Diversifying Portfolio Experiments (18 Rungs)</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
        <p:nvSpPr>
          <p:cNvPr id="12" name="Content Placeholder 5">
            <a:extLst>
              <a:ext uri="{FF2B5EF4-FFF2-40B4-BE49-F238E27FC236}">
                <a16:creationId xmlns:a16="http://schemas.microsoft.com/office/drawing/2014/main" id="{2DA62625-7FC7-2E19-3777-ED8AFC0078C7}"/>
              </a:ext>
            </a:extLst>
          </p:cNvPr>
          <p:cNvSpPr txBox="1">
            <a:spLocks/>
          </p:cNvSpPr>
          <p:nvPr/>
        </p:nvSpPr>
        <p:spPr>
          <a:xfrm>
            <a:off x="931387" y="5197786"/>
            <a:ext cx="6178919" cy="79601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CA" dirty="0"/>
              <a:t>We invest 1/18 of our investment capital every week, this slightly does better than the 6 rung</a:t>
            </a:r>
            <a:endParaRPr lang="en-US" dirty="0"/>
          </a:p>
        </p:txBody>
      </p:sp>
      <p:pic>
        <p:nvPicPr>
          <p:cNvPr id="5122" name="Picture 2">
            <a:extLst>
              <a:ext uri="{FF2B5EF4-FFF2-40B4-BE49-F238E27FC236}">
                <a16:creationId xmlns:a16="http://schemas.microsoft.com/office/drawing/2014/main" id="{9A8BF471-C507-BA99-CBFD-35AF2B3043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936751"/>
            <a:ext cx="6343650" cy="2990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4258F42-9129-A1EF-5D63-44389BDBCEFB}"/>
              </a:ext>
            </a:extLst>
          </p:cNvPr>
          <p:cNvPicPr>
            <a:picLocks noChangeAspect="1"/>
          </p:cNvPicPr>
          <p:nvPr/>
        </p:nvPicPr>
        <p:blipFill>
          <a:blip r:embed="rId3"/>
          <a:stretch>
            <a:fillRect/>
          </a:stretch>
        </p:blipFill>
        <p:spPr>
          <a:xfrm>
            <a:off x="7486649" y="2438530"/>
            <a:ext cx="3135497" cy="2251126"/>
          </a:xfrm>
          <a:prstGeom prst="rect">
            <a:avLst/>
          </a:prstGeom>
          <a:ln>
            <a:solidFill>
              <a:schemeClr val="tx1"/>
            </a:solidFill>
          </a:ln>
        </p:spPr>
      </p:pic>
    </p:spTree>
    <p:extLst>
      <p:ext uri="{BB962C8B-B14F-4D97-AF65-F5344CB8AC3E}">
        <p14:creationId xmlns:p14="http://schemas.microsoft.com/office/powerpoint/2010/main" val="2569967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Conclusions</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p:txBody>
          <a:bodyPr>
            <a:normAutofit/>
          </a:bodyPr>
          <a:lstStyle/>
          <a:p>
            <a:r>
              <a:rPr lang="en-CA" dirty="0"/>
              <a:t>We can observe that by laddering our assets when using the momentum rotational program, we can reduce the volatility and increase the expected returns</a:t>
            </a:r>
          </a:p>
          <a:p>
            <a:r>
              <a:rPr lang="en-CA" dirty="0"/>
              <a:t>From our observations, we see that more rungs doesn’t necessarily mean more returns, this may be since this would have less investment capital to capitalize in a large asset return</a:t>
            </a:r>
          </a:p>
          <a:p>
            <a:r>
              <a:rPr lang="en-CA" dirty="0"/>
              <a:t>We do see the volatility decrease as we add more rungs</a:t>
            </a: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1981522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Future Developments</a:t>
            </a:r>
          </a:p>
        </p:txBody>
      </p:sp>
      <p:sp>
        <p:nvSpPr>
          <p:cNvPr id="6" name="Content Placeholder 5">
            <a:extLst>
              <a:ext uri="{FF2B5EF4-FFF2-40B4-BE49-F238E27FC236}">
                <a16:creationId xmlns:a16="http://schemas.microsoft.com/office/drawing/2014/main" id="{7E7CCC05-0BB5-9C55-539D-03C773BC07D1}"/>
              </a:ext>
            </a:extLst>
          </p:cNvPr>
          <p:cNvSpPr>
            <a:spLocks noGrp="1"/>
          </p:cNvSpPr>
          <p:nvPr>
            <p:ph idx="1"/>
          </p:nvPr>
        </p:nvSpPr>
        <p:spPr/>
        <p:txBody>
          <a:bodyPr>
            <a:normAutofit/>
          </a:bodyPr>
          <a:lstStyle/>
          <a:p>
            <a:r>
              <a:rPr lang="en-CA" dirty="0"/>
              <a:t>If I was working in a group and had more time: </a:t>
            </a:r>
          </a:p>
          <a:p>
            <a:r>
              <a:rPr lang="en-CA" dirty="0"/>
              <a:t>We can improve this model by optimizing the holding period, lookback period, and the day of trading using the 3D Sharpe Surface program</a:t>
            </a:r>
          </a:p>
          <a:p>
            <a:r>
              <a:rPr lang="en-CA" dirty="0"/>
              <a:t>We can optimize the weights assigned for short-term, long-term returns, and short-term volatility</a:t>
            </a:r>
          </a:p>
          <a:p>
            <a:r>
              <a:rPr lang="en-CA" dirty="0"/>
              <a:t>Can incorporate the v-ratio to determine the strength of the trend and recalculate the score assigned to the assets</a:t>
            </a:r>
          </a:p>
          <a:p>
            <a:r>
              <a:rPr lang="en-CA" dirty="0"/>
              <a:t>Adapt the rotational momentum program to trade automatically and independently of a bond ETF and a stock ETF, integrating all the equity curves as a weighted average, client can choose how aggressive to invest</a:t>
            </a:r>
          </a:p>
          <a:p>
            <a:r>
              <a:rPr lang="en-CA" dirty="0"/>
              <a:t>Can look at different classifying scores and other risk management strategies</a:t>
            </a:r>
          </a:p>
          <a:p>
            <a:endParaRPr lang="en-CA" dirty="0"/>
          </a:p>
          <a:p>
            <a:endParaRPr lang="en-CA" dirty="0"/>
          </a:p>
          <a:p>
            <a:pPr marL="0" indent="0">
              <a:buNone/>
            </a:pPr>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3821193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2">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52481" y="1382486"/>
            <a:ext cx="3547581" cy="4093028"/>
          </a:xfrm>
        </p:spPr>
        <p:txBody>
          <a:bodyPr anchor="ctr">
            <a:normAutofit/>
          </a:bodyPr>
          <a:lstStyle/>
          <a:p>
            <a:r>
              <a:rPr lang="en-US" sz="4400"/>
              <a:t>Rotational Momentum Program </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a:xfrm>
            <a:off x="728903" y="6041362"/>
            <a:ext cx="911939" cy="365125"/>
          </a:xfrm>
        </p:spPr>
        <p:txBody>
          <a:bodyPr>
            <a:normAutofit/>
          </a:bodyPr>
          <a:lstStyle/>
          <a:p>
            <a:pPr>
              <a:spcAft>
                <a:spcPts val="600"/>
              </a:spcAft>
            </a:pPr>
            <a:fld id="{C098A06B-52D8-C143-AE54-C8C950480C5A}" type="datetime1">
              <a:rPr lang="en-US" smtClean="0"/>
              <a:pPr>
                <a:spcAft>
                  <a:spcPts val="600"/>
                </a:spcAft>
              </a:pPr>
              <a:t>12/21/2022</a:t>
            </a:fld>
            <a:endParaRPr lang="en-US"/>
          </a:p>
        </p:txBody>
      </p:sp>
      <p:grpSp>
        <p:nvGrpSpPr>
          <p:cNvPr id="27" name="Group 14">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6" name="Straight Connector 15">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16">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8"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6" name="Rectangle 25">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a:xfrm>
            <a:off x="4916554" y="6041362"/>
            <a:ext cx="5490190" cy="365125"/>
          </a:xfrm>
        </p:spPr>
        <p:txBody>
          <a:bodyPr>
            <a:normAutofit/>
          </a:bodyPr>
          <a:lstStyle/>
          <a:p>
            <a:pPr>
              <a:spcAft>
                <a:spcPts val="600"/>
              </a:spcAft>
            </a:pPr>
            <a:r>
              <a:rPr lang="en-US" sz="900" dirty="0"/>
              <a:t>Laddering Momentum Trading Strategy Development Project</a:t>
            </a:r>
            <a:endParaRPr lang="en-US" dirty="0">
              <a:solidFill>
                <a:srgbClr val="FFFFFF"/>
              </a:solidFill>
            </a:endParaRPr>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a:xfrm>
            <a:off x="10529090" y="6041362"/>
            <a:ext cx="683339" cy="365125"/>
          </a:xfrm>
        </p:spPr>
        <p:txBody>
          <a:bodyPr>
            <a:normAutofit/>
          </a:bodyPr>
          <a:lstStyle/>
          <a:p>
            <a:pPr>
              <a:spcAft>
                <a:spcPts val="600"/>
              </a:spcAft>
            </a:pPr>
            <a:fld id="{294A09A9-5501-47C1-A89A-A340965A2BE2}" type="slidenum">
              <a:rPr lang="en-US" smtClean="0">
                <a:solidFill>
                  <a:srgbClr val="FFFFFF"/>
                </a:solidFill>
              </a:rPr>
              <a:pPr>
                <a:spcAft>
                  <a:spcPts val="600"/>
                </a:spcAft>
              </a:pPr>
              <a:t>3</a:t>
            </a:fld>
            <a:endParaRPr lang="en-US">
              <a:solidFill>
                <a:srgbClr val="FFFFFF"/>
              </a:solidFill>
            </a:endParaRPr>
          </a:p>
        </p:txBody>
      </p:sp>
      <p:graphicFrame>
        <p:nvGraphicFramePr>
          <p:cNvPr id="29" name="Content Placeholder 5">
            <a:extLst>
              <a:ext uri="{FF2B5EF4-FFF2-40B4-BE49-F238E27FC236}">
                <a16:creationId xmlns:a16="http://schemas.microsoft.com/office/drawing/2014/main" id="{2A51C1D4-A73F-8B04-CB38-CC6FA5E03A51}"/>
              </a:ext>
            </a:extLst>
          </p:cNvPr>
          <p:cNvGraphicFramePr>
            <a:graphicFrameLocks noGrp="1"/>
          </p:cNvGraphicFramePr>
          <p:nvPr>
            <p:ph idx="1"/>
            <p:extLst>
              <p:ext uri="{D42A27DB-BD31-4B8C-83A1-F6EECF244321}">
                <p14:modId xmlns:p14="http://schemas.microsoft.com/office/powerpoint/2010/main" val="3441369034"/>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8442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Picture 47" descr="Stock market graph on display">
            <a:extLst>
              <a:ext uri="{FF2B5EF4-FFF2-40B4-BE49-F238E27FC236}">
                <a16:creationId xmlns:a16="http://schemas.microsoft.com/office/drawing/2014/main" id="{E092325C-CC7E-75A9-999D-55FED95D67A6}"/>
              </a:ext>
            </a:extLst>
          </p:cNvPr>
          <p:cNvPicPr>
            <a:picLocks noChangeAspect="1"/>
          </p:cNvPicPr>
          <p:nvPr/>
        </p:nvPicPr>
        <p:blipFill rotWithShape="1">
          <a:blip r:embed="rId2">
            <a:duotone>
              <a:prstClr val="black"/>
              <a:prstClr val="white"/>
            </a:duotone>
          </a:blip>
          <a:srcRect l="36169" r="4077" b="-1"/>
          <a:stretch/>
        </p:blipFill>
        <p:spPr>
          <a:xfrm>
            <a:off x="5123543" y="-1"/>
            <a:ext cx="7065281" cy="6858001"/>
          </a:xfrm>
          <a:custGeom>
            <a:avLst/>
            <a:gdLst/>
            <a:ahLst/>
            <a:cxnLst/>
            <a:rect l="l" t="t" r="r" b="b"/>
            <a:pathLst>
              <a:path w="7065281" h="6858001">
                <a:moveTo>
                  <a:pt x="379987" y="0"/>
                </a:moveTo>
                <a:lnTo>
                  <a:pt x="7065281" y="0"/>
                </a:lnTo>
                <a:lnTo>
                  <a:pt x="7065281"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668866" y="1678666"/>
            <a:ext cx="5123515" cy="2369093"/>
          </a:xfrm>
        </p:spPr>
        <p:txBody>
          <a:bodyPr>
            <a:normAutofit/>
          </a:bodyPr>
          <a:lstStyle/>
          <a:p>
            <a:r>
              <a:rPr lang="en-US" sz="4800"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677335" y="4050831"/>
            <a:ext cx="5113217" cy="1096901"/>
          </a:xfrm>
        </p:spPr>
        <p:txBody>
          <a:bodyPr>
            <a:normAutofit/>
          </a:bodyPr>
          <a:lstStyle/>
          <a:p>
            <a:r>
              <a:rPr lang="en-US" sz="1600"/>
              <a:t>Alexander Cheng – 1001634298</a:t>
            </a:r>
          </a:p>
          <a:p>
            <a:r>
              <a:rPr lang="en-CA" sz="1600"/>
              <a:t>Alexand.cheng@mail.utoronto.ca </a:t>
            </a:r>
            <a:endParaRPr lang="en-US" sz="1600"/>
          </a:p>
        </p:txBody>
      </p:sp>
      <p:cxnSp>
        <p:nvCxnSpPr>
          <p:cNvPr id="52" name="Straight Connector 51">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6"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26184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Rotational Momentum Parameters</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p:txBody>
          <a:bodyPr/>
          <a:lstStyle/>
          <a:p>
            <a:r>
              <a:rPr lang="en-US" dirty="0"/>
              <a:t>Log returns or percent changes (Log returns will be used in the calculation of portfolio returns)</a:t>
            </a:r>
          </a:p>
          <a:p>
            <a:r>
              <a:rPr lang="en-US" dirty="0" err="1"/>
              <a:t>Aperiods</a:t>
            </a:r>
            <a:r>
              <a:rPr lang="en-US" dirty="0"/>
              <a:t>, Lookback period (short term period), typically 20 days</a:t>
            </a:r>
          </a:p>
          <a:p>
            <a:r>
              <a:rPr lang="en-US" dirty="0"/>
              <a:t>Criteria: Short-term returns (A), long term returns (3x short period, B), and short-term volatility</a:t>
            </a:r>
          </a:p>
          <a:p>
            <a:r>
              <a:rPr lang="en-US" dirty="0"/>
              <a:t>Frequency is holding period, how long to wait to rebalance (“18-W-FRI”),we will trade every 18 Weeks on Fridays</a:t>
            </a:r>
          </a:p>
          <a:p>
            <a:r>
              <a:rPr lang="en-US" dirty="0"/>
              <a:t>Delay (1 is instant, 2 for 1 day after)</a:t>
            </a:r>
          </a:p>
          <a:p>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pPr>
              <a:spcAft>
                <a:spcPts val="600"/>
              </a:spcAft>
            </a:pPr>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47294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Rotational Momentum Parameters – Frequency</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p:txBody>
          <a:bodyPr>
            <a:normAutofit fontScale="92500" lnSpcReduction="20000"/>
          </a:bodyPr>
          <a:lstStyle/>
          <a:p>
            <a:r>
              <a:rPr lang="en-US" dirty="0"/>
              <a:t>Frequency represents the holding period, how long to wait to rebalance, 18W-FRI is the Default setting for SPY-TLT combination.</a:t>
            </a:r>
          </a:p>
          <a:p>
            <a:r>
              <a:rPr lang="en-US" dirty="0"/>
              <a:t>The frequency of a given ETF list can be determined by generating a 3D Sharpe surface, assuming Fridays is the best trading day.</a:t>
            </a:r>
          </a:p>
          <a:p>
            <a:r>
              <a:rPr lang="en-US" dirty="0"/>
              <a:t>Frequency="B" every business day, "D" every calendar day; "10B" means every 10 business days ("2B" is the minimum)</a:t>
            </a:r>
          </a:p>
          <a:p>
            <a:r>
              <a:rPr lang="en-US" dirty="0"/>
              <a:t>Frequency="W" every week, "2W" for every 2 weeks, "3W" every 3 weeks etc.</a:t>
            </a:r>
          </a:p>
          <a:p>
            <a:r>
              <a:rPr lang="en-US" dirty="0"/>
              <a:t>Frequency="W-TUE" every Tuesday, "2W-TUE" for every 2 Tuesdays, "3W-TUE" every 3 Tuesdays etc.</a:t>
            </a:r>
          </a:p>
          <a:p>
            <a:r>
              <a:rPr lang="en-US" dirty="0"/>
              <a:t>Frequency= "BM" every month, "2BM" for every 2 months, "3BM" every 3 months etc.; B relates to business days; 31 or previous business day if necessary</a:t>
            </a:r>
          </a:p>
          <a:p>
            <a:r>
              <a:rPr lang="en-US" dirty="0"/>
              <a:t>Frequency="SM" on the middle (15) and end (31) of the month, or previous business day if necessary</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pPr>
              <a:spcAft>
                <a:spcPts val="600"/>
              </a:spcAft>
            </a:pPr>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306610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Weighted Score Parameters</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p:txBody>
          <a:bodyPr/>
          <a:lstStyle/>
          <a:p>
            <a:r>
              <a:rPr lang="en-US" dirty="0" err="1"/>
              <a:t>ShortTermWeight</a:t>
            </a:r>
            <a:r>
              <a:rPr lang="en-US" dirty="0"/>
              <a:t> = the weight of short-term returns, .3 by default</a:t>
            </a:r>
          </a:p>
          <a:p>
            <a:r>
              <a:rPr lang="en-US" dirty="0" err="1"/>
              <a:t>LongTermWeight</a:t>
            </a:r>
            <a:r>
              <a:rPr lang="en-US" dirty="0"/>
              <a:t> = the weight of long-term returns, .3 by default</a:t>
            </a:r>
          </a:p>
          <a:p>
            <a:r>
              <a:rPr lang="en-US" dirty="0" err="1"/>
              <a:t>ShortTermVolatilityWeight</a:t>
            </a:r>
            <a:r>
              <a:rPr lang="en-US" dirty="0"/>
              <a:t> = the weight of short-term volatility, .4</a:t>
            </a:r>
          </a:p>
          <a:p>
            <a:pPr lvl="1"/>
            <a:r>
              <a:rPr lang="en-US" dirty="0"/>
              <a:t>We chose the short-term volatility to have more importance</a:t>
            </a:r>
          </a:p>
          <a:p>
            <a:r>
              <a:rPr lang="en-US" dirty="0" err="1"/>
              <a:t>ShortTermWeight+LongTermWeight+ShortTermVolatilityWeight</a:t>
            </a:r>
            <a:r>
              <a:rPr lang="en-US" dirty="0"/>
              <a:t> should add up to 1.</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84670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Experimental Parameters</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p:txBody>
          <a:bodyPr>
            <a:normAutofit fontScale="92500" lnSpcReduction="20000"/>
          </a:bodyPr>
          <a:lstStyle/>
          <a:p>
            <a:r>
              <a:rPr lang="en-US" dirty="0"/>
              <a:t>If cash filter set to 1, since ETFs are ordered by risk, choose the last asset, </a:t>
            </a:r>
            <a:r>
              <a:rPr lang="en-US" dirty="0" err="1"/>
              <a:t>StandsForCash</a:t>
            </a:r>
            <a:r>
              <a:rPr lang="en-US" dirty="0"/>
              <a:t> as the SHY, will not include SHY in the rotated ETFs. </a:t>
            </a:r>
          </a:p>
          <a:p>
            <a:r>
              <a:rPr lang="en-US" dirty="0"/>
              <a:t>When cash filter is triggered, will invest in SHY</a:t>
            </a:r>
          </a:p>
          <a:p>
            <a:r>
              <a:rPr lang="en-US" dirty="0"/>
              <a:t>Cash Filter is triggered when the price of ETFs selected as best falls below a certain threshold, shown by the moving average periods (</a:t>
            </a:r>
            <a:r>
              <a:rPr lang="en-US" dirty="0" err="1"/>
              <a:t>MAperiods</a:t>
            </a:r>
            <a:r>
              <a:rPr lang="en-US" dirty="0"/>
              <a:t>), ETF must be above 200 moving average to allow for trading (upward trend)</a:t>
            </a:r>
          </a:p>
          <a:p>
            <a:r>
              <a:rPr lang="en-US" dirty="0" err="1"/>
              <a:t>Zboundary</a:t>
            </a:r>
            <a:r>
              <a:rPr lang="en-US" dirty="0"/>
              <a:t> = -1.5, an alternative cash filter (but need understand and to uncomment line: alternative cash filter)</a:t>
            </a:r>
          </a:p>
          <a:p>
            <a:r>
              <a:rPr lang="en-US" dirty="0"/>
              <a:t> </a:t>
            </a:r>
            <a:r>
              <a:rPr lang="en-US" dirty="0" err="1"/>
              <a:t>Zperiods</a:t>
            </a:r>
            <a:r>
              <a:rPr lang="en-US" dirty="0"/>
              <a:t> = 200 , an alternative cash filter  (but need understand and to uncomment line: alternative cash filter)</a:t>
            </a:r>
          </a:p>
          <a:p>
            <a:r>
              <a:rPr lang="en-US" dirty="0"/>
              <a:t>momentum = 1 means A and B returns are ranked in increasing order (momentum), 0 in decreasing order (reversion to the mean)</a:t>
            </a:r>
          </a:p>
          <a:p>
            <a:r>
              <a:rPr lang="en-US" dirty="0" err="1"/>
              <a:t>volmomentum</a:t>
            </a:r>
            <a:r>
              <a:rPr lang="en-US" dirty="0"/>
              <a:t> = 1 volatility ranked in increasing order (momentum), 0 in decreasing order (reversion to the mean)</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413861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Parameters Selected</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a:xfrm>
            <a:off x="677334" y="1930400"/>
            <a:ext cx="8596668" cy="3880773"/>
          </a:xfrm>
        </p:spPr>
        <p:txBody>
          <a:bodyPr>
            <a:normAutofit/>
          </a:bodyPr>
          <a:lstStyle/>
          <a:p>
            <a:r>
              <a:rPr lang="en-US" dirty="0" err="1"/>
              <a:t>logReturns</a:t>
            </a:r>
            <a:r>
              <a:rPr lang="en-US" dirty="0"/>
              <a:t> = 0 # Will be using Percent Changes</a:t>
            </a:r>
          </a:p>
          <a:p>
            <a:r>
              <a:rPr lang="en-US" dirty="0" err="1"/>
              <a:t>Aperiods</a:t>
            </a:r>
            <a:r>
              <a:rPr lang="en-US" dirty="0"/>
              <a:t> = 20 # Short term lookback period of 20 days – Default, Fridays and Thursdays are the best trading days</a:t>
            </a:r>
          </a:p>
          <a:p>
            <a:r>
              <a:rPr lang="en-US" dirty="0" err="1"/>
              <a:t>ShortTermWeight</a:t>
            </a:r>
            <a:r>
              <a:rPr lang="en-US" dirty="0"/>
              <a:t> = .3</a:t>
            </a:r>
          </a:p>
          <a:p>
            <a:r>
              <a:rPr lang="en-US" dirty="0" err="1"/>
              <a:t>LongTermWeight</a:t>
            </a:r>
            <a:r>
              <a:rPr lang="en-US" dirty="0"/>
              <a:t> = .3</a:t>
            </a:r>
          </a:p>
          <a:p>
            <a:r>
              <a:rPr lang="en-US" dirty="0" err="1"/>
              <a:t>ShortTermVolatilityWeight</a:t>
            </a:r>
            <a:r>
              <a:rPr lang="en-US" dirty="0"/>
              <a:t> = .4</a:t>
            </a:r>
          </a:p>
          <a:p>
            <a:r>
              <a:rPr lang="en-US" dirty="0"/>
              <a:t>Delay = 1 # Will assume that the trade occurs instantaneously with the signal, technology is improving</a:t>
            </a:r>
          </a:p>
          <a:p>
            <a:r>
              <a:rPr lang="en-US" dirty="0"/>
              <a:t>Cash filter and other experimental parameters are not used here</a:t>
            </a:r>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2681468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p:txBody>
          <a:bodyPr/>
          <a:lstStyle/>
          <a:p>
            <a:r>
              <a:rPr lang="en-US" dirty="0"/>
              <a:t>Key Parameters</a:t>
            </a:r>
          </a:p>
        </p:txBody>
      </p:sp>
      <p:sp>
        <p:nvSpPr>
          <p:cNvPr id="6" name="Content Placeholder 5">
            <a:extLst>
              <a:ext uri="{FF2B5EF4-FFF2-40B4-BE49-F238E27FC236}">
                <a16:creationId xmlns:a16="http://schemas.microsoft.com/office/drawing/2014/main" id="{667BFB3C-2005-DD3A-45ED-AC84CABE5D08}"/>
              </a:ext>
            </a:extLst>
          </p:cNvPr>
          <p:cNvSpPr>
            <a:spLocks noGrp="1"/>
          </p:cNvSpPr>
          <p:nvPr>
            <p:ph idx="1"/>
          </p:nvPr>
        </p:nvSpPr>
        <p:spPr/>
        <p:txBody>
          <a:bodyPr/>
          <a:lstStyle/>
          <a:p>
            <a:r>
              <a:rPr lang="en-US" dirty="0"/>
              <a:t>List of ETF’s; </a:t>
            </a:r>
            <a:r>
              <a:rPr lang="en-US" dirty="0" err="1"/>
              <a:t>stock_list</a:t>
            </a:r>
            <a:r>
              <a:rPr lang="en-US" dirty="0"/>
              <a:t> = ["UUP","SPY","TLT","SHY"], we will run using these 4 assets</a:t>
            </a:r>
          </a:p>
          <a:p>
            <a:r>
              <a:rPr lang="en-US" dirty="0"/>
              <a:t>Lookbacks for longer term period and volatility</a:t>
            </a:r>
          </a:p>
          <a:p>
            <a:r>
              <a:rPr lang="en-US" dirty="0" err="1"/>
              <a:t>Bperiods</a:t>
            </a:r>
            <a:r>
              <a:rPr lang="en-US" dirty="0"/>
              <a:t> = 3*</a:t>
            </a:r>
            <a:r>
              <a:rPr lang="en-US" dirty="0" err="1"/>
              <a:t>Aperiods</a:t>
            </a:r>
            <a:r>
              <a:rPr lang="en-US" dirty="0"/>
              <a:t>+((3*</a:t>
            </a:r>
            <a:r>
              <a:rPr lang="en-US" dirty="0" err="1"/>
              <a:t>Aperiods</a:t>
            </a:r>
            <a:r>
              <a:rPr lang="en-US" dirty="0"/>
              <a:t>)//20)*2 #66 Default, formula to calculate longer term period (Look-Back Period)</a:t>
            </a:r>
          </a:p>
          <a:p>
            <a:r>
              <a:rPr lang="en-US" dirty="0" err="1"/>
              <a:t>Speriods</a:t>
            </a:r>
            <a:r>
              <a:rPr lang="en-US" dirty="0"/>
              <a:t> = </a:t>
            </a:r>
            <a:r>
              <a:rPr lang="en-US" dirty="0" err="1"/>
              <a:t>Aperiods</a:t>
            </a:r>
            <a:r>
              <a:rPr lang="en-US" dirty="0"/>
              <a:t> #20 Default, volatility measurement follows short term period (Holding Period)</a:t>
            </a:r>
          </a:p>
          <a:p>
            <a:endParaRPr lang="en-US" dirty="0"/>
          </a:p>
        </p:txBody>
      </p:sp>
      <p:sp>
        <p:nvSpPr>
          <p:cNvPr id="3" name="Date Placeholder 2">
            <a:extLst>
              <a:ext uri="{FF2B5EF4-FFF2-40B4-BE49-F238E27FC236}">
                <a16:creationId xmlns:a16="http://schemas.microsoft.com/office/drawing/2014/main" id="{6DB30D50-1377-244D-A1A4-32FB836C1F3A}"/>
              </a:ext>
            </a:extLst>
          </p:cNvPr>
          <p:cNvSpPr>
            <a:spLocks noGrp="1"/>
          </p:cNvSpPr>
          <p:nvPr>
            <p:ph type="dt" sz="half" idx="10"/>
          </p:nvPr>
        </p:nvSpPr>
        <p:spPr/>
        <p:txBody>
          <a:bodyPr/>
          <a:lstStyle/>
          <a:p>
            <a:fld id="{C098A06B-52D8-C143-AE54-C8C950480C5A}" type="datetime1">
              <a:rPr lang="en-US" smtClean="0"/>
              <a:t>12/21/2022</a:t>
            </a:fld>
            <a:endParaRPr lang="en-US" dirty="0"/>
          </a:p>
        </p:txBody>
      </p:sp>
      <p:sp>
        <p:nvSpPr>
          <p:cNvPr id="5" name="Footer Placeholder 4">
            <a:extLst>
              <a:ext uri="{FF2B5EF4-FFF2-40B4-BE49-F238E27FC236}">
                <a16:creationId xmlns:a16="http://schemas.microsoft.com/office/drawing/2014/main" id="{AA926C73-F226-914E-AC56-BF3172765F9F}"/>
              </a:ext>
            </a:extLst>
          </p:cNvPr>
          <p:cNvSpPr>
            <a:spLocks noGrp="1"/>
          </p:cNvSpPr>
          <p:nvPr>
            <p:ph type="ftr" sz="quarter" idx="11"/>
          </p:nvPr>
        </p:nvSpPr>
        <p:spPr/>
        <p:txBody>
          <a:bodyPr/>
          <a:lstStyle/>
          <a:p>
            <a:r>
              <a:rPr lang="en-US" sz="900" dirty="0"/>
              <a:t>Laddering Momentum Trading Strategy Development Project</a:t>
            </a:r>
            <a:endParaRPr lang="en-US" dirty="0"/>
          </a:p>
        </p:txBody>
      </p:sp>
      <p:sp>
        <p:nvSpPr>
          <p:cNvPr id="7" name="Slide Number Placeholder 6">
            <a:extLst>
              <a:ext uri="{FF2B5EF4-FFF2-40B4-BE49-F238E27FC236}">
                <a16:creationId xmlns:a16="http://schemas.microsoft.com/office/drawing/2014/main" id="{50A86E01-62BB-5145-A6C3-515717DD327C}"/>
              </a:ext>
            </a:extLst>
          </p:cNvPr>
          <p:cNvSpPr>
            <a:spLocks noGrp="1"/>
          </p:cNvSpPr>
          <p:nvPr>
            <p:ph type="sldNum" sz="quarter" idx="12"/>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858043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0E7F53-DE7A-478F-B0B9-8DC438B1BBFC}">
  <we:reference id="e22f1a2d-2826-4e63-97f6-33b99c0ae228" version="2.0.0.0" store="EXCatalog" storeType="EXCatalog"/>
  <we:alternateReferences>
    <we:reference id="WA104379370" version="2.0.0.0" store="en-CA"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3007</TotalTime>
  <Words>2115</Words>
  <Application>Microsoft Office PowerPoint</Application>
  <PresentationFormat>Widescreen</PresentationFormat>
  <Paragraphs>221</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Trebuchet MS</vt:lpstr>
      <vt:lpstr>Wingdings 3</vt:lpstr>
      <vt:lpstr>Facet</vt:lpstr>
      <vt:lpstr>Laddering Momentum Trading Strategy Development Project</vt:lpstr>
      <vt:lpstr>Agenda</vt:lpstr>
      <vt:lpstr>Rotational Momentum Program </vt:lpstr>
      <vt:lpstr>Rotational Momentum Parameters</vt:lpstr>
      <vt:lpstr>Rotational Momentum Parameters – Frequency</vt:lpstr>
      <vt:lpstr>Weighted Score Parameters</vt:lpstr>
      <vt:lpstr>Experimental Parameters</vt:lpstr>
      <vt:lpstr>Parameters Selected</vt:lpstr>
      <vt:lpstr>Key Parameters</vt:lpstr>
      <vt:lpstr>Need for Laddering – Development Project 2</vt:lpstr>
      <vt:lpstr>Basic Implementation</vt:lpstr>
      <vt:lpstr>How does the Laddering Risk Management Portfolio work?</vt:lpstr>
      <vt:lpstr>Ladder Rotational Momentum Portfolio Python Code</vt:lpstr>
      <vt:lpstr>Ladder Rotational Momentum Portfolio Python Code</vt:lpstr>
      <vt:lpstr>Ranking Score – Python Code</vt:lpstr>
      <vt:lpstr>Weighted Score – Python Code</vt:lpstr>
      <vt:lpstr>Trading Dates – Python Code</vt:lpstr>
      <vt:lpstr>Asset to trade (dfChoice) – Python Code</vt:lpstr>
      <vt:lpstr>Portfolio Return of a Rung – Python Code</vt:lpstr>
      <vt:lpstr>Financial Metrics – Python Code</vt:lpstr>
      <vt:lpstr>Trailing Stop – Python Code</vt:lpstr>
      <vt:lpstr>Merging Rungs –Python Code</vt:lpstr>
      <vt:lpstr>All Rungs Overall Portfolio – Python Code</vt:lpstr>
      <vt:lpstr>Ladder-Diversifying Portfolio Experiments  (1 Rung – No laddering)</vt:lpstr>
      <vt:lpstr>Ladder-Diversifying Portfolio Experiments (3 Rungs)</vt:lpstr>
      <vt:lpstr>Ladder-Diversifying Portfolio Experiments (6 Rungs)</vt:lpstr>
      <vt:lpstr>Ladder-Diversifying Portfolio Experiments (18 Rungs)</vt:lpstr>
      <vt:lpstr>Conclusions</vt:lpstr>
      <vt:lpstr>Future Developments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Cheng</dc:creator>
  <cp:lastModifiedBy>Alexander Cheng</cp:lastModifiedBy>
  <cp:revision>29</cp:revision>
  <dcterms:created xsi:type="dcterms:W3CDTF">2022-12-20T01:54:55Z</dcterms:created>
  <dcterms:modified xsi:type="dcterms:W3CDTF">2022-12-22T04:05:04Z</dcterms:modified>
</cp:coreProperties>
</file>