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58" r:id="rId4"/>
    <p:sldId id="264" r:id="rId5"/>
    <p:sldId id="259" r:id="rId6"/>
    <p:sldId id="260" r:id="rId7"/>
    <p:sldId id="261" r:id="rId8"/>
    <p:sldId id="268" r:id="rId9"/>
    <p:sldId id="270" r:id="rId10"/>
    <p:sldId id="271" r:id="rId11"/>
    <p:sldId id="272" r:id="rId12"/>
    <p:sldId id="262" r:id="rId13"/>
    <p:sldId id="263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3B5711-4670-4360-90D7-BD096793FC25}">
          <p14:sldIdLst>
            <p14:sldId id="265"/>
            <p14:sldId id="257"/>
            <p14:sldId id="258"/>
            <p14:sldId id="264"/>
            <p14:sldId id="259"/>
            <p14:sldId id="260"/>
            <p14:sldId id="261"/>
            <p14:sldId id="268"/>
            <p14:sldId id="270"/>
            <p14:sldId id="271"/>
            <p14:sldId id="272"/>
            <p14:sldId id="262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85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86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367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224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535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48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325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46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2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2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6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76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70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62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86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4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794666-18CC-4A57-B8DA-B13C0F4E9C78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5D01-A1F3-4B19-B8CF-C7E9BCC0C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59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A412-24C8-4EA6-2641-430A64D2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EC8F3C-C527-6DB3-7A1D-8DC11199F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27155"/>
          </a:xfrm>
        </p:spPr>
      </p:pic>
    </p:spTree>
    <p:extLst>
      <p:ext uri="{BB962C8B-B14F-4D97-AF65-F5344CB8AC3E}">
        <p14:creationId xmlns:p14="http://schemas.microsoft.com/office/powerpoint/2010/main" val="26391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AED4E-FABA-DC1B-6880-19E80A3B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75" y="900112"/>
            <a:ext cx="66484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407BB-F8CF-F919-5082-4BB17698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629" y="881743"/>
            <a:ext cx="5910269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6687-AB20-FF4E-783A-FBD7658F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cases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43B2DF6-C2EC-2498-55D5-91862D6F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6" y="0"/>
            <a:ext cx="12299389" cy="6929613"/>
          </a:xfrm>
        </p:spPr>
      </p:pic>
    </p:spTree>
    <p:extLst>
      <p:ext uri="{BB962C8B-B14F-4D97-AF65-F5344CB8AC3E}">
        <p14:creationId xmlns:p14="http://schemas.microsoft.com/office/powerpoint/2010/main" val="3884566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3C4E-D88F-4FD9-7BA6-47AE0954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113C665-342E-1D23-6DEA-7C4975E67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2457"/>
          </a:xfrm>
        </p:spPr>
      </p:pic>
    </p:spTree>
    <p:extLst>
      <p:ext uri="{BB962C8B-B14F-4D97-AF65-F5344CB8AC3E}">
        <p14:creationId xmlns:p14="http://schemas.microsoft.com/office/powerpoint/2010/main" val="240748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E30-3E4D-766B-7D6F-BD0ACBE6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6EAA07B-CE67-896E-4915-CBF824E2A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50211" cy="6858000"/>
          </a:xfrm>
        </p:spPr>
      </p:pic>
    </p:spTree>
    <p:extLst>
      <p:ext uri="{BB962C8B-B14F-4D97-AF65-F5344CB8AC3E}">
        <p14:creationId xmlns:p14="http://schemas.microsoft.com/office/powerpoint/2010/main" val="368069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A23F7-86F2-1443-5240-C2D12881C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877" y="-1874044"/>
            <a:ext cx="8825658" cy="3329581"/>
          </a:xfrm>
        </p:spPr>
        <p:txBody>
          <a:bodyPr/>
          <a:lstStyle/>
          <a:p>
            <a:r>
              <a:rPr lang="en-US" sz="6000" dirty="0"/>
              <a:t>Abstract</a:t>
            </a:r>
            <a:endParaRPr lang="en-IN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752E-B5B1-0204-1FF4-0C0FAE9A2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376" y="2037160"/>
            <a:ext cx="10632233" cy="4901208"/>
          </a:xfrm>
        </p:spPr>
        <p:txBody>
          <a:bodyPr>
            <a:normAutofit/>
          </a:bodyPr>
          <a:lstStyle/>
          <a:p>
            <a:pPr algn="just"/>
            <a:r>
              <a:rPr lang="en-IN" sz="23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Naukri.com is an entrepreneurial firm that pioneered online recruitment and the Internet was in its infancy.</a:t>
            </a:r>
            <a:r>
              <a:rPr lang="en-IN" sz="2300" dirty="0">
                <a:latin typeface="Calibri"/>
                <a:ea typeface="Times New Roman" panose="02020603050405020304" pitchFamily="18" charset="0"/>
                <a:cs typeface="Times New Roman"/>
              </a:rPr>
              <a:t> </a:t>
            </a:r>
            <a:endParaRPr lang="en-US" sz="2300"/>
          </a:p>
          <a:p>
            <a:pPr algn="just"/>
            <a:r>
              <a:rPr lang="en-IN" sz="23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It obtained some venture capital funding in the year 1000 and has been earning profits since 2002-03 Revenues had doubled every year since 2000-01 and were set to reach Rs 400 million in 2004-05 naukri.com had emerged as the leader in the online recruitment space in India and in November 2004 Sanjeev </a:t>
            </a:r>
            <a:r>
              <a:rPr lang="en-IN" sz="2300" dirty="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Bikhrhandani</a:t>
            </a:r>
            <a:r>
              <a:rPr lang="en-IN" sz="2300" dirty="0">
                <a:latin typeface="Calibri"/>
                <a:ea typeface="Times New Roman" panose="02020603050405020304" pitchFamily="18" charset="0"/>
                <a:cs typeface="Times New Roman"/>
              </a:rPr>
              <a:t>.</a:t>
            </a:r>
          </a:p>
          <a:p>
            <a:pPr algn="just"/>
            <a:r>
              <a:rPr lang="en-IN" sz="2300" dirty="0">
                <a:latin typeface="Calibri"/>
                <a:ea typeface="Times New Roman" panose="02020603050405020304" pitchFamily="18" charset="0"/>
                <a:cs typeface="Times New Roman"/>
              </a:rPr>
              <a:t>T</a:t>
            </a:r>
            <a:r>
              <a:rPr lang="en-IN" sz="23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he firm's founder, was pandering over the </a:t>
            </a:r>
            <a:r>
              <a:rPr lang="en-IN" sz="2300" dirty="0" err="1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firms’s</a:t>
            </a:r>
            <a:r>
              <a:rPr lang="en-IN" sz="23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 challenges of growth Viewed from the perspective of the entrepreneurial life cycle Price, 2004).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937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8570-1605-C4D7-BA84-D15733FF9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AA6E-D46E-942D-66D0-EA5D67583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Naukari</a:t>
            </a: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testing helps in searching and getting the job </a:t>
            </a:r>
            <a:r>
              <a:rPr lang="en-IN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oppurtunities</a:t>
            </a: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9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E336-EBB0-AF6C-A2B0-71C9CA5D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1AD40-4B8C-2B81-460A-13956D36E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First login to the </a:t>
            </a:r>
            <a:r>
              <a:rPr lang="en-IN" dirty="0" err="1"/>
              <a:t>naukri</a:t>
            </a:r>
            <a:r>
              <a:rPr lang="en-IN" dirty="0"/>
              <a:t> website or the application</a:t>
            </a:r>
          </a:p>
          <a:p>
            <a:r>
              <a:rPr lang="en-IN" dirty="0"/>
              <a:t>Sign up with your email or the phone number </a:t>
            </a:r>
          </a:p>
          <a:p>
            <a:r>
              <a:rPr lang="en-IN" dirty="0"/>
              <a:t>Enter the correct OTP received to your mail or the mobile number </a:t>
            </a:r>
          </a:p>
          <a:p>
            <a:r>
              <a:rPr lang="en-IN" dirty="0"/>
              <a:t>Create your username and password </a:t>
            </a:r>
          </a:p>
          <a:p>
            <a:r>
              <a:rPr lang="en-IN" dirty="0"/>
              <a:t>Then search for your available jobs</a:t>
            </a:r>
          </a:p>
          <a:p>
            <a:r>
              <a:rPr lang="en-IN" dirty="0"/>
              <a:t>Enter your details and the qualifications </a:t>
            </a:r>
          </a:p>
          <a:p>
            <a:r>
              <a:rPr lang="en-IN" dirty="0"/>
              <a:t>Then run the code in the </a:t>
            </a:r>
            <a:r>
              <a:rPr lang="en-IN" dirty="0" err="1"/>
              <a:t>appium</a:t>
            </a:r>
            <a:r>
              <a:rPr lang="en-IN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24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C0C8-DB38-3B56-FF89-0B3C092376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7219" y="696516"/>
            <a:ext cx="8920758" cy="6161484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Login I’d 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Verify the password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3.Search the jobs 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Persons details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Employment rate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UnEmoyment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7.available jobs percentage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8.filtering details</a:t>
            </a:r>
          </a:p>
          <a:p>
            <a:pPr marL="45720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9.sorting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10. run in the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appium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05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EB0E-D3DF-53CC-861F-E84C7E20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7F3028-6DAE-C37F-5AD4-40F839CBB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1721"/>
            <a:ext cx="12192000" cy="546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74B-FBC7-8BF9-83CC-34C29626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6A27F49-7B7C-FDEE-6B01-F1EACB79E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93" y="1270416"/>
            <a:ext cx="8679741" cy="5587584"/>
          </a:xfrm>
        </p:spPr>
      </p:pic>
    </p:spTree>
    <p:extLst>
      <p:ext uri="{BB962C8B-B14F-4D97-AF65-F5344CB8AC3E}">
        <p14:creationId xmlns:p14="http://schemas.microsoft.com/office/powerpoint/2010/main" val="71500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25B0-BDFC-4FF8-4C3F-8828F5D0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256339"/>
          </a:xfrm>
        </p:spPr>
        <p:txBody>
          <a:bodyPr/>
          <a:lstStyle/>
          <a:p>
            <a:r>
              <a:rPr lang="en-US" dirty="0"/>
              <a:t>Apps tools and installation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5C8B7-F2C0-73F5-9C16-500DDDF1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Software</a:t>
            </a:r>
          </a:p>
          <a:p>
            <a:r>
              <a:rPr lang="en-US" sz="2400" dirty="0"/>
              <a:t>Android studio</a:t>
            </a:r>
          </a:p>
          <a:p>
            <a:r>
              <a:rPr lang="en-US" sz="2400" dirty="0" err="1"/>
              <a:t>Xamp</a:t>
            </a:r>
            <a:endParaRPr lang="en-US" sz="2400" dirty="0"/>
          </a:p>
          <a:p>
            <a:r>
              <a:rPr lang="en-US" sz="2400" dirty="0"/>
              <a:t>WINDOWS LAPTOP</a:t>
            </a:r>
          </a:p>
          <a:p>
            <a:r>
              <a:rPr lang="en-US" sz="2400" dirty="0"/>
              <a:t>Appium </a:t>
            </a:r>
          </a:p>
          <a:p>
            <a:r>
              <a:rPr lang="en-US" sz="2400" dirty="0"/>
              <a:t>SQL lite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42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B46-CF86-6AF0-4FD0-CB12E14A2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452718"/>
            <a:ext cx="8947522" cy="1400530"/>
          </a:xfrm>
        </p:spPr>
        <p:txBody>
          <a:bodyPr/>
          <a:lstStyle/>
          <a:p>
            <a:r>
              <a:rPr lang="en-US" dirty="0"/>
              <a:t>Screen 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62E77-6475-D569-A81C-4B46725BB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675" y="2052638"/>
            <a:ext cx="6788426" cy="4195762"/>
          </a:xfrm>
        </p:spPr>
      </p:pic>
    </p:spTree>
    <p:extLst>
      <p:ext uri="{BB962C8B-B14F-4D97-AF65-F5344CB8AC3E}">
        <p14:creationId xmlns:p14="http://schemas.microsoft.com/office/powerpoint/2010/main" val="168263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244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PowerPoint Presentation</vt:lpstr>
      <vt:lpstr>Abstract</vt:lpstr>
      <vt:lpstr>objective</vt:lpstr>
      <vt:lpstr>Proposed work</vt:lpstr>
      <vt:lpstr>PowerPoint Presentation</vt:lpstr>
      <vt:lpstr>Flow chart</vt:lpstr>
      <vt:lpstr>Concept map</vt:lpstr>
      <vt:lpstr>Apps tools and installation </vt:lpstr>
      <vt:lpstr>Screen shots</vt:lpstr>
      <vt:lpstr>PowerPoint Presentation</vt:lpstr>
      <vt:lpstr>PowerPoint Presentation</vt:lpstr>
      <vt:lpstr>Test cases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Krishna Mohan</dc:creator>
  <cp:lastModifiedBy>chengalreddy saketh</cp:lastModifiedBy>
  <cp:revision>14</cp:revision>
  <dcterms:created xsi:type="dcterms:W3CDTF">2023-01-25T04:50:14Z</dcterms:created>
  <dcterms:modified xsi:type="dcterms:W3CDTF">2023-01-30T02:48:48Z</dcterms:modified>
</cp:coreProperties>
</file>