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97" r:id="rId3"/>
  </p:sldMasterIdLst>
  <p:notesMasterIdLst>
    <p:notesMasterId r:id="rId11"/>
  </p:notesMasterIdLst>
  <p:sldIdLst>
    <p:sldId id="3496" r:id="rId4"/>
    <p:sldId id="4198" r:id="rId5"/>
    <p:sldId id="4223" r:id="rId6"/>
    <p:sldId id="4201" r:id="rId7"/>
    <p:sldId id="4200" r:id="rId8"/>
    <p:sldId id="4204" r:id="rId9"/>
    <p:sldId id="4310"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045A9F-013A-4DED-AA45-8224B416F814}" v="151" dt="2024-07-05T08:34:41.8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660"/>
  </p:normalViewPr>
  <p:slideViewPr>
    <p:cSldViewPr snapToGrid="0">
      <p:cViewPr varScale="1">
        <p:scale>
          <a:sx n="99" d="100"/>
          <a:sy n="99" d="100"/>
        </p:scale>
        <p:origin x="96"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gbin Hu" userId="21355d78d48b0458" providerId="LiveId" clId="{7A045A9F-013A-4DED-AA45-8224B416F814}"/>
    <pc:docChg chg="undo redo custSel addSld delSld modSld sldOrd delMainMaster">
      <pc:chgData name="Chengbin Hu" userId="21355d78d48b0458" providerId="LiveId" clId="{7A045A9F-013A-4DED-AA45-8224B416F814}" dt="2024-07-05T08:34:47.571" v="1560" actId="1076"/>
      <pc:docMkLst>
        <pc:docMk/>
      </pc:docMkLst>
      <pc:sldChg chg="new del">
        <pc:chgData name="Chengbin Hu" userId="21355d78d48b0458" providerId="LiveId" clId="{7A045A9F-013A-4DED-AA45-8224B416F814}" dt="2024-07-05T08:33:05.485" v="1482" actId="2696"/>
        <pc:sldMkLst>
          <pc:docMk/>
          <pc:sldMk cId="1075613278" sldId="256"/>
        </pc:sldMkLst>
      </pc:sldChg>
      <pc:sldChg chg="addSp delSp modSp add del mod">
        <pc:chgData name="Chengbin Hu" userId="21355d78d48b0458" providerId="LiveId" clId="{7A045A9F-013A-4DED-AA45-8224B416F814}" dt="2024-07-04T07:08:19.956" v="96" actId="2696"/>
        <pc:sldMkLst>
          <pc:docMk/>
          <pc:sldMk cId="0" sldId="298"/>
        </pc:sldMkLst>
        <pc:spChg chg="del">
          <ac:chgData name="Chengbin Hu" userId="21355d78d48b0458" providerId="LiveId" clId="{7A045A9F-013A-4DED-AA45-8224B416F814}" dt="2024-07-04T07:03:16.926" v="6" actId="478"/>
          <ac:spMkLst>
            <pc:docMk/>
            <pc:sldMk cId="0" sldId="298"/>
            <ac:spMk id="17" creationId="{00000000-0000-0000-0000-000000000000}"/>
          </ac:spMkLst>
        </pc:spChg>
        <pc:spChg chg="add del mod">
          <ac:chgData name="Chengbin Hu" userId="21355d78d48b0458" providerId="LiveId" clId="{7A045A9F-013A-4DED-AA45-8224B416F814}" dt="2024-07-04T07:06:09.459" v="85" actId="113"/>
          <ac:spMkLst>
            <pc:docMk/>
            <pc:sldMk cId="0" sldId="298"/>
            <ac:spMk id="32" creationId="{00000000-0000-0000-0000-000000000000}"/>
          </ac:spMkLst>
        </pc:spChg>
        <pc:spChg chg="del">
          <ac:chgData name="Chengbin Hu" userId="21355d78d48b0458" providerId="LiveId" clId="{7A045A9F-013A-4DED-AA45-8224B416F814}" dt="2024-07-04T07:03:12.636" v="4" actId="478"/>
          <ac:spMkLst>
            <pc:docMk/>
            <pc:sldMk cId="0" sldId="298"/>
            <ac:spMk id="33" creationId="{00000000-0000-0000-0000-000000000000}"/>
          </ac:spMkLst>
        </pc:spChg>
        <pc:spChg chg="del">
          <ac:chgData name="Chengbin Hu" userId="21355d78d48b0458" providerId="LiveId" clId="{7A045A9F-013A-4DED-AA45-8224B416F814}" dt="2024-07-04T07:06:32.783" v="87" actId="478"/>
          <ac:spMkLst>
            <pc:docMk/>
            <pc:sldMk cId="0" sldId="298"/>
            <ac:spMk id="2130" creationId="{00000000-0000-0000-0000-000000000000}"/>
          </ac:spMkLst>
        </pc:spChg>
        <pc:spChg chg="mod">
          <ac:chgData name="Chengbin Hu" userId="21355d78d48b0458" providerId="LiveId" clId="{7A045A9F-013A-4DED-AA45-8224B416F814}" dt="2024-07-04T07:06:48.114" v="95" actId="1076"/>
          <ac:spMkLst>
            <pc:docMk/>
            <pc:sldMk cId="0" sldId="298"/>
            <ac:spMk id="2131" creationId="{00000000-0000-0000-0000-000000000000}"/>
          </ac:spMkLst>
        </pc:spChg>
        <pc:grpChg chg="del">
          <ac:chgData name="Chengbin Hu" userId="21355d78d48b0458" providerId="LiveId" clId="{7A045A9F-013A-4DED-AA45-8224B416F814}" dt="2024-07-04T07:03:14.829" v="5" actId="478"/>
          <ac:grpSpMkLst>
            <pc:docMk/>
            <pc:sldMk cId="0" sldId="298"/>
            <ac:grpSpMk id="34" creationId="{00000000-0000-0000-0000-000000000000}"/>
          </ac:grpSpMkLst>
        </pc:grpChg>
      </pc:sldChg>
      <pc:sldChg chg="delSp modSp add del mod">
        <pc:chgData name="Chengbin Hu" userId="21355d78d48b0458" providerId="LiveId" clId="{7A045A9F-013A-4DED-AA45-8224B416F814}" dt="2024-07-05T08:34:47.571" v="1560" actId="1076"/>
        <pc:sldMkLst>
          <pc:docMk/>
          <pc:sldMk cId="0" sldId="3496"/>
        </pc:sldMkLst>
        <pc:spChg chg="mod">
          <ac:chgData name="Chengbin Hu" userId="21355d78d48b0458" providerId="LiveId" clId="{7A045A9F-013A-4DED-AA45-8224B416F814}" dt="2024-07-05T08:34:32.970" v="1533" actId="1076"/>
          <ac:spMkLst>
            <pc:docMk/>
            <pc:sldMk cId="0" sldId="3496"/>
            <ac:spMk id="2" creationId="{00000000-0000-0000-0000-000000000000}"/>
          </ac:spMkLst>
        </pc:spChg>
        <pc:spChg chg="del">
          <ac:chgData name="Chengbin Hu" userId="21355d78d48b0458" providerId="LiveId" clId="{7A045A9F-013A-4DED-AA45-8224B416F814}" dt="2024-07-05T08:33:10.603" v="1484" actId="478"/>
          <ac:spMkLst>
            <pc:docMk/>
            <pc:sldMk cId="0" sldId="3496"/>
            <ac:spMk id="3" creationId="{00000000-0000-0000-0000-000000000000}"/>
          </ac:spMkLst>
        </pc:spChg>
        <pc:spChg chg="del">
          <ac:chgData name="Chengbin Hu" userId="21355d78d48b0458" providerId="LiveId" clId="{7A045A9F-013A-4DED-AA45-8224B416F814}" dt="2024-07-05T08:33:19.507" v="1488" actId="478"/>
          <ac:spMkLst>
            <pc:docMk/>
            <pc:sldMk cId="0" sldId="3496"/>
            <ac:spMk id="4" creationId="{00000000-0000-0000-0000-000000000000}"/>
          </ac:spMkLst>
        </pc:spChg>
        <pc:spChg chg="del">
          <ac:chgData name="Chengbin Hu" userId="21355d78d48b0458" providerId="LiveId" clId="{7A045A9F-013A-4DED-AA45-8224B416F814}" dt="2024-07-05T08:33:18.010" v="1487" actId="478"/>
          <ac:spMkLst>
            <pc:docMk/>
            <pc:sldMk cId="0" sldId="3496"/>
            <ac:spMk id="5" creationId="{00000000-0000-0000-0000-000000000000}"/>
          </ac:spMkLst>
        </pc:spChg>
        <pc:spChg chg="del">
          <ac:chgData name="Chengbin Hu" userId="21355d78d48b0458" providerId="LiveId" clId="{7A045A9F-013A-4DED-AA45-8224B416F814}" dt="2024-07-05T08:33:16.379" v="1486" actId="478"/>
          <ac:spMkLst>
            <pc:docMk/>
            <pc:sldMk cId="0" sldId="3496"/>
            <ac:spMk id="6" creationId="{00000000-0000-0000-0000-000000000000}"/>
          </ac:spMkLst>
        </pc:spChg>
        <pc:spChg chg="del">
          <ac:chgData name="Chengbin Hu" userId="21355d78d48b0458" providerId="LiveId" clId="{7A045A9F-013A-4DED-AA45-8224B416F814}" dt="2024-07-05T08:33:15.067" v="1485" actId="478"/>
          <ac:spMkLst>
            <pc:docMk/>
            <pc:sldMk cId="0" sldId="3496"/>
            <ac:spMk id="7" creationId="{00000000-0000-0000-0000-000000000000}"/>
          </ac:spMkLst>
        </pc:spChg>
        <pc:spChg chg="del">
          <ac:chgData name="Chengbin Hu" userId="21355d78d48b0458" providerId="LiveId" clId="{7A045A9F-013A-4DED-AA45-8224B416F814}" dt="2024-07-05T08:33:08.915" v="1483" actId="478"/>
          <ac:spMkLst>
            <pc:docMk/>
            <pc:sldMk cId="0" sldId="3496"/>
            <ac:spMk id="14" creationId="{00000000-0000-0000-0000-000000000000}"/>
          </ac:spMkLst>
        </pc:spChg>
        <pc:spChg chg="mod">
          <ac:chgData name="Chengbin Hu" userId="21355d78d48b0458" providerId="LiveId" clId="{7A045A9F-013A-4DED-AA45-8224B416F814}" dt="2024-07-05T08:34:47.571" v="1560" actId="1076"/>
          <ac:spMkLst>
            <pc:docMk/>
            <pc:sldMk cId="0" sldId="3496"/>
            <ac:spMk id="17" creationId="{00000000-0000-0000-0000-000000000000}"/>
          </ac:spMkLst>
        </pc:spChg>
        <pc:spChg chg="mod">
          <ac:chgData name="Chengbin Hu" userId="21355d78d48b0458" providerId="LiveId" clId="{7A045A9F-013A-4DED-AA45-8224B416F814}" dt="2024-07-05T08:33:54.892" v="1493" actId="14100"/>
          <ac:spMkLst>
            <pc:docMk/>
            <pc:sldMk cId="0" sldId="3496"/>
            <ac:spMk id="19" creationId="{00000000-0000-0000-0000-000000000000}"/>
          </ac:spMkLst>
        </pc:spChg>
        <pc:grpChg chg="del">
          <ac:chgData name="Chengbin Hu" userId="21355d78d48b0458" providerId="LiveId" clId="{7A045A9F-013A-4DED-AA45-8224B416F814}" dt="2024-07-05T08:33:24.395" v="1489" actId="478"/>
          <ac:grpSpMkLst>
            <pc:docMk/>
            <pc:sldMk cId="0" sldId="3496"/>
            <ac:grpSpMk id="9" creationId="{00000000-0000-0000-0000-000000000000}"/>
          </ac:grpSpMkLst>
        </pc:grpChg>
        <pc:grpChg chg="del">
          <ac:chgData name="Chengbin Hu" userId="21355d78d48b0458" providerId="LiveId" clId="{7A045A9F-013A-4DED-AA45-8224B416F814}" dt="2024-07-05T08:34:22.586" v="1531" actId="478"/>
          <ac:grpSpMkLst>
            <pc:docMk/>
            <pc:sldMk cId="0" sldId="3496"/>
            <ac:grpSpMk id="20" creationId="{00000000-0000-0000-0000-000000000000}"/>
          </ac:grpSpMkLst>
        </pc:grpChg>
      </pc:sldChg>
      <pc:sldChg chg="addSp delSp modSp add del mod">
        <pc:chgData name="Chengbin Hu" userId="21355d78d48b0458" providerId="LiveId" clId="{7A045A9F-013A-4DED-AA45-8224B416F814}" dt="2024-07-05T01:12:02.752" v="1073"/>
        <pc:sldMkLst>
          <pc:docMk/>
          <pc:sldMk cId="0" sldId="4198"/>
        </pc:sldMkLst>
        <pc:spChg chg="del">
          <ac:chgData name="Chengbin Hu" userId="21355d78d48b0458" providerId="LiveId" clId="{7A045A9F-013A-4DED-AA45-8224B416F814}" dt="2024-07-04T07:08:34.805" v="100" actId="478"/>
          <ac:spMkLst>
            <pc:docMk/>
            <pc:sldMk cId="0" sldId="4198"/>
            <ac:spMk id="3" creationId="{00000000-0000-0000-0000-000000000000}"/>
          </ac:spMkLst>
        </pc:spChg>
        <pc:spChg chg="mod">
          <ac:chgData name="Chengbin Hu" userId="21355d78d48b0458" providerId="LiveId" clId="{7A045A9F-013A-4DED-AA45-8224B416F814}" dt="2024-07-04T08:01:58.619" v="281" actId="14100"/>
          <ac:spMkLst>
            <pc:docMk/>
            <pc:sldMk cId="0" sldId="4198"/>
            <ac:spMk id="4" creationId="{00000000-0000-0000-0000-000000000000}"/>
          </ac:spMkLst>
        </pc:spChg>
        <pc:spChg chg="del">
          <ac:chgData name="Chengbin Hu" userId="21355d78d48b0458" providerId="LiveId" clId="{7A045A9F-013A-4DED-AA45-8224B416F814}" dt="2024-07-04T07:08:36.250" v="101" actId="478"/>
          <ac:spMkLst>
            <pc:docMk/>
            <pc:sldMk cId="0" sldId="4198"/>
            <ac:spMk id="5" creationId="{00000000-0000-0000-0000-000000000000}"/>
          </ac:spMkLst>
        </pc:spChg>
        <pc:spChg chg="add del mod">
          <ac:chgData name="Chengbin Hu" userId="21355d78d48b0458" providerId="LiveId" clId="{7A045A9F-013A-4DED-AA45-8224B416F814}" dt="2024-07-04T09:46:08.131" v="608" actId="478"/>
          <ac:spMkLst>
            <pc:docMk/>
            <pc:sldMk cId="0" sldId="4198"/>
            <ac:spMk id="8" creationId="{A8FA8598-B82D-ACE8-3052-98282D0C8EA3}"/>
          </ac:spMkLst>
        </pc:spChg>
        <pc:spChg chg="mod">
          <ac:chgData name="Chengbin Hu" userId="21355d78d48b0458" providerId="LiveId" clId="{7A045A9F-013A-4DED-AA45-8224B416F814}" dt="2024-07-04T08:00:36.289" v="223" actId="403"/>
          <ac:spMkLst>
            <pc:docMk/>
            <pc:sldMk cId="0" sldId="4198"/>
            <ac:spMk id="18" creationId="{00000000-0000-0000-0000-000000000000}"/>
          </ac:spMkLst>
        </pc:spChg>
        <pc:spChg chg="mod">
          <ac:chgData name="Chengbin Hu" userId="21355d78d48b0458" providerId="LiveId" clId="{7A045A9F-013A-4DED-AA45-8224B416F814}" dt="2024-07-04T09:46:15.792" v="609" actId="403"/>
          <ac:spMkLst>
            <pc:docMk/>
            <pc:sldMk cId="0" sldId="4198"/>
            <ac:spMk id="21" creationId="{00000000-0000-0000-0000-000000000000}"/>
          </ac:spMkLst>
        </pc:spChg>
        <pc:spChg chg="mod">
          <ac:chgData name="Chengbin Hu" userId="21355d78d48b0458" providerId="LiveId" clId="{7A045A9F-013A-4DED-AA45-8224B416F814}" dt="2024-07-04T08:00:53.710" v="224" actId="20577"/>
          <ac:spMkLst>
            <pc:docMk/>
            <pc:sldMk cId="0" sldId="4198"/>
            <ac:spMk id="23" creationId="{00000000-0000-0000-0000-000000000000}"/>
          </ac:spMkLst>
        </pc:spChg>
        <pc:spChg chg="mod">
          <ac:chgData name="Chengbin Hu" userId="21355d78d48b0458" providerId="LiveId" clId="{7A045A9F-013A-4DED-AA45-8224B416F814}" dt="2024-07-04T08:00:36.289" v="223" actId="403"/>
          <ac:spMkLst>
            <pc:docMk/>
            <pc:sldMk cId="0" sldId="4198"/>
            <ac:spMk id="24" creationId="{00000000-0000-0000-0000-000000000000}"/>
          </ac:spMkLst>
        </pc:spChg>
        <pc:spChg chg="mod">
          <ac:chgData name="Chengbin Hu" userId="21355d78d48b0458" providerId="LiveId" clId="{7A045A9F-013A-4DED-AA45-8224B416F814}" dt="2024-07-04T08:01:03.164" v="227" actId="14100"/>
          <ac:spMkLst>
            <pc:docMk/>
            <pc:sldMk cId="0" sldId="4198"/>
            <ac:spMk id="25" creationId="{00000000-0000-0000-0000-000000000000}"/>
          </ac:spMkLst>
        </pc:spChg>
        <pc:spChg chg="mod">
          <ac:chgData name="Chengbin Hu" userId="21355d78d48b0458" providerId="LiveId" clId="{7A045A9F-013A-4DED-AA45-8224B416F814}" dt="2024-07-04T08:01:00.332" v="226" actId="14100"/>
          <ac:spMkLst>
            <pc:docMk/>
            <pc:sldMk cId="0" sldId="4198"/>
            <ac:spMk id="26" creationId="{00000000-0000-0000-0000-000000000000}"/>
          </ac:spMkLst>
        </pc:spChg>
        <pc:spChg chg="mod">
          <ac:chgData name="Chengbin Hu" userId="21355d78d48b0458" providerId="LiveId" clId="{7A045A9F-013A-4DED-AA45-8224B416F814}" dt="2024-07-04T08:00:36.289" v="223" actId="403"/>
          <ac:spMkLst>
            <pc:docMk/>
            <pc:sldMk cId="0" sldId="4198"/>
            <ac:spMk id="30" creationId="{00000000-0000-0000-0000-000000000000}"/>
          </ac:spMkLst>
        </pc:spChg>
        <pc:spChg chg="mod">
          <ac:chgData name="Chengbin Hu" userId="21355d78d48b0458" providerId="LiveId" clId="{7A045A9F-013A-4DED-AA45-8224B416F814}" dt="2024-07-05T01:09:45.172" v="1067" actId="1076"/>
          <ac:spMkLst>
            <pc:docMk/>
            <pc:sldMk cId="0" sldId="4198"/>
            <ac:spMk id="36" creationId="{00000000-0000-0000-0000-000000000000}"/>
          </ac:spMkLst>
        </pc:spChg>
        <pc:spChg chg="mod">
          <ac:chgData name="Chengbin Hu" userId="21355d78d48b0458" providerId="LiveId" clId="{7A045A9F-013A-4DED-AA45-8224B416F814}" dt="2024-07-05T01:12:02.752" v="1073"/>
          <ac:spMkLst>
            <pc:docMk/>
            <pc:sldMk cId="0" sldId="4198"/>
            <ac:spMk id="42" creationId="{00000000-0000-0000-0000-000000000000}"/>
          </ac:spMkLst>
        </pc:spChg>
        <pc:spChg chg="del mod">
          <ac:chgData name="Chengbin Hu" userId="21355d78d48b0458" providerId="LiveId" clId="{7A045A9F-013A-4DED-AA45-8224B416F814}" dt="2024-07-04T08:00:17.958" v="222" actId="478"/>
          <ac:spMkLst>
            <pc:docMk/>
            <pc:sldMk cId="0" sldId="4198"/>
            <ac:spMk id="46" creationId="{00000000-0000-0000-0000-000000000000}"/>
          </ac:spMkLst>
        </pc:spChg>
        <pc:spChg chg="del">
          <ac:chgData name="Chengbin Hu" userId="21355d78d48b0458" providerId="LiveId" clId="{7A045A9F-013A-4DED-AA45-8224B416F814}" dt="2024-07-04T08:00:12.759" v="218" actId="478"/>
          <ac:spMkLst>
            <pc:docMk/>
            <pc:sldMk cId="0" sldId="4198"/>
            <ac:spMk id="47" creationId="{00000000-0000-0000-0000-000000000000}"/>
          </ac:spMkLst>
        </pc:spChg>
        <pc:spChg chg="del">
          <ac:chgData name="Chengbin Hu" userId="21355d78d48b0458" providerId="LiveId" clId="{7A045A9F-013A-4DED-AA45-8224B416F814}" dt="2024-07-04T08:00:13.886" v="219" actId="478"/>
          <ac:spMkLst>
            <pc:docMk/>
            <pc:sldMk cId="0" sldId="4198"/>
            <ac:spMk id="48" creationId="{00000000-0000-0000-0000-000000000000}"/>
          </ac:spMkLst>
        </pc:spChg>
        <pc:spChg chg="del mod">
          <ac:chgData name="Chengbin Hu" userId="21355d78d48b0458" providerId="LiveId" clId="{7A045A9F-013A-4DED-AA45-8224B416F814}" dt="2024-07-04T08:00:15.367" v="221" actId="478"/>
          <ac:spMkLst>
            <pc:docMk/>
            <pc:sldMk cId="0" sldId="4198"/>
            <ac:spMk id="49" creationId="{00000000-0000-0000-0000-000000000000}"/>
          </ac:spMkLst>
        </pc:spChg>
        <pc:grpChg chg="del">
          <ac:chgData name="Chengbin Hu" userId="21355d78d48b0458" providerId="LiveId" clId="{7A045A9F-013A-4DED-AA45-8224B416F814}" dt="2024-07-04T07:08:37.499" v="102" actId="478"/>
          <ac:grpSpMkLst>
            <pc:docMk/>
            <pc:sldMk cId="0" sldId="4198"/>
            <ac:grpSpMk id="6" creationId="{00000000-0000-0000-0000-000000000000}"/>
          </ac:grpSpMkLst>
        </pc:grpChg>
      </pc:sldChg>
      <pc:sldChg chg="addSp delSp modSp add mod">
        <pc:chgData name="Chengbin Hu" userId="21355d78d48b0458" providerId="LiveId" clId="{7A045A9F-013A-4DED-AA45-8224B416F814}" dt="2024-07-04T11:10:20.857" v="1066" actId="1076"/>
        <pc:sldMkLst>
          <pc:docMk/>
          <pc:sldMk cId="0" sldId="4200"/>
        </pc:sldMkLst>
        <pc:spChg chg="del">
          <ac:chgData name="Chengbin Hu" userId="21355d78d48b0458" providerId="LiveId" clId="{7A045A9F-013A-4DED-AA45-8224B416F814}" dt="2024-07-04T08:03:18.052" v="293" actId="478"/>
          <ac:spMkLst>
            <pc:docMk/>
            <pc:sldMk cId="0" sldId="4200"/>
            <ac:spMk id="4" creationId="{00000000-0000-0000-0000-000000000000}"/>
          </ac:spMkLst>
        </pc:spChg>
        <pc:spChg chg="add mod">
          <ac:chgData name="Chengbin Hu" userId="21355d78d48b0458" providerId="LiveId" clId="{7A045A9F-013A-4DED-AA45-8224B416F814}" dt="2024-07-04T08:03:42.883" v="294"/>
          <ac:spMkLst>
            <pc:docMk/>
            <pc:sldMk cId="0" sldId="4200"/>
            <ac:spMk id="11" creationId="{552630D9-3A0C-CEF7-9323-B5D9C6538CDD}"/>
          </ac:spMkLst>
        </pc:spChg>
        <pc:spChg chg="add mod">
          <ac:chgData name="Chengbin Hu" userId="21355d78d48b0458" providerId="LiveId" clId="{7A045A9F-013A-4DED-AA45-8224B416F814}" dt="2024-07-04T08:03:48.731" v="299"/>
          <ac:spMkLst>
            <pc:docMk/>
            <pc:sldMk cId="0" sldId="4200"/>
            <ac:spMk id="12" creationId="{39156D10-7F53-3473-8C15-D5D7ED4F021E}"/>
          </ac:spMkLst>
        </pc:spChg>
        <pc:spChg chg="add mod">
          <ac:chgData name="Chengbin Hu" userId="21355d78d48b0458" providerId="LiveId" clId="{7A045A9F-013A-4DED-AA45-8224B416F814}" dt="2024-07-04T08:03:52.596" v="300"/>
          <ac:spMkLst>
            <pc:docMk/>
            <pc:sldMk cId="0" sldId="4200"/>
            <ac:spMk id="13" creationId="{16604086-DDB9-4184-8C7D-C0374ACF68FA}"/>
          </ac:spMkLst>
        </pc:spChg>
        <pc:spChg chg="add mod">
          <ac:chgData name="Chengbin Hu" userId="21355d78d48b0458" providerId="LiveId" clId="{7A045A9F-013A-4DED-AA45-8224B416F814}" dt="2024-07-04T08:07:40.048" v="464"/>
          <ac:spMkLst>
            <pc:docMk/>
            <pc:sldMk cId="0" sldId="4200"/>
            <ac:spMk id="14" creationId="{02E91120-2678-EA68-D0A5-B4FCD4FF2D76}"/>
          </ac:spMkLst>
        </pc:spChg>
        <pc:spChg chg="add mod">
          <ac:chgData name="Chengbin Hu" userId="21355d78d48b0458" providerId="LiveId" clId="{7A045A9F-013A-4DED-AA45-8224B416F814}" dt="2024-07-04T08:08:39.446" v="481"/>
          <ac:spMkLst>
            <pc:docMk/>
            <pc:sldMk cId="0" sldId="4200"/>
            <ac:spMk id="15" creationId="{59182707-7DE9-966E-1DCB-468F53368477}"/>
          </ac:spMkLst>
        </pc:spChg>
        <pc:spChg chg="add mod">
          <ac:chgData name="Chengbin Hu" userId="21355d78d48b0458" providerId="LiveId" clId="{7A045A9F-013A-4DED-AA45-8224B416F814}" dt="2024-07-04T08:07:05.083" v="454"/>
          <ac:spMkLst>
            <pc:docMk/>
            <pc:sldMk cId="0" sldId="4200"/>
            <ac:spMk id="16" creationId="{CD8BC15B-5FFE-7179-C0DB-66E3EC23BA1A}"/>
          </ac:spMkLst>
        </pc:spChg>
        <pc:spChg chg="add mod">
          <ac:chgData name="Chengbin Hu" userId="21355d78d48b0458" providerId="LiveId" clId="{7A045A9F-013A-4DED-AA45-8224B416F814}" dt="2024-07-04T08:13:56.220" v="503" actId="1076"/>
          <ac:spMkLst>
            <pc:docMk/>
            <pc:sldMk cId="0" sldId="4200"/>
            <ac:spMk id="17" creationId="{D727554C-18C7-2811-D79C-B2FB96652120}"/>
          </ac:spMkLst>
        </pc:spChg>
        <pc:spChg chg="del">
          <ac:chgData name="Chengbin Hu" userId="21355d78d48b0458" providerId="LiveId" clId="{7A045A9F-013A-4DED-AA45-8224B416F814}" dt="2024-07-04T09:40:17.613" v="559" actId="478"/>
          <ac:spMkLst>
            <pc:docMk/>
            <pc:sldMk cId="0" sldId="4200"/>
            <ac:spMk id="24" creationId="{00000000-0000-0000-0000-000000000000}"/>
          </ac:spMkLst>
        </pc:spChg>
        <pc:spChg chg="mod">
          <ac:chgData name="Chengbin Hu" userId="21355d78d48b0458" providerId="LiveId" clId="{7A045A9F-013A-4DED-AA45-8224B416F814}" dt="2024-07-04T09:40:14" v="558"/>
          <ac:spMkLst>
            <pc:docMk/>
            <pc:sldMk cId="0" sldId="4200"/>
            <ac:spMk id="26" creationId="{00000000-0000-0000-0000-000000000000}"/>
          </ac:spMkLst>
        </pc:spChg>
        <pc:spChg chg="add del mod">
          <ac:chgData name="Chengbin Hu" userId="21355d78d48b0458" providerId="LiveId" clId="{7A045A9F-013A-4DED-AA45-8224B416F814}" dt="2024-07-04T09:44:09.143" v="595" actId="1076"/>
          <ac:spMkLst>
            <pc:docMk/>
            <pc:sldMk cId="0" sldId="4200"/>
            <ac:spMk id="30" creationId="{00000000-0000-0000-0000-000000000000}"/>
          </ac:spMkLst>
        </pc:spChg>
        <pc:spChg chg="mod">
          <ac:chgData name="Chengbin Hu" userId="21355d78d48b0458" providerId="LiveId" clId="{7A045A9F-013A-4DED-AA45-8224B416F814}" dt="2024-07-04T10:48:11.321" v="858" actId="2711"/>
          <ac:spMkLst>
            <pc:docMk/>
            <pc:sldMk cId="0" sldId="4200"/>
            <ac:spMk id="31" creationId="{00000000-0000-0000-0000-000000000000}"/>
          </ac:spMkLst>
        </pc:spChg>
        <pc:spChg chg="del mod">
          <ac:chgData name="Chengbin Hu" userId="21355d78d48b0458" providerId="LiveId" clId="{7A045A9F-013A-4DED-AA45-8224B416F814}" dt="2024-07-04T09:43:44.834" v="591"/>
          <ac:spMkLst>
            <pc:docMk/>
            <pc:sldMk cId="0" sldId="4200"/>
            <ac:spMk id="32" creationId="{00000000-0000-0000-0000-000000000000}"/>
          </ac:spMkLst>
        </pc:spChg>
        <pc:spChg chg="mod">
          <ac:chgData name="Chengbin Hu" userId="21355d78d48b0458" providerId="LiveId" clId="{7A045A9F-013A-4DED-AA45-8224B416F814}" dt="2024-07-04T08:04:52.251" v="358" actId="2711"/>
          <ac:spMkLst>
            <pc:docMk/>
            <pc:sldMk cId="0" sldId="4200"/>
            <ac:spMk id="44" creationId="{00000000-0000-0000-0000-000000000000}"/>
          </ac:spMkLst>
        </pc:spChg>
        <pc:spChg chg="del">
          <ac:chgData name="Chengbin Hu" userId="21355d78d48b0458" providerId="LiveId" clId="{7A045A9F-013A-4DED-AA45-8224B416F814}" dt="2024-07-04T08:05:06.077" v="361" actId="478"/>
          <ac:spMkLst>
            <pc:docMk/>
            <pc:sldMk cId="0" sldId="4200"/>
            <ac:spMk id="46" creationId="{00000000-0000-0000-0000-000000000000}"/>
          </ac:spMkLst>
        </pc:spChg>
        <pc:spChg chg="del">
          <ac:chgData name="Chengbin Hu" userId="21355d78d48b0458" providerId="LiveId" clId="{7A045A9F-013A-4DED-AA45-8224B416F814}" dt="2024-07-04T08:05:16.716" v="365" actId="478"/>
          <ac:spMkLst>
            <pc:docMk/>
            <pc:sldMk cId="0" sldId="4200"/>
            <ac:spMk id="47" creationId="{00000000-0000-0000-0000-000000000000}"/>
          </ac:spMkLst>
        </pc:spChg>
        <pc:spChg chg="mod">
          <ac:chgData name="Chengbin Hu" userId="21355d78d48b0458" providerId="LiveId" clId="{7A045A9F-013A-4DED-AA45-8224B416F814}" dt="2024-07-04T08:05:59.135" v="373" actId="108"/>
          <ac:spMkLst>
            <pc:docMk/>
            <pc:sldMk cId="0" sldId="4200"/>
            <ac:spMk id="49" creationId="{00000000-0000-0000-0000-000000000000}"/>
          </ac:spMkLst>
        </pc:spChg>
        <pc:spChg chg="mod">
          <ac:chgData name="Chengbin Hu" userId="21355d78d48b0458" providerId="LiveId" clId="{7A045A9F-013A-4DED-AA45-8224B416F814}" dt="2024-07-04T08:04:59.941" v="360" actId="404"/>
          <ac:spMkLst>
            <pc:docMk/>
            <pc:sldMk cId="0" sldId="4200"/>
            <ac:spMk id="51" creationId="{00000000-0000-0000-0000-000000000000}"/>
          </ac:spMkLst>
        </pc:spChg>
        <pc:spChg chg="del">
          <ac:chgData name="Chengbin Hu" userId="21355d78d48b0458" providerId="LiveId" clId="{7A045A9F-013A-4DED-AA45-8224B416F814}" dt="2024-07-04T08:06:22.148" v="374" actId="478"/>
          <ac:spMkLst>
            <pc:docMk/>
            <pc:sldMk cId="0" sldId="4200"/>
            <ac:spMk id="53" creationId="{00000000-0000-0000-0000-000000000000}"/>
          </ac:spMkLst>
        </pc:spChg>
        <pc:spChg chg="del">
          <ac:chgData name="Chengbin Hu" userId="21355d78d48b0458" providerId="LiveId" clId="{7A045A9F-013A-4DED-AA45-8224B416F814}" dt="2024-07-04T08:02:52.122" v="287" actId="478"/>
          <ac:spMkLst>
            <pc:docMk/>
            <pc:sldMk cId="0" sldId="4200"/>
            <ac:spMk id="54" creationId="{00000000-0000-0000-0000-000000000000}"/>
          </ac:spMkLst>
        </pc:spChg>
        <pc:spChg chg="mod">
          <ac:chgData name="Chengbin Hu" userId="21355d78d48b0458" providerId="LiveId" clId="{7A045A9F-013A-4DED-AA45-8224B416F814}" dt="2024-07-04T09:33:39.370" v="514" actId="20577"/>
          <ac:spMkLst>
            <pc:docMk/>
            <pc:sldMk cId="0" sldId="4200"/>
            <ac:spMk id="59" creationId="{00000000-0000-0000-0000-000000000000}"/>
          </ac:spMkLst>
        </pc:spChg>
        <pc:spChg chg="del mod">
          <ac:chgData name="Chengbin Hu" userId="21355d78d48b0458" providerId="LiveId" clId="{7A045A9F-013A-4DED-AA45-8224B416F814}" dt="2024-07-04T09:31:19.939" v="509"/>
          <ac:spMkLst>
            <pc:docMk/>
            <pc:sldMk cId="0" sldId="4200"/>
            <ac:spMk id="60" creationId="{00000000-0000-0000-0000-000000000000}"/>
          </ac:spMkLst>
        </pc:spChg>
        <pc:spChg chg="mod">
          <ac:chgData name="Chengbin Hu" userId="21355d78d48b0458" providerId="LiveId" clId="{7A045A9F-013A-4DED-AA45-8224B416F814}" dt="2024-07-04T08:09:13.606" v="487"/>
          <ac:spMkLst>
            <pc:docMk/>
            <pc:sldMk cId="0" sldId="4200"/>
            <ac:spMk id="61" creationId="{00000000-0000-0000-0000-000000000000}"/>
          </ac:spMkLst>
        </pc:spChg>
        <pc:spChg chg="del">
          <ac:chgData name="Chengbin Hu" userId="21355d78d48b0458" providerId="LiveId" clId="{7A045A9F-013A-4DED-AA45-8224B416F814}" dt="2024-07-04T08:02:53.194" v="288" actId="478"/>
          <ac:spMkLst>
            <pc:docMk/>
            <pc:sldMk cId="0" sldId="4200"/>
            <ac:spMk id="62" creationId="{00000000-0000-0000-0000-000000000000}"/>
          </ac:spMkLst>
        </pc:spChg>
        <pc:spChg chg="mod">
          <ac:chgData name="Chengbin Hu" userId="21355d78d48b0458" providerId="LiveId" clId="{7A045A9F-013A-4DED-AA45-8224B416F814}" dt="2024-07-04T08:09:08.795" v="485" actId="1076"/>
          <ac:spMkLst>
            <pc:docMk/>
            <pc:sldMk cId="0" sldId="4200"/>
            <ac:spMk id="81" creationId="{00000000-0000-0000-0000-000000000000}"/>
          </ac:spMkLst>
        </pc:spChg>
        <pc:spChg chg="mod">
          <ac:chgData name="Chengbin Hu" userId="21355d78d48b0458" providerId="LiveId" clId="{7A045A9F-013A-4DED-AA45-8224B416F814}" dt="2024-07-04T09:35:35.819" v="531"/>
          <ac:spMkLst>
            <pc:docMk/>
            <pc:sldMk cId="0" sldId="4200"/>
            <ac:spMk id="82" creationId="{00000000-0000-0000-0000-000000000000}"/>
          </ac:spMkLst>
        </pc:spChg>
        <pc:spChg chg="mod">
          <ac:chgData name="Chengbin Hu" userId="21355d78d48b0458" providerId="LiveId" clId="{7A045A9F-013A-4DED-AA45-8224B416F814}" dt="2024-07-04T09:36:05.396" v="540" actId="20577"/>
          <ac:spMkLst>
            <pc:docMk/>
            <pc:sldMk cId="0" sldId="4200"/>
            <ac:spMk id="83" creationId="{00000000-0000-0000-0000-000000000000}"/>
          </ac:spMkLst>
        </pc:spChg>
        <pc:spChg chg="del">
          <ac:chgData name="Chengbin Hu" userId="21355d78d48b0458" providerId="LiveId" clId="{7A045A9F-013A-4DED-AA45-8224B416F814}" dt="2024-07-04T08:02:54.212" v="289" actId="478"/>
          <ac:spMkLst>
            <pc:docMk/>
            <pc:sldMk cId="0" sldId="4200"/>
            <ac:spMk id="84" creationId="{00000000-0000-0000-0000-000000000000}"/>
          </ac:spMkLst>
        </pc:spChg>
        <pc:grpChg chg="del">
          <ac:chgData name="Chengbin Hu" userId="21355d78d48b0458" providerId="LiveId" clId="{7A045A9F-013A-4DED-AA45-8224B416F814}" dt="2024-07-04T08:03:16.792" v="292" actId="478"/>
          <ac:grpSpMkLst>
            <pc:docMk/>
            <pc:sldMk cId="0" sldId="4200"/>
            <ac:grpSpMk id="5" creationId="{00000000-0000-0000-0000-000000000000}"/>
          </ac:grpSpMkLst>
        </pc:grpChg>
        <pc:picChg chg="del">
          <ac:chgData name="Chengbin Hu" userId="21355d78d48b0458" providerId="LiveId" clId="{7A045A9F-013A-4DED-AA45-8224B416F814}" dt="2024-07-04T09:38:06.582" v="545" actId="478"/>
          <ac:picMkLst>
            <pc:docMk/>
            <pc:sldMk cId="0" sldId="4200"/>
            <ac:picMk id="2" creationId="{00000000-0000-0000-0000-000000000000}"/>
          </ac:picMkLst>
        </pc:picChg>
        <pc:picChg chg="add mod">
          <ac:chgData name="Chengbin Hu" userId="21355d78d48b0458" providerId="LiveId" clId="{7A045A9F-013A-4DED-AA45-8224B416F814}" dt="2024-07-04T09:36:23.997" v="544" actId="1076"/>
          <ac:picMkLst>
            <pc:docMk/>
            <pc:sldMk cId="0" sldId="4200"/>
            <ac:picMk id="19" creationId="{B546C227-66EC-42D6-A536-705991D91E8C}"/>
          </ac:picMkLst>
        </pc:picChg>
        <pc:picChg chg="add mod">
          <ac:chgData name="Chengbin Hu" userId="21355d78d48b0458" providerId="LiveId" clId="{7A045A9F-013A-4DED-AA45-8224B416F814}" dt="2024-07-04T11:10:20.857" v="1066" actId="1076"/>
          <ac:picMkLst>
            <pc:docMk/>
            <pc:sldMk cId="0" sldId="4200"/>
            <ac:picMk id="28" creationId="{7B03D954-BABC-ECCA-08C5-48005CC7A1BA}"/>
          </ac:picMkLst>
        </pc:picChg>
        <pc:picChg chg="add mod">
          <ac:chgData name="Chengbin Hu" userId="21355d78d48b0458" providerId="LiveId" clId="{7A045A9F-013A-4DED-AA45-8224B416F814}" dt="2024-07-04T09:40:01.710" v="555" actId="1076"/>
          <ac:picMkLst>
            <pc:docMk/>
            <pc:sldMk cId="0" sldId="4200"/>
            <ac:picMk id="29" creationId="{E58558EF-B566-8FCB-33DF-8070FD705CCF}"/>
          </ac:picMkLst>
        </pc:picChg>
        <pc:cxnChg chg="add mod">
          <ac:chgData name="Chengbin Hu" userId="21355d78d48b0458" providerId="LiveId" clId="{7A045A9F-013A-4DED-AA45-8224B416F814}" dt="2024-07-04T08:03:04.275" v="291" actId="1076"/>
          <ac:cxnSpMkLst>
            <pc:docMk/>
            <pc:sldMk cId="0" sldId="4200"/>
            <ac:cxnSpMk id="10" creationId="{C95B17E9-8659-AD83-7C14-5A00CD72CC6F}"/>
          </ac:cxnSpMkLst>
        </pc:cxnChg>
        <pc:cxnChg chg="del">
          <ac:chgData name="Chengbin Hu" userId="21355d78d48b0458" providerId="LiveId" clId="{7A045A9F-013A-4DED-AA45-8224B416F814}" dt="2024-07-04T08:02:50.117" v="286" actId="478"/>
          <ac:cxnSpMkLst>
            <pc:docMk/>
            <pc:sldMk cId="0" sldId="4200"/>
            <ac:cxnSpMk id="22" creationId="{00000000-0000-0000-0000-000000000000}"/>
          </ac:cxnSpMkLst>
        </pc:cxnChg>
        <pc:cxnChg chg="del">
          <ac:chgData name="Chengbin Hu" userId="21355d78d48b0458" providerId="LiveId" clId="{7A045A9F-013A-4DED-AA45-8224B416F814}" dt="2024-07-04T08:02:40.405" v="283" actId="478"/>
          <ac:cxnSpMkLst>
            <pc:docMk/>
            <pc:sldMk cId="0" sldId="4200"/>
            <ac:cxnSpMk id="23" creationId="{00000000-0000-0000-0000-000000000000}"/>
          </ac:cxnSpMkLst>
        </pc:cxnChg>
        <pc:cxnChg chg="mod">
          <ac:chgData name="Chengbin Hu" userId="21355d78d48b0458" providerId="LiveId" clId="{7A045A9F-013A-4DED-AA45-8224B416F814}" dt="2024-07-04T08:02:45.460" v="284" actId="14100"/>
          <ac:cxnSpMkLst>
            <pc:docMk/>
            <pc:sldMk cId="0" sldId="4200"/>
            <ac:cxnSpMk id="39" creationId="{00000000-0000-0000-0000-000000000000}"/>
          </ac:cxnSpMkLst>
        </pc:cxnChg>
        <pc:cxnChg chg="mod">
          <ac:chgData name="Chengbin Hu" userId="21355d78d48b0458" providerId="LiveId" clId="{7A045A9F-013A-4DED-AA45-8224B416F814}" dt="2024-07-04T08:02:49.066" v="285" actId="14100"/>
          <ac:cxnSpMkLst>
            <pc:docMk/>
            <pc:sldMk cId="0" sldId="4200"/>
            <ac:cxnSpMk id="41" creationId="{00000000-0000-0000-0000-000000000000}"/>
          </ac:cxnSpMkLst>
        </pc:cxnChg>
      </pc:sldChg>
      <pc:sldChg chg="addSp delSp modSp add mod ord">
        <pc:chgData name="Chengbin Hu" userId="21355d78d48b0458" providerId="LiveId" clId="{7A045A9F-013A-4DED-AA45-8224B416F814}" dt="2024-07-05T01:10:18.548" v="1071" actId="1076"/>
        <pc:sldMkLst>
          <pc:docMk/>
          <pc:sldMk cId="0" sldId="4201"/>
        </pc:sldMkLst>
        <pc:spChg chg="mod">
          <ac:chgData name="Chengbin Hu" userId="21355d78d48b0458" providerId="LiveId" clId="{7A045A9F-013A-4DED-AA45-8224B416F814}" dt="2024-07-05T01:10:14.423" v="1070" actId="1076"/>
          <ac:spMkLst>
            <pc:docMk/>
            <pc:sldMk cId="0" sldId="4201"/>
            <ac:spMk id="4" creationId="{00000000-0000-0000-0000-000000000000}"/>
          </ac:spMkLst>
        </pc:spChg>
        <pc:spChg chg="mod">
          <ac:chgData name="Chengbin Hu" userId="21355d78d48b0458" providerId="LiveId" clId="{7A045A9F-013A-4DED-AA45-8224B416F814}" dt="2024-07-05T01:10:14.423" v="1070" actId="1076"/>
          <ac:spMkLst>
            <pc:docMk/>
            <pc:sldMk cId="0" sldId="4201"/>
            <ac:spMk id="5" creationId="{00000000-0000-0000-0000-000000000000}"/>
          </ac:spMkLst>
        </pc:spChg>
        <pc:spChg chg="mod">
          <ac:chgData name="Chengbin Hu" userId="21355d78d48b0458" providerId="LiveId" clId="{7A045A9F-013A-4DED-AA45-8224B416F814}" dt="2024-07-05T01:10:14.423" v="1070" actId="1076"/>
          <ac:spMkLst>
            <pc:docMk/>
            <pc:sldMk cId="0" sldId="4201"/>
            <ac:spMk id="6" creationId="{00000000-0000-0000-0000-000000000000}"/>
          </ac:spMkLst>
        </pc:spChg>
        <pc:spChg chg="mod">
          <ac:chgData name="Chengbin Hu" userId="21355d78d48b0458" providerId="LiveId" clId="{7A045A9F-013A-4DED-AA45-8224B416F814}" dt="2024-07-05T01:10:14.423" v="1070" actId="1076"/>
          <ac:spMkLst>
            <pc:docMk/>
            <pc:sldMk cId="0" sldId="4201"/>
            <ac:spMk id="7" creationId="{00000000-0000-0000-0000-000000000000}"/>
          </ac:spMkLst>
        </pc:spChg>
        <pc:spChg chg="del">
          <ac:chgData name="Chengbin Hu" userId="21355d78d48b0458" providerId="LiveId" clId="{7A045A9F-013A-4DED-AA45-8224B416F814}" dt="2024-07-04T10:42:10.288" v="752" actId="478"/>
          <ac:spMkLst>
            <pc:docMk/>
            <pc:sldMk cId="0" sldId="4201"/>
            <ac:spMk id="8" creationId="{00000000-0000-0000-0000-000000000000}"/>
          </ac:spMkLst>
        </pc:spChg>
        <pc:spChg chg="mod">
          <ac:chgData name="Chengbin Hu" userId="21355d78d48b0458" providerId="LiveId" clId="{7A045A9F-013A-4DED-AA45-8224B416F814}" dt="2024-07-05T01:10:14.423" v="1070" actId="1076"/>
          <ac:spMkLst>
            <pc:docMk/>
            <pc:sldMk cId="0" sldId="4201"/>
            <ac:spMk id="9" creationId="{00000000-0000-0000-0000-000000000000}"/>
          </ac:spMkLst>
        </pc:spChg>
        <pc:spChg chg="mod">
          <ac:chgData name="Chengbin Hu" userId="21355d78d48b0458" providerId="LiveId" clId="{7A045A9F-013A-4DED-AA45-8224B416F814}" dt="2024-07-05T01:10:18.548" v="1071" actId="1076"/>
          <ac:spMkLst>
            <pc:docMk/>
            <pc:sldMk cId="0" sldId="4201"/>
            <ac:spMk id="11" creationId="{00000000-0000-0000-0000-000000000000}"/>
          </ac:spMkLst>
        </pc:spChg>
        <pc:spChg chg="del">
          <ac:chgData name="Chengbin Hu" userId="21355d78d48b0458" providerId="LiveId" clId="{7A045A9F-013A-4DED-AA45-8224B416F814}" dt="2024-07-04T10:33:30.600" v="632" actId="478"/>
          <ac:spMkLst>
            <pc:docMk/>
            <pc:sldMk cId="0" sldId="4201"/>
            <ac:spMk id="12" creationId="{00000000-0000-0000-0000-000000000000}"/>
          </ac:spMkLst>
        </pc:spChg>
        <pc:spChg chg="mod">
          <ac:chgData name="Chengbin Hu" userId="21355d78d48b0458" providerId="LiveId" clId="{7A045A9F-013A-4DED-AA45-8224B416F814}" dt="2024-07-05T01:10:14.423" v="1070" actId="1076"/>
          <ac:spMkLst>
            <pc:docMk/>
            <pc:sldMk cId="0" sldId="4201"/>
            <ac:spMk id="13" creationId="{00000000-0000-0000-0000-000000000000}"/>
          </ac:spMkLst>
        </pc:spChg>
        <pc:spChg chg="mod">
          <ac:chgData name="Chengbin Hu" userId="21355d78d48b0458" providerId="LiveId" clId="{7A045A9F-013A-4DED-AA45-8224B416F814}" dt="2024-07-05T01:10:14.423" v="1070" actId="1076"/>
          <ac:spMkLst>
            <pc:docMk/>
            <pc:sldMk cId="0" sldId="4201"/>
            <ac:spMk id="14" creationId="{00000000-0000-0000-0000-000000000000}"/>
          </ac:spMkLst>
        </pc:spChg>
        <pc:spChg chg="mod">
          <ac:chgData name="Chengbin Hu" userId="21355d78d48b0458" providerId="LiveId" clId="{7A045A9F-013A-4DED-AA45-8224B416F814}" dt="2024-07-05T01:10:14.423" v="1070" actId="1076"/>
          <ac:spMkLst>
            <pc:docMk/>
            <pc:sldMk cId="0" sldId="4201"/>
            <ac:spMk id="15" creationId="{00000000-0000-0000-0000-000000000000}"/>
          </ac:spMkLst>
        </pc:spChg>
        <pc:spChg chg="mod">
          <ac:chgData name="Chengbin Hu" userId="21355d78d48b0458" providerId="LiveId" clId="{7A045A9F-013A-4DED-AA45-8224B416F814}" dt="2024-07-05T01:10:14.423" v="1070" actId="1076"/>
          <ac:spMkLst>
            <pc:docMk/>
            <pc:sldMk cId="0" sldId="4201"/>
            <ac:spMk id="16" creationId="{00000000-0000-0000-0000-000000000000}"/>
          </ac:spMkLst>
        </pc:spChg>
        <pc:spChg chg="mod">
          <ac:chgData name="Chengbin Hu" userId="21355d78d48b0458" providerId="LiveId" clId="{7A045A9F-013A-4DED-AA45-8224B416F814}" dt="2024-07-04T10:42:34.007" v="756" actId="164"/>
          <ac:spMkLst>
            <pc:docMk/>
            <pc:sldMk cId="0" sldId="4201"/>
            <ac:spMk id="17" creationId="{00000000-0000-0000-0000-000000000000}"/>
          </ac:spMkLst>
        </pc:spChg>
        <pc:spChg chg="mod">
          <ac:chgData name="Chengbin Hu" userId="21355d78d48b0458" providerId="LiveId" clId="{7A045A9F-013A-4DED-AA45-8224B416F814}" dt="2024-07-04T10:45:57.346" v="803" actId="164"/>
          <ac:spMkLst>
            <pc:docMk/>
            <pc:sldMk cId="0" sldId="4201"/>
            <ac:spMk id="18" creationId="{00000000-0000-0000-0000-000000000000}"/>
          </ac:spMkLst>
        </pc:spChg>
        <pc:spChg chg="mod">
          <ac:chgData name="Chengbin Hu" userId="21355d78d48b0458" providerId="LiveId" clId="{7A045A9F-013A-4DED-AA45-8224B416F814}" dt="2024-07-05T01:10:14.423" v="1070" actId="1076"/>
          <ac:spMkLst>
            <pc:docMk/>
            <pc:sldMk cId="0" sldId="4201"/>
            <ac:spMk id="19" creationId="{00000000-0000-0000-0000-000000000000}"/>
          </ac:spMkLst>
        </pc:spChg>
        <pc:spChg chg="del">
          <ac:chgData name="Chengbin Hu" userId="21355d78d48b0458" providerId="LiveId" clId="{7A045A9F-013A-4DED-AA45-8224B416F814}" dt="2024-07-04T10:33:04.153" v="618" actId="478"/>
          <ac:spMkLst>
            <pc:docMk/>
            <pc:sldMk cId="0" sldId="4201"/>
            <ac:spMk id="24" creationId="{00000000-0000-0000-0000-000000000000}"/>
          </ac:spMkLst>
        </pc:spChg>
        <pc:spChg chg="mod">
          <ac:chgData name="Chengbin Hu" userId="21355d78d48b0458" providerId="LiveId" clId="{7A045A9F-013A-4DED-AA45-8224B416F814}" dt="2024-07-04T10:51:12.459" v="862" actId="1076"/>
          <ac:spMkLst>
            <pc:docMk/>
            <pc:sldMk cId="0" sldId="4201"/>
            <ac:spMk id="26" creationId="{00000000-0000-0000-0000-000000000000}"/>
          </ac:spMkLst>
        </pc:spChg>
        <pc:spChg chg="del">
          <ac:chgData name="Chengbin Hu" userId="21355d78d48b0458" providerId="LiveId" clId="{7A045A9F-013A-4DED-AA45-8224B416F814}" dt="2024-07-04T10:33:05.040" v="619" actId="478"/>
          <ac:spMkLst>
            <pc:docMk/>
            <pc:sldMk cId="0" sldId="4201"/>
            <ac:spMk id="31" creationId="{00000000-0000-0000-0000-000000000000}"/>
          </ac:spMkLst>
        </pc:spChg>
        <pc:spChg chg="add mod">
          <ac:chgData name="Chengbin Hu" userId="21355d78d48b0458" providerId="LiveId" clId="{7A045A9F-013A-4DED-AA45-8224B416F814}" dt="2024-07-05T01:10:14.423" v="1070" actId="1076"/>
          <ac:spMkLst>
            <pc:docMk/>
            <pc:sldMk cId="0" sldId="4201"/>
            <ac:spMk id="40" creationId="{6BC74CE2-9B3E-3673-AC69-EF71754AFF80}"/>
          </ac:spMkLst>
        </pc:spChg>
        <pc:spChg chg="add mod">
          <ac:chgData name="Chengbin Hu" userId="21355d78d48b0458" providerId="LiveId" clId="{7A045A9F-013A-4DED-AA45-8224B416F814}" dt="2024-07-05T01:10:14.423" v="1070" actId="1076"/>
          <ac:spMkLst>
            <pc:docMk/>
            <pc:sldMk cId="0" sldId="4201"/>
            <ac:spMk id="41" creationId="{B3BD2DAA-C4BE-D21F-3F95-E0B591652403}"/>
          </ac:spMkLst>
        </pc:spChg>
        <pc:spChg chg="add mod">
          <ac:chgData name="Chengbin Hu" userId="21355d78d48b0458" providerId="LiveId" clId="{7A045A9F-013A-4DED-AA45-8224B416F814}" dt="2024-07-05T01:10:14.423" v="1070" actId="1076"/>
          <ac:spMkLst>
            <pc:docMk/>
            <pc:sldMk cId="0" sldId="4201"/>
            <ac:spMk id="42" creationId="{5D0D9996-722F-A44C-BE65-E85900246D32}"/>
          </ac:spMkLst>
        </pc:spChg>
        <pc:spChg chg="mod">
          <ac:chgData name="Chengbin Hu" userId="21355d78d48b0458" providerId="LiveId" clId="{7A045A9F-013A-4DED-AA45-8224B416F814}" dt="2024-07-05T01:10:14.423" v="1070" actId="1076"/>
          <ac:spMkLst>
            <pc:docMk/>
            <pc:sldMk cId="0" sldId="4201"/>
            <ac:spMk id="336" creationId="{00000000-0000-0000-0000-000000000000}"/>
          </ac:spMkLst>
        </pc:spChg>
        <pc:spChg chg="mod">
          <ac:chgData name="Chengbin Hu" userId="21355d78d48b0458" providerId="LiveId" clId="{7A045A9F-013A-4DED-AA45-8224B416F814}" dt="2024-07-05T01:10:14.423" v="1070" actId="1076"/>
          <ac:spMkLst>
            <pc:docMk/>
            <pc:sldMk cId="0" sldId="4201"/>
            <ac:spMk id="339" creationId="{00000000-0000-0000-0000-000000000000}"/>
          </ac:spMkLst>
        </pc:spChg>
        <pc:spChg chg="mod">
          <ac:chgData name="Chengbin Hu" userId="21355d78d48b0458" providerId="LiveId" clId="{7A045A9F-013A-4DED-AA45-8224B416F814}" dt="2024-07-05T01:10:14.423" v="1070" actId="1076"/>
          <ac:spMkLst>
            <pc:docMk/>
            <pc:sldMk cId="0" sldId="4201"/>
            <ac:spMk id="342" creationId="{00000000-0000-0000-0000-000000000000}"/>
          </ac:spMkLst>
        </pc:spChg>
        <pc:spChg chg="mod">
          <ac:chgData name="Chengbin Hu" userId="21355d78d48b0458" providerId="LiveId" clId="{7A045A9F-013A-4DED-AA45-8224B416F814}" dt="2024-07-05T01:10:14.423" v="1070" actId="1076"/>
          <ac:spMkLst>
            <pc:docMk/>
            <pc:sldMk cId="0" sldId="4201"/>
            <ac:spMk id="345" creationId="{00000000-0000-0000-0000-000000000000}"/>
          </ac:spMkLst>
        </pc:spChg>
        <pc:spChg chg="mod">
          <ac:chgData name="Chengbin Hu" userId="21355d78d48b0458" providerId="LiveId" clId="{7A045A9F-013A-4DED-AA45-8224B416F814}" dt="2024-07-05T01:10:14.423" v="1070" actId="1076"/>
          <ac:spMkLst>
            <pc:docMk/>
            <pc:sldMk cId="0" sldId="4201"/>
            <ac:spMk id="348" creationId="{00000000-0000-0000-0000-000000000000}"/>
          </ac:spMkLst>
        </pc:spChg>
        <pc:spChg chg="mod">
          <ac:chgData name="Chengbin Hu" userId="21355d78d48b0458" providerId="LiveId" clId="{7A045A9F-013A-4DED-AA45-8224B416F814}" dt="2024-07-04T10:42:48.008" v="758" actId="164"/>
          <ac:spMkLst>
            <pc:docMk/>
            <pc:sldMk cId="0" sldId="4201"/>
            <ac:spMk id="351" creationId="{00000000-0000-0000-0000-000000000000}"/>
          </ac:spMkLst>
        </pc:spChg>
        <pc:spChg chg="mod">
          <ac:chgData name="Chengbin Hu" userId="21355d78d48b0458" providerId="LiveId" clId="{7A045A9F-013A-4DED-AA45-8224B416F814}" dt="2024-07-04T10:45:57.346" v="803" actId="164"/>
          <ac:spMkLst>
            <pc:docMk/>
            <pc:sldMk cId="0" sldId="4201"/>
            <ac:spMk id="354" creationId="{00000000-0000-0000-0000-000000000000}"/>
          </ac:spMkLst>
        </pc:spChg>
        <pc:spChg chg="add del mod">
          <ac:chgData name="Chengbin Hu" userId="21355d78d48b0458" providerId="LiveId" clId="{7A045A9F-013A-4DED-AA45-8224B416F814}" dt="2024-07-05T01:10:14.423" v="1070" actId="1076"/>
          <ac:spMkLst>
            <pc:docMk/>
            <pc:sldMk cId="0" sldId="4201"/>
            <ac:spMk id="356" creationId="{00000000-0000-0000-0000-000000000000}"/>
          </ac:spMkLst>
        </pc:spChg>
        <pc:spChg chg="mod">
          <ac:chgData name="Chengbin Hu" userId="21355d78d48b0458" providerId="LiveId" clId="{7A045A9F-013A-4DED-AA45-8224B416F814}" dt="2024-07-05T01:10:14.423" v="1070" actId="1076"/>
          <ac:spMkLst>
            <pc:docMk/>
            <pc:sldMk cId="0" sldId="4201"/>
            <ac:spMk id="357" creationId="{00000000-0000-0000-0000-000000000000}"/>
          </ac:spMkLst>
        </pc:spChg>
        <pc:spChg chg="mod">
          <ac:chgData name="Chengbin Hu" userId="21355d78d48b0458" providerId="LiveId" clId="{7A045A9F-013A-4DED-AA45-8224B416F814}" dt="2024-07-05T01:10:14.423" v="1070" actId="1076"/>
          <ac:spMkLst>
            <pc:docMk/>
            <pc:sldMk cId="0" sldId="4201"/>
            <ac:spMk id="358" creationId="{00000000-0000-0000-0000-000000000000}"/>
          </ac:spMkLst>
        </pc:spChg>
        <pc:spChg chg="mod">
          <ac:chgData name="Chengbin Hu" userId="21355d78d48b0458" providerId="LiveId" clId="{7A045A9F-013A-4DED-AA45-8224B416F814}" dt="2024-07-05T01:10:14.423" v="1070" actId="1076"/>
          <ac:spMkLst>
            <pc:docMk/>
            <pc:sldMk cId="0" sldId="4201"/>
            <ac:spMk id="359" creationId="{00000000-0000-0000-0000-000000000000}"/>
          </ac:spMkLst>
        </pc:spChg>
        <pc:spChg chg="mod">
          <ac:chgData name="Chengbin Hu" userId="21355d78d48b0458" providerId="LiveId" clId="{7A045A9F-013A-4DED-AA45-8224B416F814}" dt="2024-07-05T01:10:14.423" v="1070" actId="1076"/>
          <ac:spMkLst>
            <pc:docMk/>
            <pc:sldMk cId="0" sldId="4201"/>
            <ac:spMk id="360" creationId="{00000000-0000-0000-0000-000000000000}"/>
          </ac:spMkLst>
        </pc:spChg>
        <pc:spChg chg="mod">
          <ac:chgData name="Chengbin Hu" userId="21355d78d48b0458" providerId="LiveId" clId="{7A045A9F-013A-4DED-AA45-8224B416F814}" dt="2024-07-05T01:10:14.423" v="1070" actId="1076"/>
          <ac:spMkLst>
            <pc:docMk/>
            <pc:sldMk cId="0" sldId="4201"/>
            <ac:spMk id="361" creationId="{00000000-0000-0000-0000-000000000000}"/>
          </ac:spMkLst>
        </pc:spChg>
        <pc:spChg chg="mod">
          <ac:chgData name="Chengbin Hu" userId="21355d78d48b0458" providerId="LiveId" clId="{7A045A9F-013A-4DED-AA45-8224B416F814}" dt="2024-07-05T01:10:14.423" v="1070" actId="1076"/>
          <ac:spMkLst>
            <pc:docMk/>
            <pc:sldMk cId="0" sldId="4201"/>
            <ac:spMk id="362" creationId="{00000000-0000-0000-0000-000000000000}"/>
          </ac:spMkLst>
        </pc:spChg>
        <pc:spChg chg="del">
          <ac:chgData name="Chengbin Hu" userId="21355d78d48b0458" providerId="LiveId" clId="{7A045A9F-013A-4DED-AA45-8224B416F814}" dt="2024-07-04T10:39:19.576" v="710" actId="478"/>
          <ac:spMkLst>
            <pc:docMk/>
            <pc:sldMk cId="0" sldId="4201"/>
            <ac:spMk id="391" creationId="{00000000-0000-0000-0000-000000000000}"/>
          </ac:spMkLst>
        </pc:spChg>
        <pc:spChg chg="mod">
          <ac:chgData name="Chengbin Hu" userId="21355d78d48b0458" providerId="LiveId" clId="{7A045A9F-013A-4DED-AA45-8224B416F814}" dt="2024-07-05T01:10:14.423" v="1070" actId="1076"/>
          <ac:spMkLst>
            <pc:docMk/>
            <pc:sldMk cId="0" sldId="4201"/>
            <ac:spMk id="394" creationId="{00000000-0000-0000-0000-000000000000}"/>
          </ac:spMkLst>
        </pc:spChg>
        <pc:spChg chg="mod">
          <ac:chgData name="Chengbin Hu" userId="21355d78d48b0458" providerId="LiveId" clId="{7A045A9F-013A-4DED-AA45-8224B416F814}" dt="2024-07-05T01:10:14.423" v="1070" actId="1076"/>
          <ac:spMkLst>
            <pc:docMk/>
            <pc:sldMk cId="0" sldId="4201"/>
            <ac:spMk id="395" creationId="{00000000-0000-0000-0000-000000000000}"/>
          </ac:spMkLst>
        </pc:spChg>
        <pc:spChg chg="mod">
          <ac:chgData name="Chengbin Hu" userId="21355d78d48b0458" providerId="LiveId" clId="{7A045A9F-013A-4DED-AA45-8224B416F814}" dt="2024-07-05T01:10:14.423" v="1070" actId="1076"/>
          <ac:spMkLst>
            <pc:docMk/>
            <pc:sldMk cId="0" sldId="4201"/>
            <ac:spMk id="396" creationId="{00000000-0000-0000-0000-000000000000}"/>
          </ac:spMkLst>
        </pc:spChg>
        <pc:spChg chg="mod">
          <ac:chgData name="Chengbin Hu" userId="21355d78d48b0458" providerId="LiveId" clId="{7A045A9F-013A-4DED-AA45-8224B416F814}" dt="2024-07-05T01:10:14.423" v="1070" actId="1076"/>
          <ac:spMkLst>
            <pc:docMk/>
            <pc:sldMk cId="0" sldId="4201"/>
            <ac:spMk id="397" creationId="{00000000-0000-0000-0000-000000000000}"/>
          </ac:spMkLst>
        </pc:spChg>
        <pc:spChg chg="mod">
          <ac:chgData name="Chengbin Hu" userId="21355d78d48b0458" providerId="LiveId" clId="{7A045A9F-013A-4DED-AA45-8224B416F814}" dt="2024-07-05T01:10:14.423" v="1070" actId="1076"/>
          <ac:spMkLst>
            <pc:docMk/>
            <pc:sldMk cId="0" sldId="4201"/>
            <ac:spMk id="403" creationId="{00000000-0000-0000-0000-000000000000}"/>
          </ac:spMkLst>
        </pc:spChg>
        <pc:spChg chg="del mod">
          <ac:chgData name="Chengbin Hu" userId="21355d78d48b0458" providerId="LiveId" clId="{7A045A9F-013A-4DED-AA45-8224B416F814}" dt="2024-07-04T10:37:21.080" v="680" actId="478"/>
          <ac:spMkLst>
            <pc:docMk/>
            <pc:sldMk cId="0" sldId="4201"/>
            <ac:spMk id="404" creationId="{00000000-0000-0000-0000-000000000000}"/>
          </ac:spMkLst>
        </pc:spChg>
        <pc:spChg chg="del mod">
          <ac:chgData name="Chengbin Hu" userId="21355d78d48b0458" providerId="LiveId" clId="{7A045A9F-013A-4DED-AA45-8224B416F814}" dt="2024-07-04T10:41:17.321" v="738" actId="478"/>
          <ac:spMkLst>
            <pc:docMk/>
            <pc:sldMk cId="0" sldId="4201"/>
            <ac:spMk id="405" creationId="{00000000-0000-0000-0000-000000000000}"/>
          </ac:spMkLst>
        </pc:spChg>
        <pc:spChg chg="del">
          <ac:chgData name="Chengbin Hu" userId="21355d78d48b0458" providerId="LiveId" clId="{7A045A9F-013A-4DED-AA45-8224B416F814}" dt="2024-07-04T10:41:18.649" v="739" actId="478"/>
          <ac:spMkLst>
            <pc:docMk/>
            <pc:sldMk cId="0" sldId="4201"/>
            <ac:spMk id="406" creationId="{00000000-0000-0000-0000-000000000000}"/>
          </ac:spMkLst>
        </pc:spChg>
        <pc:spChg chg="mod">
          <ac:chgData name="Chengbin Hu" userId="21355d78d48b0458" providerId="LiveId" clId="{7A045A9F-013A-4DED-AA45-8224B416F814}" dt="2024-07-05T01:10:14.423" v="1070" actId="1076"/>
          <ac:spMkLst>
            <pc:docMk/>
            <pc:sldMk cId="0" sldId="4201"/>
            <ac:spMk id="408" creationId="{00000000-0000-0000-0000-000000000000}"/>
          </ac:spMkLst>
        </pc:spChg>
        <pc:spChg chg="mod">
          <ac:chgData name="Chengbin Hu" userId="21355d78d48b0458" providerId="LiveId" clId="{7A045A9F-013A-4DED-AA45-8224B416F814}" dt="2024-07-05T01:10:14.423" v="1070" actId="1076"/>
          <ac:spMkLst>
            <pc:docMk/>
            <pc:sldMk cId="0" sldId="4201"/>
            <ac:spMk id="409" creationId="{00000000-0000-0000-0000-000000000000}"/>
          </ac:spMkLst>
        </pc:spChg>
        <pc:spChg chg="mod">
          <ac:chgData name="Chengbin Hu" userId="21355d78d48b0458" providerId="LiveId" clId="{7A045A9F-013A-4DED-AA45-8224B416F814}" dt="2024-07-05T01:10:14.423" v="1070" actId="1076"/>
          <ac:spMkLst>
            <pc:docMk/>
            <pc:sldMk cId="0" sldId="4201"/>
            <ac:spMk id="410" creationId="{00000000-0000-0000-0000-000000000000}"/>
          </ac:spMkLst>
        </pc:spChg>
        <pc:spChg chg="mod">
          <ac:chgData name="Chengbin Hu" userId="21355d78d48b0458" providerId="LiveId" clId="{7A045A9F-013A-4DED-AA45-8224B416F814}" dt="2024-07-05T01:10:14.423" v="1070" actId="1076"/>
          <ac:spMkLst>
            <pc:docMk/>
            <pc:sldMk cId="0" sldId="4201"/>
            <ac:spMk id="411" creationId="{00000000-0000-0000-0000-000000000000}"/>
          </ac:spMkLst>
        </pc:spChg>
        <pc:spChg chg="mod">
          <ac:chgData name="Chengbin Hu" userId="21355d78d48b0458" providerId="LiveId" clId="{7A045A9F-013A-4DED-AA45-8224B416F814}" dt="2024-07-05T01:10:14.423" v="1070" actId="1076"/>
          <ac:spMkLst>
            <pc:docMk/>
            <pc:sldMk cId="0" sldId="4201"/>
            <ac:spMk id="412" creationId="{00000000-0000-0000-0000-000000000000}"/>
          </ac:spMkLst>
        </pc:spChg>
        <pc:spChg chg="mod">
          <ac:chgData name="Chengbin Hu" userId="21355d78d48b0458" providerId="LiveId" clId="{7A045A9F-013A-4DED-AA45-8224B416F814}" dt="2024-07-04T10:42:34.007" v="756" actId="164"/>
          <ac:spMkLst>
            <pc:docMk/>
            <pc:sldMk cId="0" sldId="4201"/>
            <ac:spMk id="413" creationId="{00000000-0000-0000-0000-000000000000}"/>
          </ac:spMkLst>
        </pc:spChg>
        <pc:spChg chg="mod">
          <ac:chgData name="Chengbin Hu" userId="21355d78d48b0458" providerId="LiveId" clId="{7A045A9F-013A-4DED-AA45-8224B416F814}" dt="2024-07-04T10:45:57.346" v="803" actId="164"/>
          <ac:spMkLst>
            <pc:docMk/>
            <pc:sldMk cId="0" sldId="4201"/>
            <ac:spMk id="414" creationId="{00000000-0000-0000-0000-000000000000}"/>
          </ac:spMkLst>
        </pc:spChg>
        <pc:spChg chg="del">
          <ac:chgData name="Chengbin Hu" userId="21355d78d48b0458" providerId="LiveId" clId="{7A045A9F-013A-4DED-AA45-8224B416F814}" dt="2024-07-04T10:46:31.585" v="813" actId="478"/>
          <ac:spMkLst>
            <pc:docMk/>
            <pc:sldMk cId="0" sldId="4201"/>
            <ac:spMk id="423" creationId="{00000000-0000-0000-0000-000000000000}"/>
          </ac:spMkLst>
        </pc:spChg>
        <pc:spChg chg="del mod">
          <ac:chgData name="Chengbin Hu" userId="21355d78d48b0458" providerId="LiveId" clId="{7A045A9F-013A-4DED-AA45-8224B416F814}" dt="2024-07-04T10:46:30.945" v="812" actId="478"/>
          <ac:spMkLst>
            <pc:docMk/>
            <pc:sldMk cId="0" sldId="4201"/>
            <ac:spMk id="424" creationId="{00000000-0000-0000-0000-000000000000}"/>
          </ac:spMkLst>
        </pc:spChg>
        <pc:spChg chg="mod">
          <ac:chgData name="Chengbin Hu" userId="21355d78d48b0458" providerId="LiveId" clId="{7A045A9F-013A-4DED-AA45-8224B416F814}" dt="2024-07-05T01:10:14.423" v="1070" actId="1076"/>
          <ac:spMkLst>
            <pc:docMk/>
            <pc:sldMk cId="0" sldId="4201"/>
            <ac:spMk id="425" creationId="{00000000-0000-0000-0000-000000000000}"/>
          </ac:spMkLst>
        </pc:spChg>
        <pc:spChg chg="mod">
          <ac:chgData name="Chengbin Hu" userId="21355d78d48b0458" providerId="LiveId" clId="{7A045A9F-013A-4DED-AA45-8224B416F814}" dt="2024-07-05T01:10:14.423" v="1070" actId="1076"/>
          <ac:spMkLst>
            <pc:docMk/>
            <pc:sldMk cId="0" sldId="4201"/>
            <ac:spMk id="426" creationId="{00000000-0000-0000-0000-000000000000}"/>
          </ac:spMkLst>
        </pc:spChg>
        <pc:spChg chg="mod">
          <ac:chgData name="Chengbin Hu" userId="21355d78d48b0458" providerId="LiveId" clId="{7A045A9F-013A-4DED-AA45-8224B416F814}" dt="2024-07-05T01:10:14.423" v="1070" actId="1076"/>
          <ac:spMkLst>
            <pc:docMk/>
            <pc:sldMk cId="0" sldId="4201"/>
            <ac:spMk id="427" creationId="{00000000-0000-0000-0000-000000000000}"/>
          </ac:spMkLst>
        </pc:spChg>
        <pc:spChg chg="del">
          <ac:chgData name="Chengbin Hu" userId="21355d78d48b0458" providerId="LiveId" clId="{7A045A9F-013A-4DED-AA45-8224B416F814}" dt="2024-07-04T10:46:33.017" v="814" actId="478"/>
          <ac:spMkLst>
            <pc:docMk/>
            <pc:sldMk cId="0" sldId="4201"/>
            <ac:spMk id="428" creationId="{00000000-0000-0000-0000-000000000000}"/>
          </ac:spMkLst>
        </pc:spChg>
        <pc:spChg chg="del">
          <ac:chgData name="Chengbin Hu" userId="21355d78d48b0458" providerId="LiveId" clId="{7A045A9F-013A-4DED-AA45-8224B416F814}" dt="2024-07-04T10:46:33.720" v="815" actId="478"/>
          <ac:spMkLst>
            <pc:docMk/>
            <pc:sldMk cId="0" sldId="4201"/>
            <ac:spMk id="429" creationId="{00000000-0000-0000-0000-000000000000}"/>
          </ac:spMkLst>
        </pc:spChg>
        <pc:spChg chg="del">
          <ac:chgData name="Chengbin Hu" userId="21355d78d48b0458" providerId="LiveId" clId="{7A045A9F-013A-4DED-AA45-8224B416F814}" dt="2024-07-04T10:46:34.497" v="816" actId="478"/>
          <ac:spMkLst>
            <pc:docMk/>
            <pc:sldMk cId="0" sldId="4201"/>
            <ac:spMk id="430" creationId="{00000000-0000-0000-0000-000000000000}"/>
          </ac:spMkLst>
        </pc:spChg>
        <pc:spChg chg="del">
          <ac:chgData name="Chengbin Hu" userId="21355d78d48b0458" providerId="LiveId" clId="{7A045A9F-013A-4DED-AA45-8224B416F814}" dt="2024-07-04T10:46:36.121" v="817" actId="478"/>
          <ac:spMkLst>
            <pc:docMk/>
            <pc:sldMk cId="0" sldId="4201"/>
            <ac:spMk id="431" creationId="{00000000-0000-0000-0000-000000000000}"/>
          </ac:spMkLst>
        </pc:spChg>
        <pc:grpChg chg="del">
          <ac:chgData name="Chengbin Hu" userId="21355d78d48b0458" providerId="LiveId" clId="{7A045A9F-013A-4DED-AA45-8224B416F814}" dt="2024-07-04T10:33:05.960" v="620" actId="478"/>
          <ac:grpSpMkLst>
            <pc:docMk/>
            <pc:sldMk cId="0" sldId="4201"/>
            <ac:grpSpMk id="3" creationId="{00000000-0000-0000-0000-000000000000}"/>
          </ac:grpSpMkLst>
        </pc:grpChg>
        <pc:grpChg chg="del">
          <ac:chgData name="Chengbin Hu" userId="21355d78d48b0458" providerId="LiveId" clId="{7A045A9F-013A-4DED-AA45-8224B416F814}" dt="2024-07-04T10:41:50.817" v="747" actId="478"/>
          <ac:grpSpMkLst>
            <pc:docMk/>
            <pc:sldMk cId="0" sldId="4201"/>
            <ac:grpSpMk id="10" creationId="{00000000-0000-0000-0000-000000000000}"/>
          </ac:grpSpMkLst>
        </pc:grpChg>
        <pc:grpChg chg="add mod">
          <ac:chgData name="Chengbin Hu" userId="21355d78d48b0458" providerId="LiveId" clId="{7A045A9F-013A-4DED-AA45-8224B416F814}" dt="2024-07-04T10:42:48.008" v="758" actId="164"/>
          <ac:grpSpMkLst>
            <pc:docMk/>
            <pc:sldMk cId="0" sldId="4201"/>
            <ac:grpSpMk id="44" creationId="{1F105B59-E72E-5D8E-8CC8-D41FAD6D425E}"/>
          </ac:grpSpMkLst>
        </pc:grpChg>
        <pc:grpChg chg="add mod">
          <ac:chgData name="Chengbin Hu" userId="21355d78d48b0458" providerId="LiveId" clId="{7A045A9F-013A-4DED-AA45-8224B416F814}" dt="2024-07-05T01:10:14.423" v="1070" actId="1076"/>
          <ac:grpSpMkLst>
            <pc:docMk/>
            <pc:sldMk cId="0" sldId="4201"/>
            <ac:grpSpMk id="45" creationId="{37285ED1-BEAA-0622-1663-2D99AFE2B5D3}"/>
          </ac:grpSpMkLst>
        </pc:grpChg>
        <pc:grpChg chg="add mod">
          <ac:chgData name="Chengbin Hu" userId="21355d78d48b0458" providerId="LiveId" clId="{7A045A9F-013A-4DED-AA45-8224B416F814}" dt="2024-07-05T01:10:14.423" v="1070" actId="1076"/>
          <ac:grpSpMkLst>
            <pc:docMk/>
            <pc:sldMk cId="0" sldId="4201"/>
            <ac:grpSpMk id="50" creationId="{7BC9F2AA-7E55-DDA9-0268-3041624E4C64}"/>
          </ac:grpSpMkLst>
        </pc:grpChg>
        <pc:grpChg chg="del">
          <ac:chgData name="Chengbin Hu" userId="21355d78d48b0458" providerId="LiveId" clId="{7A045A9F-013A-4DED-AA45-8224B416F814}" dt="2024-07-04T10:46:29.928" v="811" actId="478"/>
          <ac:grpSpMkLst>
            <pc:docMk/>
            <pc:sldMk cId="0" sldId="4201"/>
            <ac:grpSpMk id="419" creationId="{00000000-0000-0000-0000-000000000000}"/>
          </ac:grpSpMkLst>
        </pc:grpChg>
        <pc:cxnChg chg="mod">
          <ac:chgData name="Chengbin Hu" userId="21355d78d48b0458" providerId="LiveId" clId="{7A045A9F-013A-4DED-AA45-8224B416F814}" dt="2024-07-05T01:10:14.423" v="1070" actId="1076"/>
          <ac:cxnSpMkLst>
            <pc:docMk/>
            <pc:sldMk cId="0" sldId="4201"/>
            <ac:cxnSpMk id="355" creationId="{00000000-0000-0000-0000-000000000000}"/>
          </ac:cxnSpMkLst>
        </pc:cxnChg>
        <pc:cxnChg chg="mod">
          <ac:chgData name="Chengbin Hu" userId="21355d78d48b0458" providerId="LiveId" clId="{7A045A9F-013A-4DED-AA45-8224B416F814}" dt="2024-07-05T01:10:14.423" v="1070" actId="1076"/>
          <ac:cxnSpMkLst>
            <pc:docMk/>
            <pc:sldMk cId="0" sldId="4201"/>
            <ac:cxnSpMk id="392" creationId="{00000000-0000-0000-0000-000000000000}"/>
          </ac:cxnSpMkLst>
        </pc:cxnChg>
        <pc:cxnChg chg="mod">
          <ac:chgData name="Chengbin Hu" userId="21355d78d48b0458" providerId="LiveId" clId="{7A045A9F-013A-4DED-AA45-8224B416F814}" dt="2024-07-05T01:10:14.423" v="1070" actId="1076"/>
          <ac:cxnSpMkLst>
            <pc:docMk/>
            <pc:sldMk cId="0" sldId="4201"/>
            <ac:cxnSpMk id="393" creationId="{00000000-0000-0000-0000-000000000000}"/>
          </ac:cxnSpMkLst>
        </pc:cxnChg>
        <pc:cxnChg chg="mod">
          <ac:chgData name="Chengbin Hu" userId="21355d78d48b0458" providerId="LiveId" clId="{7A045A9F-013A-4DED-AA45-8224B416F814}" dt="2024-07-05T01:10:14.423" v="1070" actId="1076"/>
          <ac:cxnSpMkLst>
            <pc:docMk/>
            <pc:sldMk cId="0" sldId="4201"/>
            <ac:cxnSpMk id="398" creationId="{00000000-0000-0000-0000-000000000000}"/>
          </ac:cxnSpMkLst>
        </pc:cxnChg>
        <pc:cxnChg chg="mod">
          <ac:chgData name="Chengbin Hu" userId="21355d78d48b0458" providerId="LiveId" clId="{7A045A9F-013A-4DED-AA45-8224B416F814}" dt="2024-07-05T01:10:14.423" v="1070" actId="1076"/>
          <ac:cxnSpMkLst>
            <pc:docMk/>
            <pc:sldMk cId="0" sldId="4201"/>
            <ac:cxnSpMk id="399" creationId="{00000000-0000-0000-0000-000000000000}"/>
          </ac:cxnSpMkLst>
        </pc:cxnChg>
        <pc:cxnChg chg="del">
          <ac:chgData name="Chengbin Hu" userId="21355d78d48b0458" providerId="LiveId" clId="{7A045A9F-013A-4DED-AA45-8224B416F814}" dt="2024-07-04T10:43:59.616" v="775" actId="478"/>
          <ac:cxnSpMkLst>
            <pc:docMk/>
            <pc:sldMk cId="0" sldId="4201"/>
            <ac:cxnSpMk id="400" creationId="{00000000-0000-0000-0000-000000000000}"/>
          </ac:cxnSpMkLst>
        </pc:cxnChg>
        <pc:cxnChg chg="mod">
          <ac:chgData name="Chengbin Hu" userId="21355d78d48b0458" providerId="LiveId" clId="{7A045A9F-013A-4DED-AA45-8224B416F814}" dt="2024-07-05T01:10:14.423" v="1070" actId="1076"/>
          <ac:cxnSpMkLst>
            <pc:docMk/>
            <pc:sldMk cId="0" sldId="4201"/>
            <ac:cxnSpMk id="401" creationId="{00000000-0000-0000-0000-000000000000}"/>
          </ac:cxnSpMkLst>
        </pc:cxnChg>
        <pc:cxnChg chg="mod">
          <ac:chgData name="Chengbin Hu" userId="21355d78d48b0458" providerId="LiveId" clId="{7A045A9F-013A-4DED-AA45-8224B416F814}" dt="2024-07-05T01:10:14.423" v="1070" actId="1076"/>
          <ac:cxnSpMkLst>
            <pc:docMk/>
            <pc:sldMk cId="0" sldId="4201"/>
            <ac:cxnSpMk id="402" creationId="{00000000-0000-0000-0000-000000000000}"/>
          </ac:cxnSpMkLst>
        </pc:cxnChg>
      </pc:sldChg>
      <pc:sldChg chg="delSp modSp add del mod ord">
        <pc:chgData name="Chengbin Hu" userId="21355d78d48b0458" providerId="LiveId" clId="{7A045A9F-013A-4DED-AA45-8224B416F814}" dt="2024-07-05T06:47:07.324" v="1231" actId="2696"/>
        <pc:sldMkLst>
          <pc:docMk/>
          <pc:sldMk cId="0" sldId="4204"/>
        </pc:sldMkLst>
        <pc:spChg chg="mod">
          <ac:chgData name="Chengbin Hu" userId="21355d78d48b0458" providerId="LiveId" clId="{7A045A9F-013A-4DED-AA45-8224B416F814}" dt="2024-07-05T06:39:55.493" v="1215" actId="403"/>
          <ac:spMkLst>
            <pc:docMk/>
            <pc:sldMk cId="0" sldId="4204"/>
            <ac:spMk id="4" creationId="{00000000-0000-0000-0000-000000000000}"/>
          </ac:spMkLst>
        </pc:spChg>
        <pc:spChg chg="mod">
          <ac:chgData name="Chengbin Hu" userId="21355d78d48b0458" providerId="LiveId" clId="{7A045A9F-013A-4DED-AA45-8224B416F814}" dt="2024-07-05T06:39:55.493" v="1215" actId="403"/>
          <ac:spMkLst>
            <pc:docMk/>
            <pc:sldMk cId="0" sldId="4204"/>
            <ac:spMk id="5" creationId="{00000000-0000-0000-0000-000000000000}"/>
          </ac:spMkLst>
        </pc:spChg>
        <pc:spChg chg="mod">
          <ac:chgData name="Chengbin Hu" userId="21355d78d48b0458" providerId="LiveId" clId="{7A045A9F-013A-4DED-AA45-8224B416F814}" dt="2024-07-05T06:39:55.493" v="1215" actId="403"/>
          <ac:spMkLst>
            <pc:docMk/>
            <pc:sldMk cId="0" sldId="4204"/>
            <ac:spMk id="6" creationId="{00000000-0000-0000-0000-000000000000}"/>
          </ac:spMkLst>
        </pc:spChg>
        <pc:spChg chg="del mod">
          <ac:chgData name="Chengbin Hu" userId="21355d78d48b0458" providerId="LiveId" clId="{7A045A9F-013A-4DED-AA45-8224B416F814}" dt="2024-07-05T03:33:04.553" v="1191" actId="478"/>
          <ac:spMkLst>
            <pc:docMk/>
            <pc:sldMk cId="0" sldId="4204"/>
            <ac:spMk id="7" creationId="{00000000-0000-0000-0000-000000000000}"/>
          </ac:spMkLst>
        </pc:spChg>
        <pc:spChg chg="del mod">
          <ac:chgData name="Chengbin Hu" userId="21355d78d48b0458" providerId="LiveId" clId="{7A045A9F-013A-4DED-AA45-8224B416F814}" dt="2024-07-05T03:33:03" v="1190" actId="478"/>
          <ac:spMkLst>
            <pc:docMk/>
            <pc:sldMk cId="0" sldId="4204"/>
            <ac:spMk id="8" creationId="{00000000-0000-0000-0000-000000000000}"/>
          </ac:spMkLst>
        </pc:spChg>
        <pc:spChg chg="del">
          <ac:chgData name="Chengbin Hu" userId="21355d78d48b0458" providerId="LiveId" clId="{7A045A9F-013A-4DED-AA45-8224B416F814}" dt="2024-07-05T01:12:13.604" v="1077" actId="478"/>
          <ac:spMkLst>
            <pc:docMk/>
            <pc:sldMk cId="0" sldId="4204"/>
            <ac:spMk id="24" creationId="{00000000-0000-0000-0000-000000000000}"/>
          </ac:spMkLst>
        </pc:spChg>
        <pc:spChg chg="mod">
          <ac:chgData name="Chengbin Hu" userId="21355d78d48b0458" providerId="LiveId" clId="{7A045A9F-013A-4DED-AA45-8224B416F814}" dt="2024-07-05T06:46:54.718" v="1229"/>
          <ac:spMkLst>
            <pc:docMk/>
            <pc:sldMk cId="0" sldId="4204"/>
            <ac:spMk id="26" creationId="{00000000-0000-0000-0000-000000000000}"/>
          </ac:spMkLst>
        </pc:spChg>
        <pc:spChg chg="del">
          <ac:chgData name="Chengbin Hu" userId="21355d78d48b0458" providerId="LiveId" clId="{7A045A9F-013A-4DED-AA45-8224B416F814}" dt="2024-07-05T01:12:16.661" v="1079" actId="478"/>
          <ac:spMkLst>
            <pc:docMk/>
            <pc:sldMk cId="0" sldId="4204"/>
            <ac:spMk id="31" creationId="{00000000-0000-0000-0000-000000000000}"/>
          </ac:spMkLst>
        </pc:spChg>
        <pc:spChg chg="mod">
          <ac:chgData name="Chengbin Hu" userId="21355d78d48b0458" providerId="LiveId" clId="{7A045A9F-013A-4DED-AA45-8224B416F814}" dt="2024-07-05T06:39:55.493" v="1215" actId="403"/>
          <ac:spMkLst>
            <pc:docMk/>
            <pc:sldMk cId="0" sldId="4204"/>
            <ac:spMk id="34" creationId="{00000000-0000-0000-0000-000000000000}"/>
          </ac:spMkLst>
        </pc:spChg>
        <pc:spChg chg="mod">
          <ac:chgData name="Chengbin Hu" userId="21355d78d48b0458" providerId="LiveId" clId="{7A045A9F-013A-4DED-AA45-8224B416F814}" dt="2024-07-05T06:39:55.493" v="1215" actId="403"/>
          <ac:spMkLst>
            <pc:docMk/>
            <pc:sldMk cId="0" sldId="4204"/>
            <ac:spMk id="35" creationId="{00000000-0000-0000-0000-000000000000}"/>
          </ac:spMkLst>
        </pc:spChg>
        <pc:spChg chg="mod">
          <ac:chgData name="Chengbin Hu" userId="21355d78d48b0458" providerId="LiveId" clId="{7A045A9F-013A-4DED-AA45-8224B416F814}" dt="2024-07-05T06:39:55.493" v="1215" actId="403"/>
          <ac:spMkLst>
            <pc:docMk/>
            <pc:sldMk cId="0" sldId="4204"/>
            <ac:spMk id="36" creationId="{00000000-0000-0000-0000-000000000000}"/>
          </ac:spMkLst>
        </pc:spChg>
        <pc:spChg chg="mod">
          <ac:chgData name="Chengbin Hu" userId="21355d78d48b0458" providerId="LiveId" clId="{7A045A9F-013A-4DED-AA45-8224B416F814}" dt="2024-07-05T06:39:55.493" v="1215" actId="403"/>
          <ac:spMkLst>
            <pc:docMk/>
            <pc:sldMk cId="0" sldId="4204"/>
            <ac:spMk id="37" creationId="{00000000-0000-0000-0000-000000000000}"/>
          </ac:spMkLst>
        </pc:spChg>
        <pc:spChg chg="mod">
          <ac:chgData name="Chengbin Hu" userId="21355d78d48b0458" providerId="LiveId" clId="{7A045A9F-013A-4DED-AA45-8224B416F814}" dt="2024-07-05T06:39:55.493" v="1215" actId="403"/>
          <ac:spMkLst>
            <pc:docMk/>
            <pc:sldMk cId="0" sldId="4204"/>
            <ac:spMk id="38" creationId="{00000000-0000-0000-0000-000000000000}"/>
          </ac:spMkLst>
        </pc:spChg>
        <pc:spChg chg="mod">
          <ac:chgData name="Chengbin Hu" userId="21355d78d48b0458" providerId="LiveId" clId="{7A045A9F-013A-4DED-AA45-8224B416F814}" dt="2024-07-05T06:39:55.493" v="1215" actId="403"/>
          <ac:spMkLst>
            <pc:docMk/>
            <pc:sldMk cId="0" sldId="4204"/>
            <ac:spMk id="49" creationId="{00000000-0000-0000-0000-000000000000}"/>
          </ac:spMkLst>
        </pc:spChg>
        <pc:spChg chg="mod">
          <ac:chgData name="Chengbin Hu" userId="21355d78d48b0458" providerId="LiveId" clId="{7A045A9F-013A-4DED-AA45-8224B416F814}" dt="2024-07-05T06:39:55.493" v="1215" actId="403"/>
          <ac:spMkLst>
            <pc:docMk/>
            <pc:sldMk cId="0" sldId="4204"/>
            <ac:spMk id="50" creationId="{00000000-0000-0000-0000-000000000000}"/>
          </ac:spMkLst>
        </pc:spChg>
        <pc:spChg chg="mod">
          <ac:chgData name="Chengbin Hu" userId="21355d78d48b0458" providerId="LiveId" clId="{7A045A9F-013A-4DED-AA45-8224B416F814}" dt="2024-07-05T06:39:55.493" v="1215" actId="403"/>
          <ac:spMkLst>
            <pc:docMk/>
            <pc:sldMk cId="0" sldId="4204"/>
            <ac:spMk id="51" creationId="{00000000-0000-0000-0000-000000000000}"/>
          </ac:spMkLst>
        </pc:spChg>
        <pc:spChg chg="mod">
          <ac:chgData name="Chengbin Hu" userId="21355d78d48b0458" providerId="LiveId" clId="{7A045A9F-013A-4DED-AA45-8224B416F814}" dt="2024-07-05T06:39:55.493" v="1215" actId="403"/>
          <ac:spMkLst>
            <pc:docMk/>
            <pc:sldMk cId="0" sldId="4204"/>
            <ac:spMk id="52" creationId="{00000000-0000-0000-0000-000000000000}"/>
          </ac:spMkLst>
        </pc:spChg>
        <pc:spChg chg="mod">
          <ac:chgData name="Chengbin Hu" userId="21355d78d48b0458" providerId="LiveId" clId="{7A045A9F-013A-4DED-AA45-8224B416F814}" dt="2024-07-05T06:39:55.493" v="1215" actId="403"/>
          <ac:spMkLst>
            <pc:docMk/>
            <pc:sldMk cId="0" sldId="4204"/>
            <ac:spMk id="55" creationId="{00000000-0000-0000-0000-000000000000}"/>
          </ac:spMkLst>
        </pc:spChg>
        <pc:spChg chg="mod">
          <ac:chgData name="Chengbin Hu" userId="21355d78d48b0458" providerId="LiveId" clId="{7A045A9F-013A-4DED-AA45-8224B416F814}" dt="2024-07-05T06:39:55.493" v="1215" actId="403"/>
          <ac:spMkLst>
            <pc:docMk/>
            <pc:sldMk cId="0" sldId="4204"/>
            <ac:spMk id="56" creationId="{00000000-0000-0000-0000-000000000000}"/>
          </ac:spMkLst>
        </pc:spChg>
        <pc:spChg chg="mod">
          <ac:chgData name="Chengbin Hu" userId="21355d78d48b0458" providerId="LiveId" clId="{7A045A9F-013A-4DED-AA45-8224B416F814}" dt="2024-07-05T06:39:55.493" v="1215" actId="403"/>
          <ac:spMkLst>
            <pc:docMk/>
            <pc:sldMk cId="0" sldId="4204"/>
            <ac:spMk id="57" creationId="{00000000-0000-0000-0000-000000000000}"/>
          </ac:spMkLst>
        </pc:spChg>
        <pc:spChg chg="mod">
          <ac:chgData name="Chengbin Hu" userId="21355d78d48b0458" providerId="LiveId" clId="{7A045A9F-013A-4DED-AA45-8224B416F814}" dt="2024-07-05T06:39:55.493" v="1215" actId="403"/>
          <ac:spMkLst>
            <pc:docMk/>
            <pc:sldMk cId="0" sldId="4204"/>
            <ac:spMk id="58" creationId="{00000000-0000-0000-0000-000000000000}"/>
          </ac:spMkLst>
        </pc:spChg>
        <pc:spChg chg="del">
          <ac:chgData name="Chengbin Hu" userId="21355d78d48b0458" providerId="LiveId" clId="{7A045A9F-013A-4DED-AA45-8224B416F814}" dt="2024-07-05T03:33:07.226" v="1192" actId="478"/>
          <ac:spMkLst>
            <pc:docMk/>
            <pc:sldMk cId="0" sldId="4204"/>
            <ac:spMk id="61" creationId="{00000000-0000-0000-0000-000000000000}"/>
          </ac:spMkLst>
        </pc:spChg>
        <pc:spChg chg="del">
          <ac:chgData name="Chengbin Hu" userId="21355d78d48b0458" providerId="LiveId" clId="{7A045A9F-013A-4DED-AA45-8224B416F814}" dt="2024-07-05T01:13:15.813" v="1094" actId="478"/>
          <ac:spMkLst>
            <pc:docMk/>
            <pc:sldMk cId="0" sldId="4204"/>
            <ac:spMk id="62" creationId="{00000000-0000-0000-0000-000000000000}"/>
          </ac:spMkLst>
        </pc:spChg>
        <pc:spChg chg="del">
          <ac:chgData name="Chengbin Hu" userId="21355d78d48b0458" providerId="LiveId" clId="{7A045A9F-013A-4DED-AA45-8224B416F814}" dt="2024-07-05T01:12:46.620" v="1087" actId="478"/>
          <ac:spMkLst>
            <pc:docMk/>
            <pc:sldMk cId="0" sldId="4204"/>
            <ac:spMk id="65" creationId="{00000000-0000-0000-0000-000000000000}"/>
          </ac:spMkLst>
        </pc:spChg>
        <pc:spChg chg="del">
          <ac:chgData name="Chengbin Hu" userId="21355d78d48b0458" providerId="LiveId" clId="{7A045A9F-013A-4DED-AA45-8224B416F814}" dt="2024-07-05T01:12:45.868" v="1086" actId="478"/>
          <ac:spMkLst>
            <pc:docMk/>
            <pc:sldMk cId="0" sldId="4204"/>
            <ac:spMk id="66" creationId="{00000000-0000-0000-0000-000000000000}"/>
          </ac:spMkLst>
        </pc:spChg>
        <pc:spChg chg="mod">
          <ac:chgData name="Chengbin Hu" userId="21355d78d48b0458" providerId="LiveId" clId="{7A045A9F-013A-4DED-AA45-8224B416F814}" dt="2024-07-05T06:39:55.493" v="1215" actId="403"/>
          <ac:spMkLst>
            <pc:docMk/>
            <pc:sldMk cId="0" sldId="4204"/>
            <ac:spMk id="67" creationId="{00000000-0000-0000-0000-000000000000}"/>
          </ac:spMkLst>
        </pc:spChg>
        <pc:spChg chg="mod">
          <ac:chgData name="Chengbin Hu" userId="21355d78d48b0458" providerId="LiveId" clId="{7A045A9F-013A-4DED-AA45-8224B416F814}" dt="2024-07-05T06:39:55.493" v="1215" actId="403"/>
          <ac:spMkLst>
            <pc:docMk/>
            <pc:sldMk cId="0" sldId="4204"/>
            <ac:spMk id="68" creationId="{00000000-0000-0000-0000-000000000000}"/>
          </ac:spMkLst>
        </pc:spChg>
        <pc:spChg chg="mod">
          <ac:chgData name="Chengbin Hu" userId="21355d78d48b0458" providerId="LiveId" clId="{7A045A9F-013A-4DED-AA45-8224B416F814}" dt="2024-07-05T06:39:55.493" v="1215" actId="403"/>
          <ac:spMkLst>
            <pc:docMk/>
            <pc:sldMk cId="0" sldId="4204"/>
            <ac:spMk id="69" creationId="{00000000-0000-0000-0000-000000000000}"/>
          </ac:spMkLst>
        </pc:spChg>
        <pc:spChg chg="mod">
          <ac:chgData name="Chengbin Hu" userId="21355d78d48b0458" providerId="LiveId" clId="{7A045A9F-013A-4DED-AA45-8224B416F814}" dt="2024-07-05T06:39:55.493" v="1215" actId="403"/>
          <ac:spMkLst>
            <pc:docMk/>
            <pc:sldMk cId="0" sldId="4204"/>
            <ac:spMk id="70" creationId="{00000000-0000-0000-0000-000000000000}"/>
          </ac:spMkLst>
        </pc:spChg>
        <pc:spChg chg="del">
          <ac:chgData name="Chengbin Hu" userId="21355d78d48b0458" providerId="LiveId" clId="{7A045A9F-013A-4DED-AA45-8224B416F814}" dt="2024-07-05T03:29:33.642" v="1153" actId="478"/>
          <ac:spMkLst>
            <pc:docMk/>
            <pc:sldMk cId="0" sldId="4204"/>
            <ac:spMk id="71" creationId="{00000000-0000-0000-0000-000000000000}"/>
          </ac:spMkLst>
        </pc:spChg>
        <pc:spChg chg="del">
          <ac:chgData name="Chengbin Hu" userId="21355d78d48b0458" providerId="LiveId" clId="{7A045A9F-013A-4DED-AA45-8224B416F814}" dt="2024-07-05T03:29:38.193" v="1155" actId="478"/>
          <ac:spMkLst>
            <pc:docMk/>
            <pc:sldMk cId="0" sldId="4204"/>
            <ac:spMk id="72" creationId="{00000000-0000-0000-0000-000000000000}"/>
          </ac:spMkLst>
        </pc:spChg>
        <pc:spChg chg="del">
          <ac:chgData name="Chengbin Hu" userId="21355d78d48b0458" providerId="LiveId" clId="{7A045A9F-013A-4DED-AA45-8224B416F814}" dt="2024-07-05T03:29:40.740" v="1156" actId="478"/>
          <ac:spMkLst>
            <pc:docMk/>
            <pc:sldMk cId="0" sldId="4204"/>
            <ac:spMk id="73" creationId="{00000000-0000-0000-0000-000000000000}"/>
          </ac:spMkLst>
        </pc:spChg>
        <pc:spChg chg="del">
          <ac:chgData name="Chengbin Hu" userId="21355d78d48b0458" providerId="LiveId" clId="{7A045A9F-013A-4DED-AA45-8224B416F814}" dt="2024-07-05T03:29:42.435" v="1157" actId="478"/>
          <ac:spMkLst>
            <pc:docMk/>
            <pc:sldMk cId="0" sldId="4204"/>
            <ac:spMk id="74" creationId="{00000000-0000-0000-0000-000000000000}"/>
          </ac:spMkLst>
        </pc:spChg>
        <pc:spChg chg="del mod">
          <ac:chgData name="Chengbin Hu" userId="21355d78d48b0458" providerId="LiveId" clId="{7A045A9F-013A-4DED-AA45-8224B416F814}" dt="2024-07-05T03:29:35.490" v="1154" actId="478"/>
          <ac:spMkLst>
            <pc:docMk/>
            <pc:sldMk cId="0" sldId="4204"/>
            <ac:spMk id="75" creationId="{00000000-0000-0000-0000-000000000000}"/>
          </ac:spMkLst>
        </pc:spChg>
        <pc:spChg chg="del">
          <ac:chgData name="Chengbin Hu" userId="21355d78d48b0458" providerId="LiveId" clId="{7A045A9F-013A-4DED-AA45-8224B416F814}" dt="2024-07-05T01:12:45.180" v="1085" actId="478"/>
          <ac:spMkLst>
            <pc:docMk/>
            <pc:sldMk cId="0" sldId="4204"/>
            <ac:spMk id="86" creationId="{00000000-0000-0000-0000-000000000000}"/>
          </ac:spMkLst>
        </pc:spChg>
        <pc:spChg chg="del mod">
          <ac:chgData name="Chengbin Hu" userId="21355d78d48b0458" providerId="LiveId" clId="{7A045A9F-013A-4DED-AA45-8224B416F814}" dt="2024-07-05T01:12:49.532" v="1090" actId="478"/>
          <ac:spMkLst>
            <pc:docMk/>
            <pc:sldMk cId="0" sldId="4204"/>
            <ac:spMk id="88" creationId="{00000000-0000-0000-0000-000000000000}"/>
          </ac:spMkLst>
        </pc:spChg>
        <pc:spChg chg="del mod">
          <ac:chgData name="Chengbin Hu" userId="21355d78d48b0458" providerId="LiveId" clId="{7A045A9F-013A-4DED-AA45-8224B416F814}" dt="2024-07-05T01:12:44.732" v="1084" actId="478"/>
          <ac:spMkLst>
            <pc:docMk/>
            <pc:sldMk cId="0" sldId="4204"/>
            <ac:spMk id="89" creationId="{00000000-0000-0000-0000-000000000000}"/>
          </ac:spMkLst>
        </pc:spChg>
        <pc:spChg chg="mod">
          <ac:chgData name="Chengbin Hu" userId="21355d78d48b0458" providerId="LiveId" clId="{7A045A9F-013A-4DED-AA45-8224B416F814}" dt="2024-07-05T06:39:55.493" v="1215" actId="403"/>
          <ac:spMkLst>
            <pc:docMk/>
            <pc:sldMk cId="0" sldId="4204"/>
            <ac:spMk id="92" creationId="{00000000-0000-0000-0000-000000000000}"/>
          </ac:spMkLst>
        </pc:spChg>
        <pc:spChg chg="mod">
          <ac:chgData name="Chengbin Hu" userId="21355d78d48b0458" providerId="LiveId" clId="{7A045A9F-013A-4DED-AA45-8224B416F814}" dt="2024-07-05T06:40:13.487" v="1219" actId="1076"/>
          <ac:spMkLst>
            <pc:docMk/>
            <pc:sldMk cId="0" sldId="4204"/>
            <ac:spMk id="95" creationId="{00000000-0000-0000-0000-000000000000}"/>
          </ac:spMkLst>
        </pc:spChg>
        <pc:spChg chg="del mod">
          <ac:chgData name="Chengbin Hu" userId="21355d78d48b0458" providerId="LiveId" clId="{7A045A9F-013A-4DED-AA45-8224B416F814}" dt="2024-07-05T03:31:35.667" v="1172" actId="478"/>
          <ac:spMkLst>
            <pc:docMk/>
            <pc:sldMk cId="0" sldId="4204"/>
            <ac:spMk id="96" creationId="{00000000-0000-0000-0000-000000000000}"/>
          </ac:spMkLst>
        </pc:spChg>
        <pc:spChg chg="mod">
          <ac:chgData name="Chengbin Hu" userId="21355d78d48b0458" providerId="LiveId" clId="{7A045A9F-013A-4DED-AA45-8224B416F814}" dt="2024-07-05T06:40:05.991" v="1217" actId="1076"/>
          <ac:spMkLst>
            <pc:docMk/>
            <pc:sldMk cId="0" sldId="4204"/>
            <ac:spMk id="97" creationId="{00000000-0000-0000-0000-000000000000}"/>
          </ac:spMkLst>
        </pc:spChg>
        <pc:grpChg chg="del">
          <ac:chgData name="Chengbin Hu" userId="21355d78d48b0458" providerId="LiveId" clId="{7A045A9F-013A-4DED-AA45-8224B416F814}" dt="2024-07-05T01:12:15.492" v="1078" actId="478"/>
          <ac:grpSpMkLst>
            <pc:docMk/>
            <pc:sldMk cId="0" sldId="4204"/>
            <ac:grpSpMk id="3" creationId="{00000000-0000-0000-0000-000000000000}"/>
          </ac:grpSpMkLst>
        </pc:grpChg>
        <pc:picChg chg="mod">
          <ac:chgData name="Chengbin Hu" userId="21355d78d48b0458" providerId="LiveId" clId="{7A045A9F-013A-4DED-AA45-8224B416F814}" dt="2024-07-05T06:39:54.570" v="1214" actId="1036"/>
          <ac:picMkLst>
            <pc:docMk/>
            <pc:sldMk cId="0" sldId="4204"/>
            <ac:picMk id="30" creationId="{00000000-0000-0000-0000-000000000000}"/>
          </ac:picMkLst>
        </pc:picChg>
        <pc:cxnChg chg="mod">
          <ac:chgData name="Chengbin Hu" userId="21355d78d48b0458" providerId="LiveId" clId="{7A045A9F-013A-4DED-AA45-8224B416F814}" dt="2024-07-05T06:39:54.570" v="1214" actId="1036"/>
          <ac:cxnSpMkLst>
            <pc:docMk/>
            <pc:sldMk cId="0" sldId="4204"/>
            <ac:cxnSpMk id="41" creationId="{00000000-0000-0000-0000-000000000000}"/>
          </ac:cxnSpMkLst>
        </pc:cxnChg>
        <pc:cxnChg chg="mod">
          <ac:chgData name="Chengbin Hu" userId="21355d78d48b0458" providerId="LiveId" clId="{7A045A9F-013A-4DED-AA45-8224B416F814}" dt="2024-07-05T06:39:54.570" v="1214" actId="1036"/>
          <ac:cxnSpMkLst>
            <pc:docMk/>
            <pc:sldMk cId="0" sldId="4204"/>
            <ac:cxnSpMk id="42" creationId="{00000000-0000-0000-0000-000000000000}"/>
          </ac:cxnSpMkLst>
        </pc:cxnChg>
        <pc:cxnChg chg="mod">
          <ac:chgData name="Chengbin Hu" userId="21355d78d48b0458" providerId="LiveId" clId="{7A045A9F-013A-4DED-AA45-8224B416F814}" dt="2024-07-05T06:39:54.570" v="1214" actId="1036"/>
          <ac:cxnSpMkLst>
            <pc:docMk/>
            <pc:sldMk cId="0" sldId="4204"/>
            <ac:cxnSpMk id="44" creationId="{00000000-0000-0000-0000-000000000000}"/>
          </ac:cxnSpMkLst>
        </pc:cxnChg>
        <pc:cxnChg chg="mod">
          <ac:chgData name="Chengbin Hu" userId="21355d78d48b0458" providerId="LiveId" clId="{7A045A9F-013A-4DED-AA45-8224B416F814}" dt="2024-07-05T06:39:54.570" v="1214" actId="1036"/>
          <ac:cxnSpMkLst>
            <pc:docMk/>
            <pc:sldMk cId="0" sldId="4204"/>
            <ac:cxnSpMk id="48" creationId="{00000000-0000-0000-0000-000000000000}"/>
          </ac:cxnSpMkLst>
        </pc:cxnChg>
        <pc:cxnChg chg="del">
          <ac:chgData name="Chengbin Hu" userId="21355d78d48b0458" providerId="LiveId" clId="{7A045A9F-013A-4DED-AA45-8224B416F814}" dt="2024-07-05T01:12:47.540" v="1088" actId="478"/>
          <ac:cxnSpMkLst>
            <pc:docMk/>
            <pc:sldMk cId="0" sldId="4204"/>
            <ac:cxnSpMk id="76" creationId="{00000000-0000-0000-0000-000000000000}"/>
          </ac:cxnSpMkLst>
        </pc:cxnChg>
      </pc:sldChg>
      <pc:sldChg chg="addSp delSp modSp mod ord">
        <pc:chgData name="Chengbin Hu" userId="21355d78d48b0458" providerId="LiveId" clId="{7A045A9F-013A-4DED-AA45-8224B416F814}" dt="2024-07-05T01:09:59.789" v="1069" actId="403"/>
        <pc:sldMkLst>
          <pc:docMk/>
          <pc:sldMk cId="0" sldId="4223"/>
        </pc:sldMkLst>
        <pc:spChg chg="del">
          <ac:chgData name="Chengbin Hu" userId="21355d78d48b0458" providerId="LiveId" clId="{7A045A9F-013A-4DED-AA45-8224B416F814}" dt="2024-07-04T10:51:37.905" v="870" actId="478"/>
          <ac:spMkLst>
            <pc:docMk/>
            <pc:sldMk cId="0" sldId="4223"/>
            <ac:spMk id="4" creationId="{00000000-0000-0000-0000-000000000000}"/>
          </ac:spMkLst>
        </pc:spChg>
        <pc:spChg chg="mod">
          <ac:chgData name="Chengbin Hu" userId="21355d78d48b0458" providerId="LiveId" clId="{7A045A9F-013A-4DED-AA45-8224B416F814}" dt="2024-07-04T11:07:38.657" v="1005" actId="14100"/>
          <ac:spMkLst>
            <pc:docMk/>
            <pc:sldMk cId="0" sldId="4223"/>
            <ac:spMk id="5" creationId="{00000000-0000-0000-0000-000000000000}"/>
          </ac:spMkLst>
        </pc:spChg>
        <pc:spChg chg="mod">
          <ac:chgData name="Chengbin Hu" userId="21355d78d48b0458" providerId="LiveId" clId="{7A045A9F-013A-4DED-AA45-8224B416F814}" dt="2024-07-04T11:07:43.329" v="1007" actId="14100"/>
          <ac:spMkLst>
            <pc:docMk/>
            <pc:sldMk cId="0" sldId="4223"/>
            <ac:spMk id="6" creationId="{00000000-0000-0000-0000-000000000000}"/>
          </ac:spMkLst>
        </pc:spChg>
        <pc:spChg chg="mod">
          <ac:chgData name="Chengbin Hu" userId="21355d78d48b0458" providerId="LiveId" clId="{7A045A9F-013A-4DED-AA45-8224B416F814}" dt="2024-07-04T11:07:46.264" v="1008" actId="1076"/>
          <ac:spMkLst>
            <pc:docMk/>
            <pc:sldMk cId="0" sldId="4223"/>
            <ac:spMk id="7" creationId="{00000000-0000-0000-0000-000000000000}"/>
          </ac:spMkLst>
        </pc:spChg>
        <pc:spChg chg="mod">
          <ac:chgData name="Chengbin Hu" userId="21355d78d48b0458" providerId="LiveId" clId="{7A045A9F-013A-4DED-AA45-8224B416F814}" dt="2024-07-04T11:07:37.017" v="1004" actId="1076"/>
          <ac:spMkLst>
            <pc:docMk/>
            <pc:sldMk cId="0" sldId="4223"/>
            <ac:spMk id="8" creationId="{00000000-0000-0000-0000-000000000000}"/>
          </ac:spMkLst>
        </pc:spChg>
        <pc:spChg chg="del">
          <ac:chgData name="Chengbin Hu" userId="21355d78d48b0458" providerId="LiveId" clId="{7A045A9F-013A-4DED-AA45-8224B416F814}" dt="2024-07-04T10:52:41.817" v="883" actId="478"/>
          <ac:spMkLst>
            <pc:docMk/>
            <pc:sldMk cId="0" sldId="4223"/>
            <ac:spMk id="9" creationId="{00000000-0000-0000-0000-000000000000}"/>
          </ac:spMkLst>
        </pc:spChg>
        <pc:spChg chg="del">
          <ac:chgData name="Chengbin Hu" userId="21355d78d48b0458" providerId="LiveId" clId="{7A045A9F-013A-4DED-AA45-8224B416F814}" dt="2024-07-04T10:52:48.864" v="885" actId="478"/>
          <ac:spMkLst>
            <pc:docMk/>
            <pc:sldMk cId="0" sldId="4223"/>
            <ac:spMk id="10" creationId="{00000000-0000-0000-0000-000000000000}"/>
          </ac:spMkLst>
        </pc:spChg>
        <pc:spChg chg="mod">
          <ac:chgData name="Chengbin Hu" userId="21355d78d48b0458" providerId="LiveId" clId="{7A045A9F-013A-4DED-AA45-8224B416F814}" dt="2024-07-04T11:01:35.873" v="916" actId="1076"/>
          <ac:spMkLst>
            <pc:docMk/>
            <pc:sldMk cId="0" sldId="4223"/>
            <ac:spMk id="11" creationId="{00000000-0000-0000-0000-000000000000}"/>
          </ac:spMkLst>
        </pc:spChg>
        <pc:spChg chg="del">
          <ac:chgData name="Chengbin Hu" userId="21355d78d48b0458" providerId="LiveId" clId="{7A045A9F-013A-4DED-AA45-8224B416F814}" dt="2024-07-04T10:53:20.168" v="891" actId="478"/>
          <ac:spMkLst>
            <pc:docMk/>
            <pc:sldMk cId="0" sldId="4223"/>
            <ac:spMk id="12" creationId="{00000000-0000-0000-0000-000000000000}"/>
          </ac:spMkLst>
        </pc:spChg>
        <pc:spChg chg="mod">
          <ac:chgData name="Chengbin Hu" userId="21355d78d48b0458" providerId="LiveId" clId="{7A045A9F-013A-4DED-AA45-8224B416F814}" dt="2024-07-04T11:04:11.619" v="953" actId="403"/>
          <ac:spMkLst>
            <pc:docMk/>
            <pc:sldMk cId="0" sldId="4223"/>
            <ac:spMk id="13" creationId="{00000000-0000-0000-0000-000000000000}"/>
          </ac:spMkLst>
        </pc:spChg>
        <pc:spChg chg="del">
          <ac:chgData name="Chengbin Hu" userId="21355d78d48b0458" providerId="LiveId" clId="{7A045A9F-013A-4DED-AA45-8224B416F814}" dt="2024-07-04T10:52:40.962" v="882" actId="478"/>
          <ac:spMkLst>
            <pc:docMk/>
            <pc:sldMk cId="0" sldId="4223"/>
            <ac:spMk id="14" creationId="{00000000-0000-0000-0000-000000000000}"/>
          </ac:spMkLst>
        </pc:spChg>
        <pc:spChg chg="del">
          <ac:chgData name="Chengbin Hu" userId="21355d78d48b0458" providerId="LiveId" clId="{7A045A9F-013A-4DED-AA45-8224B416F814}" dt="2024-07-04T10:53:20.168" v="891" actId="478"/>
          <ac:spMkLst>
            <pc:docMk/>
            <pc:sldMk cId="0" sldId="4223"/>
            <ac:spMk id="15" creationId="{00000000-0000-0000-0000-000000000000}"/>
          </ac:spMkLst>
        </pc:spChg>
        <pc:spChg chg="del">
          <ac:chgData name="Chengbin Hu" userId="21355d78d48b0458" providerId="LiveId" clId="{7A045A9F-013A-4DED-AA45-8224B416F814}" dt="2024-07-04T11:04:59.241" v="977" actId="478"/>
          <ac:spMkLst>
            <pc:docMk/>
            <pc:sldMk cId="0" sldId="4223"/>
            <ac:spMk id="16" creationId="{00000000-0000-0000-0000-000000000000}"/>
          </ac:spMkLst>
        </pc:spChg>
        <pc:spChg chg="del">
          <ac:chgData name="Chengbin Hu" userId="21355d78d48b0458" providerId="LiveId" clId="{7A045A9F-013A-4DED-AA45-8224B416F814}" dt="2024-07-04T10:52:39.466" v="881" actId="478"/>
          <ac:spMkLst>
            <pc:docMk/>
            <pc:sldMk cId="0" sldId="4223"/>
            <ac:spMk id="18" creationId="{00000000-0000-0000-0000-000000000000}"/>
          </ac:spMkLst>
        </pc:spChg>
        <pc:spChg chg="del">
          <ac:chgData name="Chengbin Hu" userId="21355d78d48b0458" providerId="LiveId" clId="{7A045A9F-013A-4DED-AA45-8224B416F814}" dt="2024-07-04T10:53:20.168" v="891" actId="478"/>
          <ac:spMkLst>
            <pc:docMk/>
            <pc:sldMk cId="0" sldId="4223"/>
            <ac:spMk id="19" creationId="{00000000-0000-0000-0000-000000000000}"/>
          </ac:spMkLst>
        </pc:spChg>
        <pc:spChg chg="add mod">
          <ac:chgData name="Chengbin Hu" userId="21355d78d48b0458" providerId="LiveId" clId="{7A045A9F-013A-4DED-AA45-8224B416F814}" dt="2024-07-04T11:05:19.285" v="978"/>
          <ac:spMkLst>
            <pc:docMk/>
            <pc:sldMk cId="0" sldId="4223"/>
            <ac:spMk id="20" creationId="{792FE215-8721-2EE2-CF3F-D2C856263A28}"/>
          </ac:spMkLst>
        </pc:spChg>
        <pc:spChg chg="add mod">
          <ac:chgData name="Chengbin Hu" userId="21355d78d48b0458" providerId="LiveId" clId="{7A045A9F-013A-4DED-AA45-8224B416F814}" dt="2024-07-04T11:05:19.285" v="978"/>
          <ac:spMkLst>
            <pc:docMk/>
            <pc:sldMk cId="0" sldId="4223"/>
            <ac:spMk id="21" creationId="{A4349329-984D-4AEA-D012-77C8A402F197}"/>
          </ac:spMkLst>
        </pc:spChg>
        <pc:spChg chg="del">
          <ac:chgData name="Chengbin Hu" userId="21355d78d48b0458" providerId="LiveId" clId="{7A045A9F-013A-4DED-AA45-8224B416F814}" dt="2024-07-04T10:55:39.097" v="908" actId="478"/>
          <ac:spMkLst>
            <pc:docMk/>
            <pc:sldMk cId="0" sldId="4223"/>
            <ac:spMk id="22" creationId="{00000000-0000-0000-0000-000000000000}"/>
          </ac:spMkLst>
        </pc:spChg>
        <pc:spChg chg="del">
          <ac:chgData name="Chengbin Hu" userId="21355d78d48b0458" providerId="LiveId" clId="{7A045A9F-013A-4DED-AA45-8224B416F814}" dt="2024-07-04T10:55:39.561" v="909" actId="478"/>
          <ac:spMkLst>
            <pc:docMk/>
            <pc:sldMk cId="0" sldId="4223"/>
            <ac:spMk id="23" creationId="{00000000-0000-0000-0000-000000000000}"/>
          </ac:spMkLst>
        </pc:spChg>
        <pc:spChg chg="del">
          <ac:chgData name="Chengbin Hu" userId="21355d78d48b0458" providerId="LiveId" clId="{7A045A9F-013A-4DED-AA45-8224B416F814}" dt="2024-07-04T10:51:20.130" v="864" actId="478"/>
          <ac:spMkLst>
            <pc:docMk/>
            <pc:sldMk cId="0" sldId="4223"/>
            <ac:spMk id="24" creationId="{00000000-0000-0000-0000-000000000000}"/>
          </ac:spMkLst>
        </pc:spChg>
        <pc:spChg chg="mod">
          <ac:chgData name="Chengbin Hu" userId="21355d78d48b0458" providerId="LiveId" clId="{7A045A9F-013A-4DED-AA45-8224B416F814}" dt="2024-07-04T10:51:17.550" v="863"/>
          <ac:spMkLst>
            <pc:docMk/>
            <pc:sldMk cId="0" sldId="4223"/>
            <ac:spMk id="26" creationId="{00000000-0000-0000-0000-000000000000}"/>
          </ac:spMkLst>
        </pc:spChg>
        <pc:spChg chg="del">
          <ac:chgData name="Chengbin Hu" userId="21355d78d48b0458" providerId="LiveId" clId="{7A045A9F-013A-4DED-AA45-8224B416F814}" dt="2024-07-04T10:53:20.777" v="892" actId="478"/>
          <ac:spMkLst>
            <pc:docMk/>
            <pc:sldMk cId="0" sldId="4223"/>
            <ac:spMk id="27" creationId="{00000000-0000-0000-0000-000000000000}"/>
          </ac:spMkLst>
        </pc:spChg>
        <pc:spChg chg="add mod">
          <ac:chgData name="Chengbin Hu" userId="21355d78d48b0458" providerId="LiveId" clId="{7A045A9F-013A-4DED-AA45-8224B416F814}" dt="2024-07-04T11:05:19.285" v="978"/>
          <ac:spMkLst>
            <pc:docMk/>
            <pc:sldMk cId="0" sldId="4223"/>
            <ac:spMk id="28" creationId="{6303B59F-6FCE-C7FB-B6AC-F3343F402A4C}"/>
          </ac:spMkLst>
        </pc:spChg>
        <pc:spChg chg="add mod">
          <ac:chgData name="Chengbin Hu" userId="21355d78d48b0458" providerId="LiveId" clId="{7A045A9F-013A-4DED-AA45-8224B416F814}" dt="2024-07-04T11:05:19.285" v="978"/>
          <ac:spMkLst>
            <pc:docMk/>
            <pc:sldMk cId="0" sldId="4223"/>
            <ac:spMk id="29" creationId="{B6B395BB-CF90-6F5F-A007-89EFE3E517C5}"/>
          </ac:spMkLst>
        </pc:spChg>
        <pc:spChg chg="mod">
          <ac:chgData name="Chengbin Hu" userId="21355d78d48b0458" providerId="LiveId" clId="{7A045A9F-013A-4DED-AA45-8224B416F814}" dt="2024-07-04T11:01:30.896" v="915" actId="1076"/>
          <ac:spMkLst>
            <pc:docMk/>
            <pc:sldMk cId="0" sldId="4223"/>
            <ac:spMk id="30" creationId="{00000000-0000-0000-0000-000000000000}"/>
          </ac:spMkLst>
        </pc:spChg>
        <pc:spChg chg="del">
          <ac:chgData name="Chengbin Hu" userId="21355d78d48b0458" providerId="LiveId" clId="{7A045A9F-013A-4DED-AA45-8224B416F814}" dt="2024-07-04T10:51:22.465" v="866" actId="478"/>
          <ac:spMkLst>
            <pc:docMk/>
            <pc:sldMk cId="0" sldId="4223"/>
            <ac:spMk id="31" creationId="{00000000-0000-0000-0000-000000000000}"/>
          </ac:spMkLst>
        </pc:spChg>
        <pc:spChg chg="add mod">
          <ac:chgData name="Chengbin Hu" userId="21355d78d48b0458" providerId="LiveId" clId="{7A045A9F-013A-4DED-AA45-8224B416F814}" dt="2024-07-04T11:05:19.285" v="978"/>
          <ac:spMkLst>
            <pc:docMk/>
            <pc:sldMk cId="0" sldId="4223"/>
            <ac:spMk id="35" creationId="{3D22ED5C-8D44-B09B-081C-F7CF833D285E}"/>
          </ac:spMkLst>
        </pc:spChg>
        <pc:spChg chg="add mod">
          <ac:chgData name="Chengbin Hu" userId="21355d78d48b0458" providerId="LiveId" clId="{7A045A9F-013A-4DED-AA45-8224B416F814}" dt="2024-07-04T11:05:19.285" v="978"/>
          <ac:spMkLst>
            <pc:docMk/>
            <pc:sldMk cId="0" sldId="4223"/>
            <ac:spMk id="36" creationId="{06816CA5-14A4-7A9A-577F-6B9AB1AF7F74}"/>
          </ac:spMkLst>
        </pc:spChg>
        <pc:spChg chg="add mod">
          <ac:chgData name="Chengbin Hu" userId="21355d78d48b0458" providerId="LiveId" clId="{7A045A9F-013A-4DED-AA45-8224B416F814}" dt="2024-07-04T11:05:19.285" v="978"/>
          <ac:spMkLst>
            <pc:docMk/>
            <pc:sldMk cId="0" sldId="4223"/>
            <ac:spMk id="37" creationId="{EC520B47-8DC9-A425-EB0D-404E3CFADE14}"/>
          </ac:spMkLst>
        </pc:spChg>
        <pc:spChg chg="add mod">
          <ac:chgData name="Chengbin Hu" userId="21355d78d48b0458" providerId="LiveId" clId="{7A045A9F-013A-4DED-AA45-8224B416F814}" dt="2024-07-04T11:06:23.473" v="986" actId="14100"/>
          <ac:spMkLst>
            <pc:docMk/>
            <pc:sldMk cId="0" sldId="4223"/>
            <ac:spMk id="38" creationId="{EC25EDCF-0DBF-A434-8A67-E3A38263DBAD}"/>
          </ac:spMkLst>
        </pc:spChg>
        <pc:spChg chg="add mod">
          <ac:chgData name="Chengbin Hu" userId="21355d78d48b0458" providerId="LiveId" clId="{7A045A9F-013A-4DED-AA45-8224B416F814}" dt="2024-07-04T11:08:04.458" v="1013" actId="164"/>
          <ac:spMkLst>
            <pc:docMk/>
            <pc:sldMk cId="0" sldId="4223"/>
            <ac:spMk id="39" creationId="{0C6C6C49-B489-4A65-BA9E-7A4F87C69256}"/>
          </ac:spMkLst>
        </pc:spChg>
        <pc:spChg chg="add mod">
          <ac:chgData name="Chengbin Hu" userId="21355d78d48b0458" providerId="LiveId" clId="{7A045A9F-013A-4DED-AA45-8224B416F814}" dt="2024-07-04T11:08:04.458" v="1013" actId="164"/>
          <ac:spMkLst>
            <pc:docMk/>
            <pc:sldMk cId="0" sldId="4223"/>
            <ac:spMk id="40" creationId="{9E47BD8F-C6B0-1120-AA4F-84C32D6F4A2B}"/>
          </ac:spMkLst>
        </pc:spChg>
        <pc:spChg chg="add mod">
          <ac:chgData name="Chengbin Hu" userId="21355d78d48b0458" providerId="LiveId" clId="{7A045A9F-013A-4DED-AA45-8224B416F814}" dt="2024-07-04T11:07:54.137" v="1010" actId="1076"/>
          <ac:spMkLst>
            <pc:docMk/>
            <pc:sldMk cId="0" sldId="4223"/>
            <ac:spMk id="41" creationId="{BB37D478-10BE-B9BF-1B14-33A8C8974096}"/>
          </ac:spMkLst>
        </pc:spChg>
        <pc:spChg chg="add mod">
          <ac:chgData name="Chengbin Hu" userId="21355d78d48b0458" providerId="LiveId" clId="{7A045A9F-013A-4DED-AA45-8224B416F814}" dt="2024-07-04T11:05:59.344" v="980" actId="164"/>
          <ac:spMkLst>
            <pc:docMk/>
            <pc:sldMk cId="0" sldId="4223"/>
            <ac:spMk id="42" creationId="{984132BB-32FC-B872-3CA2-9BEBF231F2D2}"/>
          </ac:spMkLst>
        </pc:spChg>
        <pc:spChg chg="add mod">
          <ac:chgData name="Chengbin Hu" userId="21355d78d48b0458" providerId="LiveId" clId="{7A045A9F-013A-4DED-AA45-8224B416F814}" dt="2024-07-04T11:05:59.344" v="980" actId="164"/>
          <ac:spMkLst>
            <pc:docMk/>
            <pc:sldMk cId="0" sldId="4223"/>
            <ac:spMk id="43" creationId="{28E98F9F-6984-4BBE-45F6-BDC45B0EE91D}"/>
          </ac:spMkLst>
        </pc:spChg>
        <pc:spChg chg="add mod">
          <ac:chgData name="Chengbin Hu" userId="21355d78d48b0458" providerId="LiveId" clId="{7A045A9F-013A-4DED-AA45-8224B416F814}" dt="2024-07-04T11:05:59.344" v="980" actId="164"/>
          <ac:spMkLst>
            <pc:docMk/>
            <pc:sldMk cId="0" sldId="4223"/>
            <ac:spMk id="44" creationId="{965C89A0-6DC1-02E7-AC85-ECB7B89D14B5}"/>
          </ac:spMkLst>
        </pc:spChg>
        <pc:spChg chg="add mod">
          <ac:chgData name="Chengbin Hu" userId="21355d78d48b0458" providerId="LiveId" clId="{7A045A9F-013A-4DED-AA45-8224B416F814}" dt="2024-07-04T11:08:36.233" v="1038" actId="1076"/>
          <ac:spMkLst>
            <pc:docMk/>
            <pc:sldMk cId="0" sldId="4223"/>
            <ac:spMk id="45" creationId="{73585C8C-3ED5-D1E1-D4B2-0DD8DFB5CBD0}"/>
          </ac:spMkLst>
        </pc:spChg>
        <pc:spChg chg="add mod">
          <ac:chgData name="Chengbin Hu" userId="21355d78d48b0458" providerId="LiveId" clId="{7A045A9F-013A-4DED-AA45-8224B416F814}" dt="2024-07-04T11:08:04.458" v="1013" actId="164"/>
          <ac:spMkLst>
            <pc:docMk/>
            <pc:sldMk cId="0" sldId="4223"/>
            <ac:spMk id="46" creationId="{DBFE3DFD-5439-1143-E7E6-D7049A5D66CA}"/>
          </ac:spMkLst>
        </pc:spChg>
        <pc:spChg chg="add mod">
          <ac:chgData name="Chengbin Hu" userId="21355d78d48b0458" providerId="LiveId" clId="{7A045A9F-013A-4DED-AA45-8224B416F814}" dt="2024-07-04T11:08:41.520" v="1040" actId="1076"/>
          <ac:spMkLst>
            <pc:docMk/>
            <pc:sldMk cId="0" sldId="4223"/>
            <ac:spMk id="49" creationId="{CB4E0E11-141A-B2A5-0CAB-54DA97AF4F65}"/>
          </ac:spMkLst>
        </pc:spChg>
        <pc:spChg chg="add mod">
          <ac:chgData name="Chengbin Hu" userId="21355d78d48b0458" providerId="LiveId" clId="{7A045A9F-013A-4DED-AA45-8224B416F814}" dt="2024-07-04T11:09:04.721" v="1046" actId="14100"/>
          <ac:spMkLst>
            <pc:docMk/>
            <pc:sldMk cId="0" sldId="4223"/>
            <ac:spMk id="50" creationId="{25D148DD-8BC9-57F2-7695-44DD2623B1A2}"/>
          </ac:spMkLst>
        </pc:spChg>
        <pc:spChg chg="del mod topLvl">
          <ac:chgData name="Chengbin Hu" userId="21355d78d48b0458" providerId="LiveId" clId="{7A045A9F-013A-4DED-AA45-8224B416F814}" dt="2024-07-04T11:09:08.233" v="1047" actId="478"/>
          <ac:spMkLst>
            <pc:docMk/>
            <pc:sldMk cId="0" sldId="4223"/>
            <ac:spMk id="52" creationId="{9BB2C8F7-1B32-71FA-1807-E502B5FC44BD}"/>
          </ac:spMkLst>
        </pc:spChg>
        <pc:spChg chg="mod topLvl">
          <ac:chgData name="Chengbin Hu" userId="21355d78d48b0458" providerId="LiveId" clId="{7A045A9F-013A-4DED-AA45-8224B416F814}" dt="2024-07-05T01:09:59.789" v="1069" actId="403"/>
          <ac:spMkLst>
            <pc:docMk/>
            <pc:sldMk cId="0" sldId="4223"/>
            <ac:spMk id="53" creationId="{83A80481-F8D3-3829-654E-E06A799B216E}"/>
          </ac:spMkLst>
        </pc:spChg>
        <pc:spChg chg="add mod">
          <ac:chgData name="Chengbin Hu" userId="21355d78d48b0458" providerId="LiveId" clId="{7A045A9F-013A-4DED-AA45-8224B416F814}" dt="2024-07-04T11:09:30.253" v="1054"/>
          <ac:spMkLst>
            <pc:docMk/>
            <pc:sldMk cId="0" sldId="4223"/>
            <ac:spMk id="54" creationId="{012E9682-B67F-6427-D396-47A2FEEEA4A8}"/>
          </ac:spMkLst>
        </pc:spChg>
        <pc:spChg chg="add mod">
          <ac:chgData name="Chengbin Hu" userId="21355d78d48b0458" providerId="LiveId" clId="{7A045A9F-013A-4DED-AA45-8224B416F814}" dt="2024-07-04T11:09:46.633" v="1058" actId="14100"/>
          <ac:spMkLst>
            <pc:docMk/>
            <pc:sldMk cId="0" sldId="4223"/>
            <ac:spMk id="55" creationId="{EB1CD087-7354-5837-BDF9-FC6D2B9B7D90}"/>
          </ac:spMkLst>
        </pc:spChg>
        <pc:spChg chg="add mod">
          <ac:chgData name="Chengbin Hu" userId="21355d78d48b0458" providerId="LiveId" clId="{7A045A9F-013A-4DED-AA45-8224B416F814}" dt="2024-07-05T01:09:55.197" v="1068" actId="403"/>
          <ac:spMkLst>
            <pc:docMk/>
            <pc:sldMk cId="0" sldId="4223"/>
            <ac:spMk id="56" creationId="{9A1AF6D0-3923-607C-47F0-B44FC1E3BD8D}"/>
          </ac:spMkLst>
        </pc:spChg>
        <pc:spChg chg="del mod">
          <ac:chgData name="Chengbin Hu" userId="21355d78d48b0458" providerId="LiveId" clId="{7A045A9F-013A-4DED-AA45-8224B416F814}" dt="2024-07-04T11:04:54.825" v="972" actId="478"/>
          <ac:spMkLst>
            <pc:docMk/>
            <pc:sldMk cId="0" sldId="4223"/>
            <ac:spMk id="63" creationId="{00000000-0000-0000-0000-000000000000}"/>
          </ac:spMkLst>
        </pc:spChg>
        <pc:spChg chg="del mod">
          <ac:chgData name="Chengbin Hu" userId="21355d78d48b0458" providerId="LiveId" clId="{7A045A9F-013A-4DED-AA45-8224B416F814}" dt="2024-07-04T11:04:55.793" v="973" actId="478"/>
          <ac:spMkLst>
            <pc:docMk/>
            <pc:sldMk cId="0" sldId="4223"/>
            <ac:spMk id="64" creationId="{00000000-0000-0000-0000-000000000000}"/>
          </ac:spMkLst>
        </pc:spChg>
        <pc:spChg chg="del topLvl">
          <ac:chgData name="Chengbin Hu" userId="21355d78d48b0458" providerId="LiveId" clId="{7A045A9F-013A-4DED-AA45-8224B416F814}" dt="2024-07-04T11:01:58.148" v="921" actId="478"/>
          <ac:spMkLst>
            <pc:docMk/>
            <pc:sldMk cId="0" sldId="4223"/>
            <ac:spMk id="67" creationId="{00000000-0000-0000-0000-000000000000}"/>
          </ac:spMkLst>
        </pc:spChg>
        <pc:spChg chg="mod topLvl">
          <ac:chgData name="Chengbin Hu" userId="21355d78d48b0458" providerId="LiveId" clId="{7A045A9F-013A-4DED-AA45-8224B416F814}" dt="2024-07-04T11:02:02.185" v="923" actId="14100"/>
          <ac:spMkLst>
            <pc:docMk/>
            <pc:sldMk cId="0" sldId="4223"/>
            <ac:spMk id="68" creationId="{00000000-0000-0000-0000-000000000000}"/>
          </ac:spMkLst>
        </pc:spChg>
        <pc:spChg chg="del topLvl">
          <ac:chgData name="Chengbin Hu" userId="21355d78d48b0458" providerId="LiveId" clId="{7A045A9F-013A-4DED-AA45-8224B416F814}" dt="2024-07-04T11:02:05.953" v="924" actId="478"/>
          <ac:spMkLst>
            <pc:docMk/>
            <pc:sldMk cId="0" sldId="4223"/>
            <ac:spMk id="71" creationId="{00000000-0000-0000-0000-000000000000}"/>
          </ac:spMkLst>
        </pc:spChg>
        <pc:spChg chg="mod topLvl">
          <ac:chgData name="Chengbin Hu" userId="21355d78d48b0458" providerId="LiveId" clId="{7A045A9F-013A-4DED-AA45-8224B416F814}" dt="2024-07-04T11:04:03.329" v="952" actId="1076"/>
          <ac:spMkLst>
            <pc:docMk/>
            <pc:sldMk cId="0" sldId="4223"/>
            <ac:spMk id="72" creationId="{00000000-0000-0000-0000-000000000000}"/>
          </ac:spMkLst>
        </pc:spChg>
        <pc:spChg chg="del">
          <ac:chgData name="Chengbin Hu" userId="21355d78d48b0458" providerId="LiveId" clId="{7A045A9F-013A-4DED-AA45-8224B416F814}" dt="2024-07-04T11:04:57.761" v="975" actId="478"/>
          <ac:spMkLst>
            <pc:docMk/>
            <pc:sldMk cId="0" sldId="4223"/>
            <ac:spMk id="73" creationId="{00000000-0000-0000-0000-000000000000}"/>
          </ac:spMkLst>
        </pc:spChg>
        <pc:spChg chg="del">
          <ac:chgData name="Chengbin Hu" userId="21355d78d48b0458" providerId="LiveId" clId="{7A045A9F-013A-4DED-AA45-8224B416F814}" dt="2024-07-04T10:55:48.233" v="910" actId="478"/>
          <ac:spMkLst>
            <pc:docMk/>
            <pc:sldMk cId="0" sldId="4223"/>
            <ac:spMk id="75" creationId="{00000000-0000-0000-0000-000000000000}"/>
          </ac:spMkLst>
        </pc:spChg>
        <pc:spChg chg="del mod">
          <ac:chgData name="Chengbin Hu" userId="21355d78d48b0458" providerId="LiveId" clId="{7A045A9F-013A-4DED-AA45-8224B416F814}" dt="2024-07-04T11:04:57.241" v="974" actId="478"/>
          <ac:spMkLst>
            <pc:docMk/>
            <pc:sldMk cId="0" sldId="4223"/>
            <ac:spMk id="78" creationId="{00000000-0000-0000-0000-000000000000}"/>
          </ac:spMkLst>
        </pc:spChg>
        <pc:spChg chg="del">
          <ac:chgData name="Chengbin Hu" userId="21355d78d48b0458" providerId="LiveId" clId="{7A045A9F-013A-4DED-AA45-8224B416F814}" dt="2024-07-04T10:55:49.905" v="911" actId="478"/>
          <ac:spMkLst>
            <pc:docMk/>
            <pc:sldMk cId="0" sldId="4223"/>
            <ac:spMk id="79" creationId="{00000000-0000-0000-0000-000000000000}"/>
          </ac:spMkLst>
        </pc:spChg>
        <pc:spChg chg="del mod">
          <ac:chgData name="Chengbin Hu" userId="21355d78d48b0458" providerId="LiveId" clId="{7A045A9F-013A-4DED-AA45-8224B416F814}" dt="2024-07-04T11:04:58.618" v="976" actId="478"/>
          <ac:spMkLst>
            <pc:docMk/>
            <pc:sldMk cId="0" sldId="4223"/>
            <ac:spMk id="80" creationId="{00000000-0000-0000-0000-000000000000}"/>
          </ac:spMkLst>
        </pc:spChg>
        <pc:spChg chg="mod">
          <ac:chgData name="Chengbin Hu" userId="21355d78d48b0458" providerId="LiveId" clId="{7A045A9F-013A-4DED-AA45-8224B416F814}" dt="2024-07-04T11:04:48.851" v="965" actId="1076"/>
          <ac:spMkLst>
            <pc:docMk/>
            <pc:sldMk cId="0" sldId="4223"/>
            <ac:spMk id="82" creationId="{00000000-0000-0000-0000-000000000000}"/>
          </ac:spMkLst>
        </pc:spChg>
        <pc:spChg chg="del">
          <ac:chgData name="Chengbin Hu" userId="21355d78d48b0458" providerId="LiveId" clId="{7A045A9F-013A-4DED-AA45-8224B416F814}" dt="2024-07-04T10:55:05.329" v="905" actId="478"/>
          <ac:spMkLst>
            <pc:docMk/>
            <pc:sldMk cId="0" sldId="4223"/>
            <ac:spMk id="92" creationId="{00000000-0000-0000-0000-000000000000}"/>
          </ac:spMkLst>
        </pc:spChg>
        <pc:spChg chg="del">
          <ac:chgData name="Chengbin Hu" userId="21355d78d48b0458" providerId="LiveId" clId="{7A045A9F-013A-4DED-AA45-8224B416F814}" dt="2024-07-04T10:55:05.737" v="906" actId="478"/>
          <ac:spMkLst>
            <pc:docMk/>
            <pc:sldMk cId="0" sldId="4223"/>
            <ac:spMk id="93" creationId="{00000000-0000-0000-0000-000000000000}"/>
          </ac:spMkLst>
        </pc:spChg>
        <pc:spChg chg="mod">
          <ac:chgData name="Chengbin Hu" userId="21355d78d48b0458" providerId="LiveId" clId="{7A045A9F-013A-4DED-AA45-8224B416F814}" dt="2024-07-04T11:07:25.377" v="1001" actId="1076"/>
          <ac:spMkLst>
            <pc:docMk/>
            <pc:sldMk cId="0" sldId="4223"/>
            <ac:spMk id="94" creationId="{00000000-0000-0000-0000-000000000000}"/>
          </ac:spMkLst>
        </pc:spChg>
        <pc:spChg chg="mod">
          <ac:chgData name="Chengbin Hu" userId="21355d78d48b0458" providerId="LiveId" clId="{7A045A9F-013A-4DED-AA45-8224B416F814}" dt="2024-07-04T11:07:19.913" v="999" actId="1076"/>
          <ac:spMkLst>
            <pc:docMk/>
            <pc:sldMk cId="0" sldId="4223"/>
            <ac:spMk id="95" creationId="{00000000-0000-0000-0000-000000000000}"/>
          </ac:spMkLst>
        </pc:spChg>
        <pc:spChg chg="del">
          <ac:chgData name="Chengbin Hu" userId="21355d78d48b0458" providerId="LiveId" clId="{7A045A9F-013A-4DED-AA45-8224B416F814}" dt="2024-07-04T10:55:04.465" v="904" actId="478"/>
          <ac:spMkLst>
            <pc:docMk/>
            <pc:sldMk cId="0" sldId="4223"/>
            <ac:spMk id="96" creationId="{00000000-0000-0000-0000-000000000000}"/>
          </ac:spMkLst>
        </pc:spChg>
        <pc:spChg chg="del">
          <ac:chgData name="Chengbin Hu" userId="21355d78d48b0458" providerId="LiveId" clId="{7A045A9F-013A-4DED-AA45-8224B416F814}" dt="2024-07-04T10:55:04.465" v="904" actId="478"/>
          <ac:spMkLst>
            <pc:docMk/>
            <pc:sldMk cId="0" sldId="4223"/>
            <ac:spMk id="97" creationId="{00000000-0000-0000-0000-000000000000}"/>
          </ac:spMkLst>
        </pc:spChg>
        <pc:spChg chg="del">
          <ac:chgData name="Chengbin Hu" userId="21355d78d48b0458" providerId="LiveId" clId="{7A045A9F-013A-4DED-AA45-8224B416F814}" dt="2024-07-04T10:55:04.465" v="904" actId="478"/>
          <ac:spMkLst>
            <pc:docMk/>
            <pc:sldMk cId="0" sldId="4223"/>
            <ac:spMk id="98" creationId="{00000000-0000-0000-0000-000000000000}"/>
          </ac:spMkLst>
        </pc:spChg>
        <pc:spChg chg="del">
          <ac:chgData name="Chengbin Hu" userId="21355d78d48b0458" providerId="LiveId" clId="{7A045A9F-013A-4DED-AA45-8224B416F814}" dt="2024-07-04T10:55:04.465" v="904" actId="478"/>
          <ac:spMkLst>
            <pc:docMk/>
            <pc:sldMk cId="0" sldId="4223"/>
            <ac:spMk id="99" creationId="{00000000-0000-0000-0000-000000000000}"/>
          </ac:spMkLst>
        </pc:spChg>
        <pc:grpChg chg="del">
          <ac:chgData name="Chengbin Hu" userId="21355d78d48b0458" providerId="LiveId" clId="{7A045A9F-013A-4DED-AA45-8224B416F814}" dt="2024-07-04T10:51:21.481" v="865" actId="478"/>
          <ac:grpSpMkLst>
            <pc:docMk/>
            <pc:sldMk cId="0" sldId="4223"/>
            <ac:grpSpMk id="3" creationId="{00000000-0000-0000-0000-000000000000}"/>
          </ac:grpSpMkLst>
        </pc:grpChg>
        <pc:grpChg chg="add mod">
          <ac:chgData name="Chengbin Hu" userId="21355d78d48b0458" providerId="LiveId" clId="{7A045A9F-013A-4DED-AA45-8224B416F814}" dt="2024-07-04T11:06:09.601" v="983" actId="1076"/>
          <ac:grpSpMkLst>
            <pc:docMk/>
            <pc:sldMk cId="0" sldId="4223"/>
            <ac:grpSpMk id="47" creationId="{36145FCC-BE94-B762-FA94-64A163BFD626}"/>
          </ac:grpSpMkLst>
        </pc:grpChg>
        <pc:grpChg chg="add mod">
          <ac:chgData name="Chengbin Hu" userId="21355d78d48b0458" providerId="LiveId" clId="{7A045A9F-013A-4DED-AA45-8224B416F814}" dt="2024-07-04T11:08:11.416" v="1015" actId="1076"/>
          <ac:grpSpMkLst>
            <pc:docMk/>
            <pc:sldMk cId="0" sldId="4223"/>
            <ac:grpSpMk id="48" creationId="{B0050D2B-1C8D-0BF1-1551-14DC9D22E998}"/>
          </ac:grpSpMkLst>
        </pc:grpChg>
        <pc:grpChg chg="add del mod">
          <ac:chgData name="Chengbin Hu" userId="21355d78d48b0458" providerId="LiveId" clId="{7A045A9F-013A-4DED-AA45-8224B416F814}" dt="2024-07-04T11:09:08.233" v="1047" actId="478"/>
          <ac:grpSpMkLst>
            <pc:docMk/>
            <pc:sldMk cId="0" sldId="4223"/>
            <ac:grpSpMk id="51" creationId="{8AF682F6-F65A-50A8-5263-E9E09182171B}"/>
          </ac:grpSpMkLst>
        </pc:grpChg>
        <pc:grpChg chg="del mod">
          <ac:chgData name="Chengbin Hu" userId="21355d78d48b0458" providerId="LiveId" clId="{7A045A9F-013A-4DED-AA45-8224B416F814}" dt="2024-07-04T11:01:58.148" v="921" actId="478"/>
          <ac:grpSpMkLst>
            <pc:docMk/>
            <pc:sldMk cId="0" sldId="4223"/>
            <ac:grpSpMk id="69" creationId="{00000000-0000-0000-0000-000000000000}"/>
          </ac:grpSpMkLst>
        </pc:grpChg>
        <pc:grpChg chg="del">
          <ac:chgData name="Chengbin Hu" userId="21355d78d48b0458" providerId="LiveId" clId="{7A045A9F-013A-4DED-AA45-8224B416F814}" dt="2024-07-04T11:02:05.953" v="924" actId="478"/>
          <ac:grpSpMkLst>
            <pc:docMk/>
            <pc:sldMk cId="0" sldId="4223"/>
            <ac:grpSpMk id="70" creationId="{00000000-0000-0000-0000-000000000000}"/>
          </ac:grpSpMkLst>
        </pc:grpChg>
        <pc:cxnChg chg="mod">
          <ac:chgData name="Chengbin Hu" userId="21355d78d48b0458" providerId="LiveId" clId="{7A045A9F-013A-4DED-AA45-8224B416F814}" dt="2024-07-04T11:01:35.873" v="916" actId="1076"/>
          <ac:cxnSpMkLst>
            <pc:docMk/>
            <pc:sldMk cId="0" sldId="4223"/>
            <ac:cxnSpMk id="34" creationId="{00000000-0000-0000-0000-000000000000}"/>
          </ac:cxnSpMkLst>
        </pc:cxnChg>
        <pc:cxnChg chg="mod">
          <ac:chgData name="Chengbin Hu" userId="21355d78d48b0458" providerId="LiveId" clId="{7A045A9F-013A-4DED-AA45-8224B416F814}" dt="2024-07-04T11:07:22.857" v="1000" actId="1076"/>
          <ac:cxnSpMkLst>
            <pc:docMk/>
            <pc:sldMk cId="0" sldId="4223"/>
            <ac:cxnSpMk id="100" creationId="{00000000-0000-0000-0000-000000000000}"/>
          </ac:cxnSpMkLst>
        </pc:cxnChg>
      </pc:sldChg>
      <pc:sldChg chg="modSp del mod">
        <pc:chgData name="Chengbin Hu" userId="21355d78d48b0458" providerId="LiveId" clId="{7A045A9F-013A-4DED-AA45-8224B416F814}" dt="2024-07-05T08:30:39.258" v="1470" actId="2696"/>
        <pc:sldMkLst>
          <pc:docMk/>
          <pc:sldMk cId="0" sldId="4309"/>
        </pc:sldMkLst>
        <pc:grpChg chg="mod">
          <ac:chgData name="Chengbin Hu" userId="21355d78d48b0458" providerId="LiveId" clId="{7A045A9F-013A-4DED-AA45-8224B416F814}" dt="2024-07-05T06:47:26.722" v="1234" actId="1076"/>
          <ac:grpSpMkLst>
            <pc:docMk/>
            <pc:sldMk cId="0" sldId="4309"/>
            <ac:grpSpMk id="321" creationId="{00000000-0000-0000-0000-000000000000}"/>
          </ac:grpSpMkLst>
        </pc:grpChg>
      </pc:sldChg>
      <pc:sldChg chg="addSp delSp modSp add mod">
        <pc:chgData name="Chengbin Hu" userId="21355d78d48b0458" providerId="LiveId" clId="{7A045A9F-013A-4DED-AA45-8224B416F814}" dt="2024-07-05T08:32:41.210" v="1478" actId="1076"/>
        <pc:sldMkLst>
          <pc:docMk/>
          <pc:sldMk cId="2277038517" sldId="4310"/>
        </pc:sldMkLst>
        <pc:spChg chg="del">
          <ac:chgData name="Chengbin Hu" userId="21355d78d48b0458" providerId="LiveId" clId="{7A045A9F-013A-4DED-AA45-8224B416F814}" dt="2024-07-05T06:47:35.474" v="1235" actId="478"/>
          <ac:spMkLst>
            <pc:docMk/>
            <pc:sldMk cId="2277038517" sldId="4310"/>
            <ac:spMk id="4" creationId="{00000000-0000-0000-0000-000000000000}"/>
          </ac:spMkLst>
        </pc:spChg>
        <pc:spChg chg="del">
          <ac:chgData name="Chengbin Hu" userId="21355d78d48b0458" providerId="LiveId" clId="{7A045A9F-013A-4DED-AA45-8224B416F814}" dt="2024-07-05T06:47:35.474" v="1235" actId="478"/>
          <ac:spMkLst>
            <pc:docMk/>
            <pc:sldMk cId="2277038517" sldId="4310"/>
            <ac:spMk id="5" creationId="{00000000-0000-0000-0000-000000000000}"/>
          </ac:spMkLst>
        </pc:spChg>
        <pc:spChg chg="del">
          <ac:chgData name="Chengbin Hu" userId="21355d78d48b0458" providerId="LiveId" clId="{7A045A9F-013A-4DED-AA45-8224B416F814}" dt="2024-07-05T06:47:35.474" v="1235" actId="478"/>
          <ac:spMkLst>
            <pc:docMk/>
            <pc:sldMk cId="2277038517" sldId="4310"/>
            <ac:spMk id="6" creationId="{00000000-0000-0000-0000-000000000000}"/>
          </ac:spMkLst>
        </pc:spChg>
        <pc:spChg chg="mod">
          <ac:chgData name="Chengbin Hu" userId="21355d78d48b0458" providerId="LiveId" clId="{7A045A9F-013A-4DED-AA45-8224B416F814}" dt="2024-07-05T06:47:36.908" v="1236"/>
          <ac:spMkLst>
            <pc:docMk/>
            <pc:sldMk cId="2277038517" sldId="4310"/>
            <ac:spMk id="10" creationId="{F44774A1-29EA-FEF7-5542-6F87288F8887}"/>
          </ac:spMkLst>
        </pc:spChg>
        <pc:spChg chg="mod">
          <ac:chgData name="Chengbin Hu" userId="21355d78d48b0458" providerId="LiveId" clId="{7A045A9F-013A-4DED-AA45-8224B416F814}" dt="2024-07-05T06:47:36.908" v="1236"/>
          <ac:spMkLst>
            <pc:docMk/>
            <pc:sldMk cId="2277038517" sldId="4310"/>
            <ac:spMk id="11" creationId="{5D7C0FB4-0DAE-1B09-20FE-3FCA3B4B67B8}"/>
          </ac:spMkLst>
        </pc:spChg>
        <pc:spChg chg="mod">
          <ac:chgData name="Chengbin Hu" userId="21355d78d48b0458" providerId="LiveId" clId="{7A045A9F-013A-4DED-AA45-8224B416F814}" dt="2024-07-05T06:47:36.908" v="1236"/>
          <ac:spMkLst>
            <pc:docMk/>
            <pc:sldMk cId="2277038517" sldId="4310"/>
            <ac:spMk id="12" creationId="{A876A96E-EFA8-F3B8-F93B-D1AAFCBB0F0E}"/>
          </ac:spMkLst>
        </pc:spChg>
        <pc:spChg chg="mod">
          <ac:chgData name="Chengbin Hu" userId="21355d78d48b0458" providerId="LiveId" clId="{7A045A9F-013A-4DED-AA45-8224B416F814}" dt="2024-07-05T06:47:36.908" v="1236"/>
          <ac:spMkLst>
            <pc:docMk/>
            <pc:sldMk cId="2277038517" sldId="4310"/>
            <ac:spMk id="13" creationId="{7F4CA614-4261-04FD-F793-DB9BFC668747}"/>
          </ac:spMkLst>
        </pc:spChg>
        <pc:spChg chg="mod">
          <ac:chgData name="Chengbin Hu" userId="21355d78d48b0458" providerId="LiveId" clId="{7A045A9F-013A-4DED-AA45-8224B416F814}" dt="2024-07-05T06:47:36.908" v="1236"/>
          <ac:spMkLst>
            <pc:docMk/>
            <pc:sldMk cId="2277038517" sldId="4310"/>
            <ac:spMk id="14" creationId="{0BF2B939-F839-6828-1E05-DA1FF1EE3DA3}"/>
          </ac:spMkLst>
        </pc:spChg>
        <pc:spChg chg="mod">
          <ac:chgData name="Chengbin Hu" userId="21355d78d48b0458" providerId="LiveId" clId="{7A045A9F-013A-4DED-AA45-8224B416F814}" dt="2024-07-05T06:47:36.908" v="1236"/>
          <ac:spMkLst>
            <pc:docMk/>
            <pc:sldMk cId="2277038517" sldId="4310"/>
            <ac:spMk id="15" creationId="{CB37B291-B18D-540B-5B61-F3CC2B84E669}"/>
          </ac:spMkLst>
        </pc:spChg>
        <pc:spChg chg="mod">
          <ac:chgData name="Chengbin Hu" userId="21355d78d48b0458" providerId="LiveId" clId="{7A045A9F-013A-4DED-AA45-8224B416F814}" dt="2024-07-05T06:47:36.908" v="1236"/>
          <ac:spMkLst>
            <pc:docMk/>
            <pc:sldMk cId="2277038517" sldId="4310"/>
            <ac:spMk id="16" creationId="{BB589D58-5398-3A13-4421-F2D8A34A9021}"/>
          </ac:spMkLst>
        </pc:spChg>
        <pc:spChg chg="mod">
          <ac:chgData name="Chengbin Hu" userId="21355d78d48b0458" providerId="LiveId" clId="{7A045A9F-013A-4DED-AA45-8224B416F814}" dt="2024-07-05T06:47:36.908" v="1236"/>
          <ac:spMkLst>
            <pc:docMk/>
            <pc:sldMk cId="2277038517" sldId="4310"/>
            <ac:spMk id="17" creationId="{986976EC-5A40-32F5-E8F3-53983BDF7B37}"/>
          </ac:spMkLst>
        </pc:spChg>
        <pc:spChg chg="mod">
          <ac:chgData name="Chengbin Hu" userId="21355d78d48b0458" providerId="LiveId" clId="{7A045A9F-013A-4DED-AA45-8224B416F814}" dt="2024-07-05T06:47:36.908" v="1236"/>
          <ac:spMkLst>
            <pc:docMk/>
            <pc:sldMk cId="2277038517" sldId="4310"/>
            <ac:spMk id="18" creationId="{64408F85-C245-6BC6-7CBE-2E96C1A28B1A}"/>
          </ac:spMkLst>
        </pc:spChg>
        <pc:spChg chg="add del mod">
          <ac:chgData name="Chengbin Hu" userId="21355d78d48b0458" providerId="LiveId" clId="{7A045A9F-013A-4DED-AA45-8224B416F814}" dt="2024-07-05T06:47:51.784" v="1238" actId="478"/>
          <ac:spMkLst>
            <pc:docMk/>
            <pc:sldMk cId="2277038517" sldId="4310"/>
            <ac:spMk id="19" creationId="{7E65604F-4C29-AAD9-D7A1-460B4D529530}"/>
          </ac:spMkLst>
        </pc:spChg>
        <pc:spChg chg="add mod">
          <ac:chgData name="Chengbin Hu" userId="21355d78d48b0458" providerId="LiveId" clId="{7A045A9F-013A-4DED-AA45-8224B416F814}" dt="2024-07-05T06:47:56.460" v="1239"/>
          <ac:spMkLst>
            <pc:docMk/>
            <pc:sldMk cId="2277038517" sldId="4310"/>
            <ac:spMk id="20" creationId="{797A6AC7-1F4B-41A9-7DB9-DDA32F502C18}"/>
          </ac:spMkLst>
        </pc:spChg>
        <pc:spChg chg="add mod">
          <ac:chgData name="Chengbin Hu" userId="21355d78d48b0458" providerId="LiveId" clId="{7A045A9F-013A-4DED-AA45-8224B416F814}" dt="2024-07-05T06:54:48.871" v="1319" actId="14100"/>
          <ac:spMkLst>
            <pc:docMk/>
            <pc:sldMk cId="2277038517" sldId="4310"/>
            <ac:spMk id="21" creationId="{4DB60ABF-FB3F-C5B5-633D-03537C03F271}"/>
          </ac:spMkLst>
        </pc:spChg>
        <pc:spChg chg="add mod">
          <ac:chgData name="Chengbin Hu" userId="21355d78d48b0458" providerId="LiveId" clId="{7A045A9F-013A-4DED-AA45-8224B416F814}" dt="2024-07-05T06:54:51.263" v="1320" actId="1076"/>
          <ac:spMkLst>
            <pc:docMk/>
            <pc:sldMk cId="2277038517" sldId="4310"/>
            <ac:spMk id="22" creationId="{986832DE-69A0-77E6-C5B6-487AF746E327}"/>
          </ac:spMkLst>
        </pc:spChg>
        <pc:spChg chg="add mod">
          <ac:chgData name="Chengbin Hu" userId="21355d78d48b0458" providerId="LiveId" clId="{7A045A9F-013A-4DED-AA45-8224B416F814}" dt="2024-07-05T06:55:08.424" v="1328" actId="14100"/>
          <ac:spMkLst>
            <pc:docMk/>
            <pc:sldMk cId="2277038517" sldId="4310"/>
            <ac:spMk id="23" creationId="{56DBD861-9FBF-0612-D138-423317F2BFE6}"/>
          </ac:spMkLst>
        </pc:spChg>
        <pc:spChg chg="add mod">
          <ac:chgData name="Chengbin Hu" userId="21355d78d48b0458" providerId="LiveId" clId="{7A045A9F-013A-4DED-AA45-8224B416F814}" dt="2024-07-05T06:55:05.215" v="1327" actId="14100"/>
          <ac:spMkLst>
            <pc:docMk/>
            <pc:sldMk cId="2277038517" sldId="4310"/>
            <ac:spMk id="24" creationId="{3132B9E6-45E6-AA4B-30CC-E1C8777C0778}"/>
          </ac:spMkLst>
        </pc:spChg>
        <pc:spChg chg="add mod">
          <ac:chgData name="Chengbin Hu" userId="21355d78d48b0458" providerId="LiveId" clId="{7A045A9F-013A-4DED-AA45-8224B416F814}" dt="2024-07-05T06:50:30.704" v="1269" actId="1076"/>
          <ac:spMkLst>
            <pc:docMk/>
            <pc:sldMk cId="2277038517" sldId="4310"/>
            <ac:spMk id="25" creationId="{C5EC2470-58B4-9EB4-2E87-623DEAD24947}"/>
          </ac:spMkLst>
        </pc:spChg>
        <pc:spChg chg="mod">
          <ac:chgData name="Chengbin Hu" userId="21355d78d48b0458" providerId="LiveId" clId="{7A045A9F-013A-4DED-AA45-8224B416F814}" dt="2024-07-05T06:52:34.533" v="1304"/>
          <ac:spMkLst>
            <pc:docMk/>
            <pc:sldMk cId="2277038517" sldId="4310"/>
            <ac:spMk id="26" creationId="{00000000-0000-0000-0000-000000000000}"/>
          </ac:spMkLst>
        </pc:spChg>
        <pc:spChg chg="add mod">
          <ac:chgData name="Chengbin Hu" userId="21355d78d48b0458" providerId="LiveId" clId="{7A045A9F-013A-4DED-AA45-8224B416F814}" dt="2024-07-05T06:51:25.831" v="1286" actId="1076"/>
          <ac:spMkLst>
            <pc:docMk/>
            <pc:sldMk cId="2277038517" sldId="4310"/>
            <ac:spMk id="27" creationId="{372E730B-AD87-013C-62B5-442B7C246A17}"/>
          </ac:spMkLst>
        </pc:spChg>
        <pc:spChg chg="add mod">
          <ac:chgData name="Chengbin Hu" userId="21355d78d48b0458" providerId="LiveId" clId="{7A045A9F-013A-4DED-AA45-8224B416F814}" dt="2024-07-05T07:08:44.360" v="1452" actId="14100"/>
          <ac:spMkLst>
            <pc:docMk/>
            <pc:sldMk cId="2277038517" sldId="4310"/>
            <ac:spMk id="28" creationId="{EF047452-CC9D-514E-7B08-0879EB11F594}"/>
          </ac:spMkLst>
        </pc:spChg>
        <pc:spChg chg="add mod">
          <ac:chgData name="Chengbin Hu" userId="21355d78d48b0458" providerId="LiveId" clId="{7A045A9F-013A-4DED-AA45-8224B416F814}" dt="2024-07-05T07:02:09.151" v="1407" actId="14100"/>
          <ac:spMkLst>
            <pc:docMk/>
            <pc:sldMk cId="2277038517" sldId="4310"/>
            <ac:spMk id="29" creationId="{8C664A2B-238B-DEA7-E403-800AD3AAEB81}"/>
          </ac:spMkLst>
        </pc:spChg>
        <pc:spChg chg="add mod">
          <ac:chgData name="Chengbin Hu" userId="21355d78d48b0458" providerId="LiveId" clId="{7A045A9F-013A-4DED-AA45-8224B416F814}" dt="2024-07-05T07:02:05.617" v="1406" actId="14100"/>
          <ac:spMkLst>
            <pc:docMk/>
            <pc:sldMk cId="2277038517" sldId="4310"/>
            <ac:spMk id="31" creationId="{D064DA7D-B995-8AE8-C205-004702AF9DFF}"/>
          </ac:spMkLst>
        </pc:spChg>
        <pc:spChg chg="add mod">
          <ac:chgData name="Chengbin Hu" userId="21355d78d48b0458" providerId="LiveId" clId="{7A045A9F-013A-4DED-AA45-8224B416F814}" dt="2024-07-05T06:51:56.928" v="1290" actId="1076"/>
          <ac:spMkLst>
            <pc:docMk/>
            <pc:sldMk cId="2277038517" sldId="4310"/>
            <ac:spMk id="32" creationId="{634749EB-F9BF-7A7B-6EF1-9E409E7A9C15}"/>
          </ac:spMkLst>
        </pc:spChg>
        <pc:spChg chg="add del mod">
          <ac:chgData name="Chengbin Hu" userId="21355d78d48b0458" providerId="LiveId" clId="{7A045A9F-013A-4DED-AA45-8224B416F814}" dt="2024-07-05T06:56:22.512" v="1345" actId="478"/>
          <ac:spMkLst>
            <pc:docMk/>
            <pc:sldMk cId="2277038517" sldId="4310"/>
            <ac:spMk id="33" creationId="{28617E12-3090-2471-0707-2710CED1A70B}"/>
          </ac:spMkLst>
        </pc:spChg>
        <pc:spChg chg="del">
          <ac:chgData name="Chengbin Hu" userId="21355d78d48b0458" providerId="LiveId" clId="{7A045A9F-013A-4DED-AA45-8224B416F814}" dt="2024-07-05T06:47:35.474" v="1235" actId="478"/>
          <ac:spMkLst>
            <pc:docMk/>
            <pc:sldMk cId="2277038517" sldId="4310"/>
            <ac:spMk id="34" creationId="{00000000-0000-0000-0000-000000000000}"/>
          </ac:spMkLst>
        </pc:spChg>
        <pc:spChg chg="del">
          <ac:chgData name="Chengbin Hu" userId="21355d78d48b0458" providerId="LiveId" clId="{7A045A9F-013A-4DED-AA45-8224B416F814}" dt="2024-07-05T06:47:35.474" v="1235" actId="478"/>
          <ac:spMkLst>
            <pc:docMk/>
            <pc:sldMk cId="2277038517" sldId="4310"/>
            <ac:spMk id="35" creationId="{00000000-0000-0000-0000-000000000000}"/>
          </ac:spMkLst>
        </pc:spChg>
        <pc:spChg chg="del">
          <ac:chgData name="Chengbin Hu" userId="21355d78d48b0458" providerId="LiveId" clId="{7A045A9F-013A-4DED-AA45-8224B416F814}" dt="2024-07-05T06:47:35.474" v="1235" actId="478"/>
          <ac:spMkLst>
            <pc:docMk/>
            <pc:sldMk cId="2277038517" sldId="4310"/>
            <ac:spMk id="36" creationId="{00000000-0000-0000-0000-000000000000}"/>
          </ac:spMkLst>
        </pc:spChg>
        <pc:spChg chg="del">
          <ac:chgData name="Chengbin Hu" userId="21355d78d48b0458" providerId="LiveId" clId="{7A045A9F-013A-4DED-AA45-8224B416F814}" dt="2024-07-05T06:47:35.474" v="1235" actId="478"/>
          <ac:spMkLst>
            <pc:docMk/>
            <pc:sldMk cId="2277038517" sldId="4310"/>
            <ac:spMk id="37" creationId="{00000000-0000-0000-0000-000000000000}"/>
          </ac:spMkLst>
        </pc:spChg>
        <pc:spChg chg="del">
          <ac:chgData name="Chengbin Hu" userId="21355d78d48b0458" providerId="LiveId" clId="{7A045A9F-013A-4DED-AA45-8224B416F814}" dt="2024-07-05T06:47:35.474" v="1235" actId="478"/>
          <ac:spMkLst>
            <pc:docMk/>
            <pc:sldMk cId="2277038517" sldId="4310"/>
            <ac:spMk id="38" creationId="{00000000-0000-0000-0000-000000000000}"/>
          </ac:spMkLst>
        </pc:spChg>
        <pc:spChg chg="add del mod">
          <ac:chgData name="Chengbin Hu" userId="21355d78d48b0458" providerId="LiveId" clId="{7A045A9F-013A-4DED-AA45-8224B416F814}" dt="2024-07-05T07:00:26.568" v="1388" actId="478"/>
          <ac:spMkLst>
            <pc:docMk/>
            <pc:sldMk cId="2277038517" sldId="4310"/>
            <ac:spMk id="39" creationId="{17368C0A-AF7F-23AF-FF04-96B022E33441}"/>
          </ac:spMkLst>
        </pc:spChg>
        <pc:spChg chg="add mod">
          <ac:chgData name="Chengbin Hu" userId="21355d78d48b0458" providerId="LiveId" clId="{7A045A9F-013A-4DED-AA45-8224B416F814}" dt="2024-07-05T08:32:41.210" v="1478" actId="1076"/>
          <ac:spMkLst>
            <pc:docMk/>
            <pc:sldMk cId="2277038517" sldId="4310"/>
            <ac:spMk id="40" creationId="{AF321AC0-9067-ED80-E50C-919A1A87771B}"/>
          </ac:spMkLst>
        </pc:spChg>
        <pc:spChg chg="add mod">
          <ac:chgData name="Chengbin Hu" userId="21355d78d48b0458" providerId="LiveId" clId="{7A045A9F-013A-4DED-AA45-8224B416F814}" dt="2024-07-05T07:08:59.448" v="1455" actId="1076"/>
          <ac:spMkLst>
            <pc:docMk/>
            <pc:sldMk cId="2277038517" sldId="4310"/>
            <ac:spMk id="43" creationId="{A947D56E-198C-3102-5F22-0E877A03B699}"/>
          </ac:spMkLst>
        </pc:spChg>
        <pc:spChg chg="add mod">
          <ac:chgData name="Chengbin Hu" userId="21355d78d48b0458" providerId="LiveId" clId="{7A045A9F-013A-4DED-AA45-8224B416F814}" dt="2024-07-05T07:08:46.743" v="1453" actId="14100"/>
          <ac:spMkLst>
            <pc:docMk/>
            <pc:sldMk cId="2277038517" sldId="4310"/>
            <ac:spMk id="47" creationId="{898B9BE7-FD1F-FB03-270C-773AD7B6B097}"/>
          </ac:spMkLst>
        </pc:spChg>
        <pc:spChg chg="del">
          <ac:chgData name="Chengbin Hu" userId="21355d78d48b0458" providerId="LiveId" clId="{7A045A9F-013A-4DED-AA45-8224B416F814}" dt="2024-07-05T06:47:35.474" v="1235" actId="478"/>
          <ac:spMkLst>
            <pc:docMk/>
            <pc:sldMk cId="2277038517" sldId="4310"/>
            <ac:spMk id="49" creationId="{00000000-0000-0000-0000-000000000000}"/>
          </ac:spMkLst>
        </pc:spChg>
        <pc:spChg chg="del">
          <ac:chgData name="Chengbin Hu" userId="21355d78d48b0458" providerId="LiveId" clId="{7A045A9F-013A-4DED-AA45-8224B416F814}" dt="2024-07-05T06:47:35.474" v="1235" actId="478"/>
          <ac:spMkLst>
            <pc:docMk/>
            <pc:sldMk cId="2277038517" sldId="4310"/>
            <ac:spMk id="50" creationId="{00000000-0000-0000-0000-000000000000}"/>
          </ac:spMkLst>
        </pc:spChg>
        <pc:spChg chg="del">
          <ac:chgData name="Chengbin Hu" userId="21355d78d48b0458" providerId="LiveId" clId="{7A045A9F-013A-4DED-AA45-8224B416F814}" dt="2024-07-05T06:47:35.474" v="1235" actId="478"/>
          <ac:spMkLst>
            <pc:docMk/>
            <pc:sldMk cId="2277038517" sldId="4310"/>
            <ac:spMk id="51" creationId="{00000000-0000-0000-0000-000000000000}"/>
          </ac:spMkLst>
        </pc:spChg>
        <pc:spChg chg="del">
          <ac:chgData name="Chengbin Hu" userId="21355d78d48b0458" providerId="LiveId" clId="{7A045A9F-013A-4DED-AA45-8224B416F814}" dt="2024-07-05T06:47:35.474" v="1235" actId="478"/>
          <ac:spMkLst>
            <pc:docMk/>
            <pc:sldMk cId="2277038517" sldId="4310"/>
            <ac:spMk id="52" creationId="{00000000-0000-0000-0000-000000000000}"/>
          </ac:spMkLst>
        </pc:spChg>
        <pc:spChg chg="add mod">
          <ac:chgData name="Chengbin Hu" userId="21355d78d48b0458" providerId="LiveId" clId="{7A045A9F-013A-4DED-AA45-8224B416F814}" dt="2024-07-05T07:03:09.327" v="1422" actId="14100"/>
          <ac:spMkLst>
            <pc:docMk/>
            <pc:sldMk cId="2277038517" sldId="4310"/>
            <ac:spMk id="53" creationId="{3138FA7B-2275-A9D5-91FD-91FEA23C1892}"/>
          </ac:spMkLst>
        </pc:spChg>
        <pc:spChg chg="add del mod">
          <ac:chgData name="Chengbin Hu" userId="21355d78d48b0458" providerId="LiveId" clId="{7A045A9F-013A-4DED-AA45-8224B416F814}" dt="2024-07-05T07:02:34.834" v="1413" actId="478"/>
          <ac:spMkLst>
            <pc:docMk/>
            <pc:sldMk cId="2277038517" sldId="4310"/>
            <ac:spMk id="54" creationId="{3BAE0A3B-3281-EB6E-04D8-2AD0A85AEB25}"/>
          </ac:spMkLst>
        </pc:spChg>
        <pc:spChg chg="del">
          <ac:chgData name="Chengbin Hu" userId="21355d78d48b0458" providerId="LiveId" clId="{7A045A9F-013A-4DED-AA45-8224B416F814}" dt="2024-07-05T06:47:35.474" v="1235" actId="478"/>
          <ac:spMkLst>
            <pc:docMk/>
            <pc:sldMk cId="2277038517" sldId="4310"/>
            <ac:spMk id="55" creationId="{00000000-0000-0000-0000-000000000000}"/>
          </ac:spMkLst>
        </pc:spChg>
        <pc:spChg chg="del">
          <ac:chgData name="Chengbin Hu" userId="21355d78d48b0458" providerId="LiveId" clId="{7A045A9F-013A-4DED-AA45-8224B416F814}" dt="2024-07-05T06:47:35.474" v="1235" actId="478"/>
          <ac:spMkLst>
            <pc:docMk/>
            <pc:sldMk cId="2277038517" sldId="4310"/>
            <ac:spMk id="56" creationId="{00000000-0000-0000-0000-000000000000}"/>
          </ac:spMkLst>
        </pc:spChg>
        <pc:spChg chg="del">
          <ac:chgData name="Chengbin Hu" userId="21355d78d48b0458" providerId="LiveId" clId="{7A045A9F-013A-4DED-AA45-8224B416F814}" dt="2024-07-05T06:47:35.474" v="1235" actId="478"/>
          <ac:spMkLst>
            <pc:docMk/>
            <pc:sldMk cId="2277038517" sldId="4310"/>
            <ac:spMk id="57" creationId="{00000000-0000-0000-0000-000000000000}"/>
          </ac:spMkLst>
        </pc:spChg>
        <pc:spChg chg="del">
          <ac:chgData name="Chengbin Hu" userId="21355d78d48b0458" providerId="LiveId" clId="{7A045A9F-013A-4DED-AA45-8224B416F814}" dt="2024-07-05T06:47:35.474" v="1235" actId="478"/>
          <ac:spMkLst>
            <pc:docMk/>
            <pc:sldMk cId="2277038517" sldId="4310"/>
            <ac:spMk id="58" creationId="{00000000-0000-0000-0000-000000000000}"/>
          </ac:spMkLst>
        </pc:spChg>
        <pc:spChg chg="add mod">
          <ac:chgData name="Chengbin Hu" userId="21355d78d48b0458" providerId="LiveId" clId="{7A045A9F-013A-4DED-AA45-8224B416F814}" dt="2024-07-05T07:08:49.720" v="1454" actId="14100"/>
          <ac:spMkLst>
            <pc:docMk/>
            <pc:sldMk cId="2277038517" sldId="4310"/>
            <ac:spMk id="59" creationId="{FF04CBA3-8CDF-EC55-F7AC-E95ACD066E66}"/>
          </ac:spMkLst>
        </pc:spChg>
        <pc:spChg chg="add mod">
          <ac:chgData name="Chengbin Hu" userId="21355d78d48b0458" providerId="LiveId" clId="{7A045A9F-013A-4DED-AA45-8224B416F814}" dt="2024-07-05T07:02:50.024" v="1417" actId="14100"/>
          <ac:spMkLst>
            <pc:docMk/>
            <pc:sldMk cId="2277038517" sldId="4310"/>
            <ac:spMk id="60" creationId="{3E6A95A1-48A6-E58B-DE78-0196CE3913D6}"/>
          </ac:spMkLst>
        </pc:spChg>
        <pc:spChg chg="add del mod">
          <ac:chgData name="Chengbin Hu" userId="21355d78d48b0458" providerId="LiveId" clId="{7A045A9F-013A-4DED-AA45-8224B416F814}" dt="2024-07-05T07:02:33.641" v="1412" actId="478"/>
          <ac:spMkLst>
            <pc:docMk/>
            <pc:sldMk cId="2277038517" sldId="4310"/>
            <ac:spMk id="61" creationId="{F65E32E3-A661-D0AF-8EBE-632FBFFA96C7}"/>
          </ac:spMkLst>
        </pc:spChg>
        <pc:spChg chg="add mod">
          <ac:chgData name="Chengbin Hu" userId="21355d78d48b0458" providerId="LiveId" clId="{7A045A9F-013A-4DED-AA45-8224B416F814}" dt="2024-07-05T07:07:11.216" v="1428" actId="1076"/>
          <ac:spMkLst>
            <pc:docMk/>
            <pc:sldMk cId="2277038517" sldId="4310"/>
            <ac:spMk id="62" creationId="{628446EA-4AD7-2B74-9779-E6A930B294D9}"/>
          </ac:spMkLst>
        </pc:spChg>
        <pc:spChg chg="add mod">
          <ac:chgData name="Chengbin Hu" userId="21355d78d48b0458" providerId="LiveId" clId="{7A045A9F-013A-4DED-AA45-8224B416F814}" dt="2024-07-05T07:07:27.644" v="1434"/>
          <ac:spMkLst>
            <pc:docMk/>
            <pc:sldMk cId="2277038517" sldId="4310"/>
            <ac:spMk id="63" creationId="{645FD380-7930-845A-CFAE-05B83BFCED13}"/>
          </ac:spMkLst>
        </pc:spChg>
        <pc:spChg chg="add mod">
          <ac:chgData name="Chengbin Hu" userId="21355d78d48b0458" providerId="LiveId" clId="{7A045A9F-013A-4DED-AA45-8224B416F814}" dt="2024-07-05T07:08:08.895" v="1445" actId="1076"/>
          <ac:spMkLst>
            <pc:docMk/>
            <pc:sldMk cId="2277038517" sldId="4310"/>
            <ac:spMk id="64" creationId="{22576F06-D8F8-5C60-FD97-CF78754AD1B4}"/>
          </ac:spMkLst>
        </pc:spChg>
        <pc:spChg chg="add mod">
          <ac:chgData name="Chengbin Hu" userId="21355d78d48b0458" providerId="LiveId" clId="{7A045A9F-013A-4DED-AA45-8224B416F814}" dt="2024-07-05T07:08:12.423" v="1446"/>
          <ac:spMkLst>
            <pc:docMk/>
            <pc:sldMk cId="2277038517" sldId="4310"/>
            <ac:spMk id="65" creationId="{BC9AD395-981A-07A3-046A-4CD4E6F50A26}"/>
          </ac:spMkLst>
        </pc:spChg>
        <pc:spChg chg="add mod">
          <ac:chgData name="Chengbin Hu" userId="21355d78d48b0458" providerId="LiveId" clId="{7A045A9F-013A-4DED-AA45-8224B416F814}" dt="2024-07-05T07:08:36.929" v="1451"/>
          <ac:spMkLst>
            <pc:docMk/>
            <pc:sldMk cId="2277038517" sldId="4310"/>
            <ac:spMk id="66" creationId="{A28048AC-A099-B408-9F38-23CC0D04C716}"/>
          </ac:spMkLst>
        </pc:spChg>
        <pc:spChg chg="del">
          <ac:chgData name="Chengbin Hu" userId="21355d78d48b0458" providerId="LiveId" clId="{7A045A9F-013A-4DED-AA45-8224B416F814}" dt="2024-07-05T06:47:35.474" v="1235" actId="478"/>
          <ac:spMkLst>
            <pc:docMk/>
            <pc:sldMk cId="2277038517" sldId="4310"/>
            <ac:spMk id="67" creationId="{00000000-0000-0000-0000-000000000000}"/>
          </ac:spMkLst>
        </pc:spChg>
        <pc:spChg chg="del">
          <ac:chgData name="Chengbin Hu" userId="21355d78d48b0458" providerId="LiveId" clId="{7A045A9F-013A-4DED-AA45-8224B416F814}" dt="2024-07-05T06:47:35.474" v="1235" actId="478"/>
          <ac:spMkLst>
            <pc:docMk/>
            <pc:sldMk cId="2277038517" sldId="4310"/>
            <ac:spMk id="68" creationId="{00000000-0000-0000-0000-000000000000}"/>
          </ac:spMkLst>
        </pc:spChg>
        <pc:spChg chg="del">
          <ac:chgData name="Chengbin Hu" userId="21355d78d48b0458" providerId="LiveId" clId="{7A045A9F-013A-4DED-AA45-8224B416F814}" dt="2024-07-05T06:47:35.474" v="1235" actId="478"/>
          <ac:spMkLst>
            <pc:docMk/>
            <pc:sldMk cId="2277038517" sldId="4310"/>
            <ac:spMk id="69" creationId="{00000000-0000-0000-0000-000000000000}"/>
          </ac:spMkLst>
        </pc:spChg>
        <pc:spChg chg="del">
          <ac:chgData name="Chengbin Hu" userId="21355d78d48b0458" providerId="LiveId" clId="{7A045A9F-013A-4DED-AA45-8224B416F814}" dt="2024-07-05T06:47:35.474" v="1235" actId="478"/>
          <ac:spMkLst>
            <pc:docMk/>
            <pc:sldMk cId="2277038517" sldId="4310"/>
            <ac:spMk id="70" creationId="{00000000-0000-0000-0000-000000000000}"/>
          </ac:spMkLst>
        </pc:spChg>
        <pc:spChg chg="add mod">
          <ac:chgData name="Chengbin Hu" userId="21355d78d48b0458" providerId="LiveId" clId="{7A045A9F-013A-4DED-AA45-8224B416F814}" dt="2024-07-05T08:31:09.573" v="1476" actId="1076"/>
          <ac:spMkLst>
            <pc:docMk/>
            <pc:sldMk cId="2277038517" sldId="4310"/>
            <ac:spMk id="75" creationId="{27A54512-E5F2-D9F1-3F25-80998CEBB63C}"/>
          </ac:spMkLst>
        </pc:spChg>
        <pc:spChg chg="del">
          <ac:chgData name="Chengbin Hu" userId="21355d78d48b0458" providerId="LiveId" clId="{7A045A9F-013A-4DED-AA45-8224B416F814}" dt="2024-07-05T06:47:35.474" v="1235" actId="478"/>
          <ac:spMkLst>
            <pc:docMk/>
            <pc:sldMk cId="2277038517" sldId="4310"/>
            <ac:spMk id="92" creationId="{00000000-0000-0000-0000-000000000000}"/>
          </ac:spMkLst>
        </pc:spChg>
        <pc:spChg chg="del">
          <ac:chgData name="Chengbin Hu" userId="21355d78d48b0458" providerId="LiveId" clId="{7A045A9F-013A-4DED-AA45-8224B416F814}" dt="2024-07-05T06:47:35.474" v="1235" actId="478"/>
          <ac:spMkLst>
            <pc:docMk/>
            <pc:sldMk cId="2277038517" sldId="4310"/>
            <ac:spMk id="95" creationId="{00000000-0000-0000-0000-000000000000}"/>
          </ac:spMkLst>
        </pc:spChg>
        <pc:spChg chg="del">
          <ac:chgData name="Chengbin Hu" userId="21355d78d48b0458" providerId="LiveId" clId="{7A045A9F-013A-4DED-AA45-8224B416F814}" dt="2024-07-05T06:47:35.474" v="1235" actId="478"/>
          <ac:spMkLst>
            <pc:docMk/>
            <pc:sldMk cId="2277038517" sldId="4310"/>
            <ac:spMk id="97" creationId="{00000000-0000-0000-0000-000000000000}"/>
          </ac:spMkLst>
        </pc:spChg>
        <pc:grpChg chg="add mod">
          <ac:chgData name="Chengbin Hu" userId="21355d78d48b0458" providerId="LiveId" clId="{7A045A9F-013A-4DED-AA45-8224B416F814}" dt="2024-07-05T06:47:36.908" v="1236"/>
          <ac:grpSpMkLst>
            <pc:docMk/>
            <pc:sldMk cId="2277038517" sldId="4310"/>
            <ac:grpSpMk id="3" creationId="{7FD5AF4D-98A9-1CD8-277E-3DF5BD0567CC}"/>
          </ac:grpSpMkLst>
        </pc:grpChg>
        <pc:grpChg chg="mod">
          <ac:chgData name="Chengbin Hu" userId="21355d78d48b0458" providerId="LiveId" clId="{7A045A9F-013A-4DED-AA45-8224B416F814}" dt="2024-07-05T06:47:36.908" v="1236"/>
          <ac:grpSpMkLst>
            <pc:docMk/>
            <pc:sldMk cId="2277038517" sldId="4310"/>
            <ac:grpSpMk id="7" creationId="{2910C6DA-84E6-DAF0-52FE-4EDA0D6DFF56}"/>
          </ac:grpSpMkLst>
        </pc:grpChg>
        <pc:grpChg chg="mod">
          <ac:chgData name="Chengbin Hu" userId="21355d78d48b0458" providerId="LiveId" clId="{7A045A9F-013A-4DED-AA45-8224B416F814}" dt="2024-07-05T06:47:36.908" v="1236"/>
          <ac:grpSpMkLst>
            <pc:docMk/>
            <pc:sldMk cId="2277038517" sldId="4310"/>
            <ac:grpSpMk id="8" creationId="{2683D1F9-9B4B-A253-2551-F7856E0548AF}"/>
          </ac:grpSpMkLst>
        </pc:grpChg>
        <pc:grpChg chg="mod">
          <ac:chgData name="Chengbin Hu" userId="21355d78d48b0458" providerId="LiveId" clId="{7A045A9F-013A-4DED-AA45-8224B416F814}" dt="2024-07-05T06:47:36.908" v="1236"/>
          <ac:grpSpMkLst>
            <pc:docMk/>
            <pc:sldMk cId="2277038517" sldId="4310"/>
            <ac:grpSpMk id="9" creationId="{446003E7-5736-9C85-63D9-7FF714271CE6}"/>
          </ac:grpSpMkLst>
        </pc:grpChg>
        <pc:picChg chg="del">
          <ac:chgData name="Chengbin Hu" userId="21355d78d48b0458" providerId="LiveId" clId="{7A045A9F-013A-4DED-AA45-8224B416F814}" dt="2024-07-05T06:47:35.474" v="1235" actId="478"/>
          <ac:picMkLst>
            <pc:docMk/>
            <pc:sldMk cId="2277038517" sldId="4310"/>
            <ac:picMk id="30" creationId="{00000000-0000-0000-0000-000000000000}"/>
          </ac:picMkLst>
        </pc:picChg>
        <pc:picChg chg="add del mod">
          <ac:chgData name="Chengbin Hu" userId="21355d78d48b0458" providerId="LiveId" clId="{7A045A9F-013A-4DED-AA45-8224B416F814}" dt="2024-07-05T06:59:11.386" v="1382" actId="478"/>
          <ac:picMkLst>
            <pc:docMk/>
            <pc:sldMk cId="2277038517" sldId="4310"/>
            <ac:picMk id="46" creationId="{2F3ED680-C26F-86B1-98E4-5D7380DB1F92}"/>
          </ac:picMkLst>
        </pc:picChg>
        <pc:picChg chg="add mod">
          <ac:chgData name="Chengbin Hu" userId="21355d78d48b0458" providerId="LiveId" clId="{7A045A9F-013A-4DED-AA45-8224B416F814}" dt="2024-07-05T08:30:18.203" v="1467" actId="1076"/>
          <ac:picMkLst>
            <pc:docMk/>
            <pc:sldMk cId="2277038517" sldId="4310"/>
            <ac:picMk id="72" creationId="{5F34A24D-8A83-0E72-305D-BF86A500712E}"/>
          </ac:picMkLst>
        </pc:picChg>
        <pc:picChg chg="add mod">
          <ac:chgData name="Chengbin Hu" userId="21355d78d48b0458" providerId="LiveId" clId="{7A045A9F-013A-4DED-AA45-8224B416F814}" dt="2024-07-05T08:30:22.835" v="1469" actId="1076"/>
          <ac:picMkLst>
            <pc:docMk/>
            <pc:sldMk cId="2277038517" sldId="4310"/>
            <ac:picMk id="73" creationId="{DD970C90-1E69-815D-7D37-2FA71D02B130}"/>
          </ac:picMkLst>
        </pc:picChg>
        <pc:picChg chg="add mod">
          <ac:chgData name="Chengbin Hu" userId="21355d78d48b0458" providerId="LiveId" clId="{7A045A9F-013A-4DED-AA45-8224B416F814}" dt="2024-07-05T08:30:57.741" v="1473"/>
          <ac:picMkLst>
            <pc:docMk/>
            <pc:sldMk cId="2277038517" sldId="4310"/>
            <ac:picMk id="74" creationId="{474B0C94-126D-8CF1-0E8F-A17FD1B4A7BF}"/>
          </ac:picMkLst>
        </pc:picChg>
        <pc:cxnChg chg="del">
          <ac:chgData name="Chengbin Hu" userId="21355d78d48b0458" providerId="LiveId" clId="{7A045A9F-013A-4DED-AA45-8224B416F814}" dt="2024-07-05T06:47:35.474" v="1235" actId="478"/>
          <ac:cxnSpMkLst>
            <pc:docMk/>
            <pc:sldMk cId="2277038517" sldId="4310"/>
            <ac:cxnSpMk id="41" creationId="{00000000-0000-0000-0000-000000000000}"/>
          </ac:cxnSpMkLst>
        </pc:cxnChg>
        <pc:cxnChg chg="del">
          <ac:chgData name="Chengbin Hu" userId="21355d78d48b0458" providerId="LiveId" clId="{7A045A9F-013A-4DED-AA45-8224B416F814}" dt="2024-07-05T06:47:35.474" v="1235" actId="478"/>
          <ac:cxnSpMkLst>
            <pc:docMk/>
            <pc:sldMk cId="2277038517" sldId="4310"/>
            <ac:cxnSpMk id="42" creationId="{00000000-0000-0000-0000-000000000000}"/>
          </ac:cxnSpMkLst>
        </pc:cxnChg>
        <pc:cxnChg chg="del">
          <ac:chgData name="Chengbin Hu" userId="21355d78d48b0458" providerId="LiveId" clId="{7A045A9F-013A-4DED-AA45-8224B416F814}" dt="2024-07-05T06:47:35.474" v="1235" actId="478"/>
          <ac:cxnSpMkLst>
            <pc:docMk/>
            <pc:sldMk cId="2277038517" sldId="4310"/>
            <ac:cxnSpMk id="44" creationId="{00000000-0000-0000-0000-000000000000}"/>
          </ac:cxnSpMkLst>
        </pc:cxnChg>
        <pc:cxnChg chg="del">
          <ac:chgData name="Chengbin Hu" userId="21355d78d48b0458" providerId="LiveId" clId="{7A045A9F-013A-4DED-AA45-8224B416F814}" dt="2024-07-05T06:47:35.474" v="1235" actId="478"/>
          <ac:cxnSpMkLst>
            <pc:docMk/>
            <pc:sldMk cId="2277038517" sldId="4310"/>
            <ac:cxnSpMk id="48" creationId="{00000000-0000-0000-0000-000000000000}"/>
          </ac:cxnSpMkLst>
        </pc:cxnChg>
      </pc:sldChg>
      <pc:sldMasterChg chg="del delSldLayout">
        <pc:chgData name="Chengbin Hu" userId="21355d78d48b0458" providerId="LiveId" clId="{7A045A9F-013A-4DED-AA45-8224B416F814}" dt="2024-07-05T08:33:05.485" v="1482" actId="2696"/>
        <pc:sldMasterMkLst>
          <pc:docMk/>
          <pc:sldMasterMk cId="3400507366" sldId="2147483648"/>
        </pc:sldMasterMkLst>
        <pc:sldLayoutChg chg="del">
          <pc:chgData name="Chengbin Hu" userId="21355d78d48b0458" providerId="LiveId" clId="{7A045A9F-013A-4DED-AA45-8224B416F814}" dt="2024-07-05T08:33:05.485" v="1482" actId="2696"/>
          <pc:sldLayoutMkLst>
            <pc:docMk/>
            <pc:sldMasterMk cId="3400507366" sldId="2147483648"/>
            <pc:sldLayoutMk cId="2055994782" sldId="2147483649"/>
          </pc:sldLayoutMkLst>
        </pc:sldLayoutChg>
        <pc:sldLayoutChg chg="del">
          <pc:chgData name="Chengbin Hu" userId="21355d78d48b0458" providerId="LiveId" clId="{7A045A9F-013A-4DED-AA45-8224B416F814}" dt="2024-07-05T08:33:05.485" v="1482" actId="2696"/>
          <pc:sldLayoutMkLst>
            <pc:docMk/>
            <pc:sldMasterMk cId="3400507366" sldId="2147483648"/>
            <pc:sldLayoutMk cId="3029864635" sldId="2147483650"/>
          </pc:sldLayoutMkLst>
        </pc:sldLayoutChg>
        <pc:sldLayoutChg chg="del">
          <pc:chgData name="Chengbin Hu" userId="21355d78d48b0458" providerId="LiveId" clId="{7A045A9F-013A-4DED-AA45-8224B416F814}" dt="2024-07-05T08:33:05.485" v="1482" actId="2696"/>
          <pc:sldLayoutMkLst>
            <pc:docMk/>
            <pc:sldMasterMk cId="3400507366" sldId="2147483648"/>
            <pc:sldLayoutMk cId="835096356" sldId="2147483651"/>
          </pc:sldLayoutMkLst>
        </pc:sldLayoutChg>
        <pc:sldLayoutChg chg="del">
          <pc:chgData name="Chengbin Hu" userId="21355d78d48b0458" providerId="LiveId" clId="{7A045A9F-013A-4DED-AA45-8224B416F814}" dt="2024-07-05T08:33:05.485" v="1482" actId="2696"/>
          <pc:sldLayoutMkLst>
            <pc:docMk/>
            <pc:sldMasterMk cId="3400507366" sldId="2147483648"/>
            <pc:sldLayoutMk cId="4197175" sldId="2147483652"/>
          </pc:sldLayoutMkLst>
        </pc:sldLayoutChg>
        <pc:sldLayoutChg chg="del">
          <pc:chgData name="Chengbin Hu" userId="21355d78d48b0458" providerId="LiveId" clId="{7A045A9F-013A-4DED-AA45-8224B416F814}" dt="2024-07-05T08:33:05.485" v="1482" actId="2696"/>
          <pc:sldLayoutMkLst>
            <pc:docMk/>
            <pc:sldMasterMk cId="3400507366" sldId="2147483648"/>
            <pc:sldLayoutMk cId="2196264435" sldId="2147483653"/>
          </pc:sldLayoutMkLst>
        </pc:sldLayoutChg>
        <pc:sldLayoutChg chg="del">
          <pc:chgData name="Chengbin Hu" userId="21355d78d48b0458" providerId="LiveId" clId="{7A045A9F-013A-4DED-AA45-8224B416F814}" dt="2024-07-05T08:33:05.485" v="1482" actId="2696"/>
          <pc:sldLayoutMkLst>
            <pc:docMk/>
            <pc:sldMasterMk cId="3400507366" sldId="2147483648"/>
            <pc:sldLayoutMk cId="4289865869" sldId="2147483654"/>
          </pc:sldLayoutMkLst>
        </pc:sldLayoutChg>
        <pc:sldLayoutChg chg="del">
          <pc:chgData name="Chengbin Hu" userId="21355d78d48b0458" providerId="LiveId" clId="{7A045A9F-013A-4DED-AA45-8224B416F814}" dt="2024-07-05T08:33:05.485" v="1482" actId="2696"/>
          <pc:sldLayoutMkLst>
            <pc:docMk/>
            <pc:sldMasterMk cId="3400507366" sldId="2147483648"/>
            <pc:sldLayoutMk cId="3204184064" sldId="2147483655"/>
          </pc:sldLayoutMkLst>
        </pc:sldLayoutChg>
        <pc:sldLayoutChg chg="del">
          <pc:chgData name="Chengbin Hu" userId="21355d78d48b0458" providerId="LiveId" clId="{7A045A9F-013A-4DED-AA45-8224B416F814}" dt="2024-07-05T08:33:05.485" v="1482" actId="2696"/>
          <pc:sldLayoutMkLst>
            <pc:docMk/>
            <pc:sldMasterMk cId="3400507366" sldId="2147483648"/>
            <pc:sldLayoutMk cId="1607699235" sldId="2147483656"/>
          </pc:sldLayoutMkLst>
        </pc:sldLayoutChg>
        <pc:sldLayoutChg chg="del">
          <pc:chgData name="Chengbin Hu" userId="21355d78d48b0458" providerId="LiveId" clId="{7A045A9F-013A-4DED-AA45-8224B416F814}" dt="2024-07-05T08:33:05.485" v="1482" actId="2696"/>
          <pc:sldLayoutMkLst>
            <pc:docMk/>
            <pc:sldMasterMk cId="3400507366" sldId="2147483648"/>
            <pc:sldLayoutMk cId="1153375623" sldId="2147483657"/>
          </pc:sldLayoutMkLst>
        </pc:sldLayoutChg>
        <pc:sldLayoutChg chg="del">
          <pc:chgData name="Chengbin Hu" userId="21355d78d48b0458" providerId="LiveId" clId="{7A045A9F-013A-4DED-AA45-8224B416F814}" dt="2024-07-05T08:33:05.485" v="1482" actId="2696"/>
          <pc:sldLayoutMkLst>
            <pc:docMk/>
            <pc:sldMasterMk cId="3400507366" sldId="2147483648"/>
            <pc:sldLayoutMk cId="3005972216" sldId="2147483658"/>
          </pc:sldLayoutMkLst>
        </pc:sldLayoutChg>
        <pc:sldLayoutChg chg="del">
          <pc:chgData name="Chengbin Hu" userId="21355d78d48b0458" providerId="LiveId" clId="{7A045A9F-013A-4DED-AA45-8224B416F814}" dt="2024-07-05T08:33:05.485" v="1482" actId="2696"/>
          <pc:sldLayoutMkLst>
            <pc:docMk/>
            <pc:sldMasterMk cId="3400507366" sldId="2147483648"/>
            <pc:sldLayoutMk cId="2030837241"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DA1F54-36AE-4A37-9AC7-BCE1A995078D}" type="datetimeFigureOut">
              <a:rPr lang="zh-CN" altLang="en-US" smtClean="0"/>
              <a:t>2024-07-05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A67C9-0E82-446A-BD7B-C0E56AA2A061}" type="slidenum">
              <a:rPr lang="zh-CN" altLang="en-US" smtClean="0"/>
              <a:t>‹#›</a:t>
            </a:fld>
            <a:endParaRPr lang="zh-CN" altLang="en-US"/>
          </a:p>
        </p:txBody>
      </p:sp>
    </p:spTree>
    <p:extLst>
      <p:ext uri="{BB962C8B-B14F-4D97-AF65-F5344CB8AC3E}">
        <p14:creationId xmlns:p14="http://schemas.microsoft.com/office/powerpoint/2010/main" val="4170392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13A67C9-0E82-446A-BD7B-C0E56AA2A061}" type="slidenum">
              <a:rPr lang="zh-CN" altLang="en-US" smtClean="0"/>
              <a:t>5</a:t>
            </a:fld>
            <a:endParaRPr lang="zh-CN" altLang="en-US"/>
          </a:p>
        </p:txBody>
      </p:sp>
    </p:spTree>
    <p:extLst>
      <p:ext uri="{BB962C8B-B14F-4D97-AF65-F5344CB8AC3E}">
        <p14:creationId xmlns:p14="http://schemas.microsoft.com/office/powerpoint/2010/main" val="3008860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083" indent="0" algn="ctr">
              <a:buNone/>
              <a:defRPr sz="1600"/>
            </a:lvl8pPr>
            <a:lvl9pPr marL="3657283"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7CA0FA5A-AF16-4892-90C9-FA8908090689}" type="datetimeFigureOut">
              <a:rPr lang="zh-CN" altLang="en-US" smtClean="0"/>
              <a:t>2024-07-05</a:t>
            </a:fld>
            <a:endParaRPr lang="zh-CN" alt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EAED6AA6-0AA8-4E22-9DE9-C85229159722}" type="slidenum">
              <a:rPr lang="zh-CN" altLang="en-US" smtClean="0"/>
              <a:t>‹#›</a:t>
            </a:fld>
            <a:endParaRPr lang="zh-CN" altLang="en-US"/>
          </a:p>
        </p:txBody>
      </p:sp>
      <p:sp>
        <p:nvSpPr>
          <p:cNvPr id="7" name="Slide Number Placeholder 5"/>
          <p:cNvSpPr txBox="1"/>
          <p:nvPr userDrawn="1"/>
        </p:nvSpPr>
        <p:spPr>
          <a:xfrm>
            <a:off x="8610600" y="6356351"/>
            <a:ext cx="2743200" cy="365125"/>
          </a:xfrm>
          <a:prstGeom prst="rect">
            <a:avLst/>
          </a:prstGeom>
        </p:spPr>
        <p:txBody>
          <a:bodyPr/>
          <a:lstStyle>
            <a:defPPr>
              <a:defRPr lang="zh-CN"/>
            </a:defPPr>
            <a:lvl1pPr marL="0" algn="l" defTabSz="1828165" rtl="0" eaLnBrk="1" latinLnBrk="0" hangingPunct="1">
              <a:defRPr sz="3600" kern="1200">
                <a:solidFill>
                  <a:schemeClr val="tx1"/>
                </a:solidFill>
                <a:latin typeface="+mn-lt"/>
                <a:ea typeface="+mn-ea"/>
                <a:cs typeface="+mn-cs"/>
              </a:defRPr>
            </a:lvl1pPr>
            <a:lvl2pPr marL="914400" algn="l" defTabSz="1828165" rtl="0" eaLnBrk="1" latinLnBrk="0" hangingPunct="1">
              <a:defRPr sz="3600" kern="1200">
                <a:solidFill>
                  <a:schemeClr val="tx1"/>
                </a:solidFill>
                <a:latin typeface="+mn-lt"/>
                <a:ea typeface="+mn-ea"/>
                <a:cs typeface="+mn-cs"/>
              </a:defRPr>
            </a:lvl2pPr>
            <a:lvl3pPr marL="1828165" algn="l" defTabSz="1828165" rtl="0" eaLnBrk="1" latinLnBrk="0" hangingPunct="1">
              <a:defRPr sz="3600" kern="1200">
                <a:solidFill>
                  <a:schemeClr val="tx1"/>
                </a:solidFill>
                <a:latin typeface="+mn-lt"/>
                <a:ea typeface="+mn-ea"/>
                <a:cs typeface="+mn-cs"/>
              </a:defRPr>
            </a:lvl3pPr>
            <a:lvl4pPr marL="2742565" algn="l" defTabSz="1828165" rtl="0" eaLnBrk="1" latinLnBrk="0" hangingPunct="1">
              <a:defRPr sz="3600" kern="1200">
                <a:solidFill>
                  <a:schemeClr val="tx1"/>
                </a:solidFill>
                <a:latin typeface="+mn-lt"/>
                <a:ea typeface="+mn-ea"/>
                <a:cs typeface="+mn-cs"/>
              </a:defRPr>
            </a:lvl4pPr>
            <a:lvl5pPr marL="3656965" algn="l" defTabSz="1828165" rtl="0" eaLnBrk="1" latinLnBrk="0" hangingPunct="1">
              <a:defRPr sz="3600" kern="1200">
                <a:solidFill>
                  <a:schemeClr val="tx1"/>
                </a:solidFill>
                <a:latin typeface="+mn-lt"/>
                <a:ea typeface="+mn-ea"/>
                <a:cs typeface="+mn-cs"/>
              </a:defRPr>
            </a:lvl5pPr>
            <a:lvl6pPr marL="4571365" algn="l" defTabSz="1828165" rtl="0" eaLnBrk="1" latinLnBrk="0" hangingPunct="1">
              <a:defRPr sz="3600" kern="1200">
                <a:solidFill>
                  <a:schemeClr val="tx1"/>
                </a:solidFill>
                <a:latin typeface="+mn-lt"/>
                <a:ea typeface="+mn-ea"/>
                <a:cs typeface="+mn-cs"/>
              </a:defRPr>
            </a:lvl6pPr>
            <a:lvl7pPr marL="5485130" algn="l" defTabSz="1828165" rtl="0" eaLnBrk="1" latinLnBrk="0" hangingPunct="1">
              <a:defRPr sz="3600" kern="1200">
                <a:solidFill>
                  <a:schemeClr val="tx1"/>
                </a:solidFill>
                <a:latin typeface="+mn-lt"/>
                <a:ea typeface="+mn-ea"/>
                <a:cs typeface="+mn-cs"/>
              </a:defRPr>
            </a:lvl7pPr>
            <a:lvl8pPr marL="6399530" algn="l" defTabSz="1828165" rtl="0" eaLnBrk="1" latinLnBrk="0" hangingPunct="1">
              <a:defRPr sz="3600" kern="1200">
                <a:solidFill>
                  <a:schemeClr val="tx1"/>
                </a:solidFill>
                <a:latin typeface="+mn-lt"/>
                <a:ea typeface="+mn-ea"/>
                <a:cs typeface="+mn-cs"/>
              </a:defRPr>
            </a:lvl8pPr>
            <a:lvl9pPr marL="7313930" algn="l" defTabSz="1828165" rtl="0" eaLnBrk="1" latinLnBrk="0" hangingPunct="1">
              <a:defRPr sz="3600" kern="1200">
                <a:solidFill>
                  <a:schemeClr val="tx1"/>
                </a:solidFill>
                <a:latin typeface="+mn-lt"/>
                <a:ea typeface="+mn-ea"/>
                <a:cs typeface="+mn-cs"/>
              </a:defRPr>
            </a:lvl9pPr>
          </a:lstStyle>
          <a:p>
            <a:pPr algn="r"/>
            <a:r>
              <a:rPr lang="en-US" altLang="zh-CN" sz="1800" err="1">
                <a:solidFill>
                  <a:schemeClr val="tx1">
                    <a:alpha val="0"/>
                  </a:schemeClr>
                </a:solidFill>
              </a:rPr>
              <a:t>yoyoon</a:t>
            </a:r>
            <a:endParaRPr lang="zh-CN" altLang="en-US" sz="1800">
              <a:solidFill>
                <a:schemeClr val="tx1">
                  <a:alpha val="0"/>
                </a:schemeClr>
              </a:solidFill>
            </a:endParaRPr>
          </a:p>
        </p:txBody>
      </p:sp>
    </p:spTree>
    <p:extLst>
      <p:ext uri="{BB962C8B-B14F-4D97-AF65-F5344CB8AC3E}">
        <p14:creationId xmlns:p14="http://schemas.microsoft.com/office/powerpoint/2010/main" val="363681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7CA0FA5A-AF16-4892-90C9-FA8908090689}" type="datetimeFigureOut">
              <a:rPr lang="zh-CN" altLang="en-US" smtClean="0"/>
              <a:t>2024-07-05</a:t>
            </a:fld>
            <a:endParaRPr lang="zh-CN" alt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EAED6AA6-0AA8-4E22-9DE9-C85229159722}" type="slidenum">
              <a:rPr lang="zh-CN" altLang="en-US" smtClean="0"/>
              <a:t>‹#›</a:t>
            </a:fld>
            <a:endParaRPr lang="zh-CN" altLang="en-US"/>
          </a:p>
        </p:txBody>
      </p:sp>
      <p:sp>
        <p:nvSpPr>
          <p:cNvPr id="7" name="Slide Number Placeholder 5"/>
          <p:cNvSpPr txBox="1"/>
          <p:nvPr userDrawn="1"/>
        </p:nvSpPr>
        <p:spPr>
          <a:xfrm>
            <a:off x="8610600" y="6356351"/>
            <a:ext cx="2743200" cy="365125"/>
          </a:xfrm>
          <a:prstGeom prst="rect">
            <a:avLst/>
          </a:prstGeom>
        </p:spPr>
        <p:txBody>
          <a:bodyPr/>
          <a:lstStyle>
            <a:defPPr>
              <a:defRPr lang="zh-CN"/>
            </a:defPPr>
            <a:lvl1pPr marL="0" algn="l" defTabSz="1828165" rtl="0" eaLnBrk="1" latinLnBrk="0" hangingPunct="1">
              <a:defRPr sz="3600" kern="1200">
                <a:solidFill>
                  <a:schemeClr val="tx1"/>
                </a:solidFill>
                <a:latin typeface="+mn-lt"/>
                <a:ea typeface="+mn-ea"/>
                <a:cs typeface="+mn-cs"/>
              </a:defRPr>
            </a:lvl1pPr>
            <a:lvl2pPr marL="914400" algn="l" defTabSz="1828165" rtl="0" eaLnBrk="1" latinLnBrk="0" hangingPunct="1">
              <a:defRPr sz="3600" kern="1200">
                <a:solidFill>
                  <a:schemeClr val="tx1"/>
                </a:solidFill>
                <a:latin typeface="+mn-lt"/>
                <a:ea typeface="+mn-ea"/>
                <a:cs typeface="+mn-cs"/>
              </a:defRPr>
            </a:lvl2pPr>
            <a:lvl3pPr marL="1828165" algn="l" defTabSz="1828165" rtl="0" eaLnBrk="1" latinLnBrk="0" hangingPunct="1">
              <a:defRPr sz="3600" kern="1200">
                <a:solidFill>
                  <a:schemeClr val="tx1"/>
                </a:solidFill>
                <a:latin typeface="+mn-lt"/>
                <a:ea typeface="+mn-ea"/>
                <a:cs typeface="+mn-cs"/>
              </a:defRPr>
            </a:lvl3pPr>
            <a:lvl4pPr marL="2742565" algn="l" defTabSz="1828165" rtl="0" eaLnBrk="1" latinLnBrk="0" hangingPunct="1">
              <a:defRPr sz="3600" kern="1200">
                <a:solidFill>
                  <a:schemeClr val="tx1"/>
                </a:solidFill>
                <a:latin typeface="+mn-lt"/>
                <a:ea typeface="+mn-ea"/>
                <a:cs typeface="+mn-cs"/>
              </a:defRPr>
            </a:lvl4pPr>
            <a:lvl5pPr marL="3656965" algn="l" defTabSz="1828165" rtl="0" eaLnBrk="1" latinLnBrk="0" hangingPunct="1">
              <a:defRPr sz="3600" kern="1200">
                <a:solidFill>
                  <a:schemeClr val="tx1"/>
                </a:solidFill>
                <a:latin typeface="+mn-lt"/>
                <a:ea typeface="+mn-ea"/>
                <a:cs typeface="+mn-cs"/>
              </a:defRPr>
            </a:lvl5pPr>
            <a:lvl6pPr marL="4571365" algn="l" defTabSz="1828165" rtl="0" eaLnBrk="1" latinLnBrk="0" hangingPunct="1">
              <a:defRPr sz="3600" kern="1200">
                <a:solidFill>
                  <a:schemeClr val="tx1"/>
                </a:solidFill>
                <a:latin typeface="+mn-lt"/>
                <a:ea typeface="+mn-ea"/>
                <a:cs typeface="+mn-cs"/>
              </a:defRPr>
            </a:lvl6pPr>
            <a:lvl7pPr marL="5485130" algn="l" defTabSz="1828165" rtl="0" eaLnBrk="1" latinLnBrk="0" hangingPunct="1">
              <a:defRPr sz="3600" kern="1200">
                <a:solidFill>
                  <a:schemeClr val="tx1"/>
                </a:solidFill>
                <a:latin typeface="+mn-lt"/>
                <a:ea typeface="+mn-ea"/>
                <a:cs typeface="+mn-cs"/>
              </a:defRPr>
            </a:lvl7pPr>
            <a:lvl8pPr marL="6399530" algn="l" defTabSz="1828165" rtl="0" eaLnBrk="1" latinLnBrk="0" hangingPunct="1">
              <a:defRPr sz="3600" kern="1200">
                <a:solidFill>
                  <a:schemeClr val="tx1"/>
                </a:solidFill>
                <a:latin typeface="+mn-lt"/>
                <a:ea typeface="+mn-ea"/>
                <a:cs typeface="+mn-cs"/>
              </a:defRPr>
            </a:lvl8pPr>
            <a:lvl9pPr marL="7313930" algn="l" defTabSz="1828165" rtl="0" eaLnBrk="1" latinLnBrk="0" hangingPunct="1">
              <a:defRPr sz="3600" kern="1200">
                <a:solidFill>
                  <a:schemeClr val="tx1"/>
                </a:solidFill>
                <a:latin typeface="+mn-lt"/>
                <a:ea typeface="+mn-ea"/>
                <a:cs typeface="+mn-cs"/>
              </a:defRPr>
            </a:lvl9pPr>
          </a:lstStyle>
          <a:p>
            <a:pPr algn="r"/>
            <a:r>
              <a:rPr lang="en-US" altLang="zh-CN" sz="1800" err="1">
                <a:solidFill>
                  <a:schemeClr val="accent1">
                    <a:alpha val="0"/>
                  </a:schemeClr>
                </a:solidFill>
              </a:rPr>
              <a:t>yoyoon</a:t>
            </a:r>
            <a:endParaRPr lang="zh-CN" altLang="en-US" sz="1800">
              <a:solidFill>
                <a:schemeClr val="accent1">
                  <a:alpha val="0"/>
                </a:schemeClr>
              </a:solidFill>
            </a:endParaRPr>
          </a:p>
        </p:txBody>
      </p:sp>
    </p:spTree>
    <p:extLst>
      <p:ext uri="{BB962C8B-B14F-4D97-AF65-F5344CB8AC3E}">
        <p14:creationId xmlns:p14="http://schemas.microsoft.com/office/powerpoint/2010/main" val="1345275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7CA0FA5A-AF16-4892-90C9-FA8908090689}" type="datetimeFigureOut">
              <a:rPr lang="zh-CN" altLang="en-US" smtClean="0"/>
              <a:t>2024-07-05</a:t>
            </a:fld>
            <a:endParaRPr lang="zh-CN" alt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EAED6AA6-0AA8-4E22-9DE9-C85229159722}" type="slidenum">
              <a:rPr lang="zh-CN" altLang="en-US" smtClean="0"/>
              <a:t>‹#›</a:t>
            </a:fld>
            <a:endParaRPr lang="zh-CN" altLang="en-US"/>
          </a:p>
        </p:txBody>
      </p:sp>
      <p:sp>
        <p:nvSpPr>
          <p:cNvPr id="7" name="Slide Number Placeholder 5"/>
          <p:cNvSpPr txBox="1"/>
          <p:nvPr userDrawn="1"/>
        </p:nvSpPr>
        <p:spPr>
          <a:xfrm>
            <a:off x="8610600" y="6356351"/>
            <a:ext cx="2743200" cy="365125"/>
          </a:xfrm>
          <a:prstGeom prst="rect">
            <a:avLst/>
          </a:prstGeom>
        </p:spPr>
        <p:txBody>
          <a:bodyPr/>
          <a:lstStyle>
            <a:defPPr>
              <a:defRPr lang="zh-CN"/>
            </a:defPPr>
            <a:lvl1pPr marL="0" algn="l" defTabSz="1828165" rtl="0" eaLnBrk="1" latinLnBrk="0" hangingPunct="1">
              <a:defRPr sz="3600" kern="1200">
                <a:solidFill>
                  <a:schemeClr val="tx1"/>
                </a:solidFill>
                <a:latin typeface="+mn-lt"/>
                <a:ea typeface="+mn-ea"/>
                <a:cs typeface="+mn-cs"/>
              </a:defRPr>
            </a:lvl1pPr>
            <a:lvl2pPr marL="914400" algn="l" defTabSz="1828165" rtl="0" eaLnBrk="1" latinLnBrk="0" hangingPunct="1">
              <a:defRPr sz="3600" kern="1200">
                <a:solidFill>
                  <a:schemeClr val="tx1"/>
                </a:solidFill>
                <a:latin typeface="+mn-lt"/>
                <a:ea typeface="+mn-ea"/>
                <a:cs typeface="+mn-cs"/>
              </a:defRPr>
            </a:lvl2pPr>
            <a:lvl3pPr marL="1828165" algn="l" defTabSz="1828165" rtl="0" eaLnBrk="1" latinLnBrk="0" hangingPunct="1">
              <a:defRPr sz="3600" kern="1200">
                <a:solidFill>
                  <a:schemeClr val="tx1"/>
                </a:solidFill>
                <a:latin typeface="+mn-lt"/>
                <a:ea typeface="+mn-ea"/>
                <a:cs typeface="+mn-cs"/>
              </a:defRPr>
            </a:lvl3pPr>
            <a:lvl4pPr marL="2742565" algn="l" defTabSz="1828165" rtl="0" eaLnBrk="1" latinLnBrk="0" hangingPunct="1">
              <a:defRPr sz="3600" kern="1200">
                <a:solidFill>
                  <a:schemeClr val="tx1"/>
                </a:solidFill>
                <a:latin typeface="+mn-lt"/>
                <a:ea typeface="+mn-ea"/>
                <a:cs typeface="+mn-cs"/>
              </a:defRPr>
            </a:lvl4pPr>
            <a:lvl5pPr marL="3656965" algn="l" defTabSz="1828165" rtl="0" eaLnBrk="1" latinLnBrk="0" hangingPunct="1">
              <a:defRPr sz="3600" kern="1200">
                <a:solidFill>
                  <a:schemeClr val="tx1"/>
                </a:solidFill>
                <a:latin typeface="+mn-lt"/>
                <a:ea typeface="+mn-ea"/>
                <a:cs typeface="+mn-cs"/>
              </a:defRPr>
            </a:lvl5pPr>
            <a:lvl6pPr marL="4571365" algn="l" defTabSz="1828165" rtl="0" eaLnBrk="1" latinLnBrk="0" hangingPunct="1">
              <a:defRPr sz="3600" kern="1200">
                <a:solidFill>
                  <a:schemeClr val="tx1"/>
                </a:solidFill>
                <a:latin typeface="+mn-lt"/>
                <a:ea typeface="+mn-ea"/>
                <a:cs typeface="+mn-cs"/>
              </a:defRPr>
            </a:lvl6pPr>
            <a:lvl7pPr marL="5485130" algn="l" defTabSz="1828165" rtl="0" eaLnBrk="1" latinLnBrk="0" hangingPunct="1">
              <a:defRPr sz="3600" kern="1200">
                <a:solidFill>
                  <a:schemeClr val="tx1"/>
                </a:solidFill>
                <a:latin typeface="+mn-lt"/>
                <a:ea typeface="+mn-ea"/>
                <a:cs typeface="+mn-cs"/>
              </a:defRPr>
            </a:lvl7pPr>
            <a:lvl8pPr marL="6399530" algn="l" defTabSz="1828165" rtl="0" eaLnBrk="1" latinLnBrk="0" hangingPunct="1">
              <a:defRPr sz="3600" kern="1200">
                <a:solidFill>
                  <a:schemeClr val="tx1"/>
                </a:solidFill>
                <a:latin typeface="+mn-lt"/>
                <a:ea typeface="+mn-ea"/>
                <a:cs typeface="+mn-cs"/>
              </a:defRPr>
            </a:lvl8pPr>
            <a:lvl9pPr marL="7313930" algn="l" defTabSz="1828165" rtl="0" eaLnBrk="1" latinLnBrk="0" hangingPunct="1">
              <a:defRPr sz="3600" kern="1200">
                <a:solidFill>
                  <a:schemeClr val="tx1"/>
                </a:solidFill>
                <a:latin typeface="+mn-lt"/>
                <a:ea typeface="+mn-ea"/>
                <a:cs typeface="+mn-cs"/>
              </a:defRPr>
            </a:lvl9pPr>
          </a:lstStyle>
          <a:p>
            <a:pPr algn="r"/>
            <a:r>
              <a:rPr lang="en-US" altLang="zh-CN" sz="1800" err="1">
                <a:solidFill>
                  <a:schemeClr val="accent1">
                    <a:alpha val="0"/>
                  </a:schemeClr>
                </a:solidFill>
              </a:rPr>
              <a:t>yoyoon</a:t>
            </a:r>
            <a:endParaRPr lang="zh-CN" altLang="en-US" sz="1800">
              <a:solidFill>
                <a:schemeClr val="accent1">
                  <a:alpha val="0"/>
                </a:schemeClr>
              </a:solidFill>
            </a:endParaRPr>
          </a:p>
        </p:txBody>
      </p:sp>
    </p:spTree>
    <p:extLst>
      <p:ext uri="{BB962C8B-B14F-4D97-AF65-F5344CB8AC3E}">
        <p14:creationId xmlns:p14="http://schemas.microsoft.com/office/powerpoint/2010/main" val="3464607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CA0FA5A-AF16-4892-90C9-FA8908090689}" type="datetimeFigureOut">
              <a:rPr lang="zh-CN" altLang="en-US" smtClean="0"/>
              <a:t>2024-07-05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EAED6AA6-0AA8-4E22-9DE9-C85229159722}" type="slidenum">
              <a:rPr lang="zh-CN" altLang="en-US" smtClean="0"/>
              <a:t>‹#›</a:t>
            </a:fld>
            <a:endParaRPr lang="zh-CN" altLang="en-US"/>
          </a:p>
        </p:txBody>
      </p:sp>
    </p:spTree>
    <p:extLst>
      <p:ext uri="{BB962C8B-B14F-4D97-AF65-F5344CB8AC3E}">
        <p14:creationId xmlns:p14="http://schemas.microsoft.com/office/powerpoint/2010/main" val="810022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CA0FA5A-AF16-4892-90C9-FA8908090689}" type="datetimeFigureOut">
              <a:rPr lang="zh-CN" altLang="en-US" smtClean="0"/>
              <a:t>2024-07-05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EAED6AA6-0AA8-4E22-9DE9-C85229159722}" type="slidenum">
              <a:rPr lang="zh-CN" altLang="en-US" smtClean="0"/>
              <a:t>‹#›</a:t>
            </a:fld>
            <a:endParaRPr lang="zh-CN" altLang="en-US"/>
          </a:p>
        </p:txBody>
      </p:sp>
    </p:spTree>
    <p:extLst>
      <p:ext uri="{BB962C8B-B14F-4D97-AF65-F5344CB8AC3E}">
        <p14:creationId xmlns:p14="http://schemas.microsoft.com/office/powerpoint/2010/main" val="799561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CA0FA5A-AF16-4892-90C9-FA8908090689}" type="datetimeFigureOut">
              <a:rPr lang="zh-CN" altLang="en-US" smtClean="0"/>
              <a:t>2024-07-05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EAED6AA6-0AA8-4E22-9DE9-C85229159722}" type="slidenum">
              <a:rPr lang="zh-CN" altLang="en-US" smtClean="0"/>
              <a:t>‹#›</a:t>
            </a:fld>
            <a:endParaRPr lang="zh-CN" altLang="en-US"/>
          </a:p>
        </p:txBody>
      </p:sp>
    </p:spTree>
    <p:extLst>
      <p:ext uri="{BB962C8B-B14F-4D97-AF65-F5344CB8AC3E}">
        <p14:creationId xmlns:p14="http://schemas.microsoft.com/office/powerpoint/2010/main" val="2047442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7CA0FA5A-AF16-4892-90C9-FA8908090689}" type="datetimeFigureOut">
              <a:rPr lang="zh-CN" altLang="en-US" smtClean="0"/>
              <a:t>2024-07-05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EAED6AA6-0AA8-4E22-9DE9-C85229159722}" type="slidenum">
              <a:rPr lang="zh-CN" altLang="en-US" smtClean="0"/>
              <a:t>‹#›</a:t>
            </a:fld>
            <a:endParaRPr lang="zh-CN" altLang="en-US"/>
          </a:p>
        </p:txBody>
      </p:sp>
    </p:spTree>
    <p:extLst>
      <p:ext uri="{BB962C8B-B14F-4D97-AF65-F5344CB8AC3E}">
        <p14:creationId xmlns:p14="http://schemas.microsoft.com/office/powerpoint/2010/main" val="419617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7CA0FA5A-AF16-4892-90C9-FA8908090689}" type="datetimeFigureOut">
              <a:rPr lang="zh-CN" altLang="en-US" smtClean="0"/>
              <a:t>2024-07-05</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EAED6AA6-0AA8-4E22-9DE9-C85229159722}" type="slidenum">
              <a:rPr lang="zh-CN" altLang="en-US" smtClean="0"/>
              <a:t>‹#›</a:t>
            </a:fld>
            <a:endParaRPr lang="zh-CN" altLang="en-US"/>
          </a:p>
        </p:txBody>
      </p:sp>
    </p:spTree>
    <p:extLst>
      <p:ext uri="{BB962C8B-B14F-4D97-AF65-F5344CB8AC3E}">
        <p14:creationId xmlns:p14="http://schemas.microsoft.com/office/powerpoint/2010/main" val="1720242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7CA0FA5A-AF16-4892-90C9-FA8908090689}" type="datetimeFigureOut">
              <a:rPr lang="zh-CN" altLang="en-US" smtClean="0"/>
              <a:t>2024-07-05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EAED6AA6-0AA8-4E22-9DE9-C85229159722}" type="slidenum">
              <a:rPr lang="zh-CN" altLang="en-US" smtClean="0"/>
              <a:t>‹#›</a:t>
            </a:fld>
            <a:endParaRPr lang="zh-CN" altLang="en-US"/>
          </a:p>
        </p:txBody>
      </p:sp>
    </p:spTree>
    <p:extLst>
      <p:ext uri="{BB962C8B-B14F-4D97-AF65-F5344CB8AC3E}">
        <p14:creationId xmlns:p14="http://schemas.microsoft.com/office/powerpoint/2010/main" val="3398231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7CA0FA5A-AF16-4892-90C9-FA8908090689}" type="datetimeFigureOut">
              <a:rPr lang="zh-CN" altLang="en-US" smtClean="0"/>
              <a:t>2024-07-05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EAED6AA6-0AA8-4E22-9DE9-C85229159722}" type="slidenum">
              <a:rPr lang="zh-CN" altLang="en-US" smtClean="0"/>
              <a:t>‹#›</a:t>
            </a:fld>
            <a:endParaRPr lang="zh-CN" altLang="en-US"/>
          </a:p>
        </p:txBody>
      </p:sp>
    </p:spTree>
    <p:extLst>
      <p:ext uri="{BB962C8B-B14F-4D97-AF65-F5344CB8AC3E}">
        <p14:creationId xmlns:p14="http://schemas.microsoft.com/office/powerpoint/2010/main" val="21671370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7CA0FA5A-AF16-4892-90C9-FA8908090689}" type="datetimeFigureOut">
              <a:rPr lang="zh-CN" altLang="en-US" smtClean="0"/>
              <a:t>2024-07-05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EAED6AA6-0AA8-4E22-9DE9-C85229159722}" type="slidenum">
              <a:rPr lang="zh-CN" altLang="en-US" smtClean="0"/>
              <a:t>‹#›</a:t>
            </a:fld>
            <a:endParaRPr lang="zh-CN" altLang="en-US"/>
          </a:p>
        </p:txBody>
      </p:sp>
    </p:spTree>
    <p:extLst>
      <p:ext uri="{BB962C8B-B14F-4D97-AF65-F5344CB8AC3E}">
        <p14:creationId xmlns:p14="http://schemas.microsoft.com/office/powerpoint/2010/main" val="3908116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7CA0FA5A-AF16-4892-90C9-FA8908090689}" type="datetimeFigureOut">
              <a:rPr lang="zh-CN" altLang="en-US" smtClean="0"/>
              <a:t>2024-07-05</a:t>
            </a:fld>
            <a:endParaRPr lang="zh-CN" alt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EAED6AA6-0AA8-4E22-9DE9-C85229159722}" type="slidenum">
              <a:rPr lang="zh-CN" altLang="en-US" smtClean="0"/>
              <a:t>‹#›</a:t>
            </a:fld>
            <a:endParaRPr lang="zh-CN" altLang="en-US"/>
          </a:p>
        </p:txBody>
      </p:sp>
      <p:sp>
        <p:nvSpPr>
          <p:cNvPr id="7" name="Slide Number Placeholder 5"/>
          <p:cNvSpPr txBox="1"/>
          <p:nvPr userDrawn="1"/>
        </p:nvSpPr>
        <p:spPr>
          <a:xfrm>
            <a:off x="8610600" y="6356351"/>
            <a:ext cx="2743200" cy="365125"/>
          </a:xfrm>
          <a:prstGeom prst="rect">
            <a:avLst/>
          </a:prstGeom>
        </p:spPr>
        <p:txBody>
          <a:bodyPr/>
          <a:lstStyle>
            <a:defPPr>
              <a:defRPr lang="zh-CN"/>
            </a:defPPr>
            <a:lvl1pPr marL="0" algn="l" defTabSz="1828165" rtl="0" eaLnBrk="1" latinLnBrk="0" hangingPunct="1">
              <a:defRPr sz="3600" kern="1200">
                <a:solidFill>
                  <a:schemeClr val="tx1"/>
                </a:solidFill>
                <a:latin typeface="+mn-lt"/>
                <a:ea typeface="+mn-ea"/>
                <a:cs typeface="+mn-cs"/>
              </a:defRPr>
            </a:lvl1pPr>
            <a:lvl2pPr marL="914400" algn="l" defTabSz="1828165" rtl="0" eaLnBrk="1" latinLnBrk="0" hangingPunct="1">
              <a:defRPr sz="3600" kern="1200">
                <a:solidFill>
                  <a:schemeClr val="tx1"/>
                </a:solidFill>
                <a:latin typeface="+mn-lt"/>
                <a:ea typeface="+mn-ea"/>
                <a:cs typeface="+mn-cs"/>
              </a:defRPr>
            </a:lvl2pPr>
            <a:lvl3pPr marL="1828165" algn="l" defTabSz="1828165" rtl="0" eaLnBrk="1" latinLnBrk="0" hangingPunct="1">
              <a:defRPr sz="3600" kern="1200">
                <a:solidFill>
                  <a:schemeClr val="tx1"/>
                </a:solidFill>
                <a:latin typeface="+mn-lt"/>
                <a:ea typeface="+mn-ea"/>
                <a:cs typeface="+mn-cs"/>
              </a:defRPr>
            </a:lvl3pPr>
            <a:lvl4pPr marL="2742565" algn="l" defTabSz="1828165" rtl="0" eaLnBrk="1" latinLnBrk="0" hangingPunct="1">
              <a:defRPr sz="3600" kern="1200">
                <a:solidFill>
                  <a:schemeClr val="tx1"/>
                </a:solidFill>
                <a:latin typeface="+mn-lt"/>
                <a:ea typeface="+mn-ea"/>
                <a:cs typeface="+mn-cs"/>
              </a:defRPr>
            </a:lvl4pPr>
            <a:lvl5pPr marL="3656965" algn="l" defTabSz="1828165" rtl="0" eaLnBrk="1" latinLnBrk="0" hangingPunct="1">
              <a:defRPr sz="3600" kern="1200">
                <a:solidFill>
                  <a:schemeClr val="tx1"/>
                </a:solidFill>
                <a:latin typeface="+mn-lt"/>
                <a:ea typeface="+mn-ea"/>
                <a:cs typeface="+mn-cs"/>
              </a:defRPr>
            </a:lvl5pPr>
            <a:lvl6pPr marL="4571365" algn="l" defTabSz="1828165" rtl="0" eaLnBrk="1" latinLnBrk="0" hangingPunct="1">
              <a:defRPr sz="3600" kern="1200">
                <a:solidFill>
                  <a:schemeClr val="tx1"/>
                </a:solidFill>
                <a:latin typeface="+mn-lt"/>
                <a:ea typeface="+mn-ea"/>
                <a:cs typeface="+mn-cs"/>
              </a:defRPr>
            </a:lvl6pPr>
            <a:lvl7pPr marL="5485130" algn="l" defTabSz="1828165" rtl="0" eaLnBrk="1" latinLnBrk="0" hangingPunct="1">
              <a:defRPr sz="3600" kern="1200">
                <a:solidFill>
                  <a:schemeClr val="tx1"/>
                </a:solidFill>
                <a:latin typeface="+mn-lt"/>
                <a:ea typeface="+mn-ea"/>
                <a:cs typeface="+mn-cs"/>
              </a:defRPr>
            </a:lvl7pPr>
            <a:lvl8pPr marL="6399530" algn="l" defTabSz="1828165" rtl="0" eaLnBrk="1" latinLnBrk="0" hangingPunct="1">
              <a:defRPr sz="3600" kern="1200">
                <a:solidFill>
                  <a:schemeClr val="tx1"/>
                </a:solidFill>
                <a:latin typeface="+mn-lt"/>
                <a:ea typeface="+mn-ea"/>
                <a:cs typeface="+mn-cs"/>
              </a:defRPr>
            </a:lvl8pPr>
            <a:lvl9pPr marL="7313930" algn="l" defTabSz="1828165" rtl="0" eaLnBrk="1" latinLnBrk="0" hangingPunct="1">
              <a:defRPr sz="3600" kern="1200">
                <a:solidFill>
                  <a:schemeClr val="tx1"/>
                </a:solidFill>
                <a:latin typeface="+mn-lt"/>
                <a:ea typeface="+mn-ea"/>
                <a:cs typeface="+mn-cs"/>
              </a:defRPr>
            </a:lvl9pPr>
          </a:lstStyle>
          <a:p>
            <a:pPr algn="r"/>
            <a:r>
              <a:rPr lang="en-US" altLang="zh-CN" sz="1800" err="1">
                <a:solidFill>
                  <a:schemeClr val="accent1">
                    <a:alpha val="0"/>
                  </a:schemeClr>
                </a:solidFill>
              </a:rPr>
              <a:t>yoyoon</a:t>
            </a:r>
            <a:endParaRPr lang="zh-CN" altLang="en-US" sz="1800">
              <a:solidFill>
                <a:schemeClr val="accent1">
                  <a:alpha val="0"/>
                </a:schemeClr>
              </a:solidFill>
            </a:endParaRPr>
          </a:p>
        </p:txBody>
      </p:sp>
    </p:spTree>
    <p:extLst>
      <p:ext uri="{BB962C8B-B14F-4D97-AF65-F5344CB8AC3E}">
        <p14:creationId xmlns:p14="http://schemas.microsoft.com/office/powerpoint/2010/main" val="9928750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7CA0FA5A-AF16-4892-90C9-FA8908090689}" type="datetimeFigureOut">
              <a:rPr lang="zh-CN" altLang="en-US" smtClean="0"/>
              <a:t>2024-07-05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EAED6AA6-0AA8-4E22-9DE9-C85229159722}" type="slidenum">
              <a:rPr lang="zh-CN" altLang="en-US" smtClean="0"/>
              <a:t>‹#›</a:t>
            </a:fld>
            <a:endParaRPr lang="zh-CN" altLang="en-US"/>
          </a:p>
        </p:txBody>
      </p:sp>
    </p:spTree>
    <p:extLst>
      <p:ext uri="{BB962C8B-B14F-4D97-AF65-F5344CB8AC3E}">
        <p14:creationId xmlns:p14="http://schemas.microsoft.com/office/powerpoint/2010/main" val="15782830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CA0FA5A-AF16-4892-90C9-FA8908090689}" type="datetimeFigureOut">
              <a:rPr lang="zh-CN" altLang="en-US" smtClean="0"/>
              <a:t>2024-07-05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EAED6AA6-0AA8-4E22-9DE9-C85229159722}" type="slidenum">
              <a:rPr lang="zh-CN" altLang="en-US" smtClean="0"/>
              <a:t>‹#›</a:t>
            </a:fld>
            <a:endParaRPr lang="zh-CN" altLang="en-US"/>
          </a:p>
        </p:txBody>
      </p:sp>
    </p:spTree>
    <p:extLst>
      <p:ext uri="{BB962C8B-B14F-4D97-AF65-F5344CB8AC3E}">
        <p14:creationId xmlns:p14="http://schemas.microsoft.com/office/powerpoint/2010/main" val="31552572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CA0FA5A-AF16-4892-90C9-FA8908090689}" type="datetimeFigureOut">
              <a:rPr lang="zh-CN" altLang="en-US" smtClean="0"/>
              <a:t>2024-07-05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EAED6AA6-0AA8-4E22-9DE9-C85229159722}" type="slidenum">
              <a:rPr lang="zh-CN" altLang="en-US" smtClean="0"/>
              <a:t>‹#›</a:t>
            </a:fld>
            <a:endParaRPr lang="zh-CN" altLang="en-US"/>
          </a:p>
        </p:txBody>
      </p:sp>
    </p:spTree>
    <p:extLst>
      <p:ext uri="{BB962C8B-B14F-4D97-AF65-F5344CB8AC3E}">
        <p14:creationId xmlns:p14="http://schemas.microsoft.com/office/powerpoint/2010/main" val="42028947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591559"/>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de + Photo">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9286710"/>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de with logo &amp; Photo">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4919253"/>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ide with logo + photo">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2491327"/>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9">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63171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ean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8975111"/>
      </p:ext>
    </p:extLst>
  </p:cSld>
  <p:clrMapOvr>
    <a:masterClrMapping/>
  </p:clrMapOvr>
  <p:transition spd="med">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amp; Subtitle">
    <p:bg>
      <p:bgPr>
        <a:solidFill>
          <a:schemeClr val="bg2"/>
        </a:solidFill>
        <a:effectLst/>
      </p:bgPr>
    </p:bg>
    <p:spTree>
      <p:nvGrpSpPr>
        <p:cNvPr id="1" name=""/>
        <p:cNvGrpSpPr/>
        <p:nvPr/>
      </p:nvGrpSpPr>
      <p:grpSpPr>
        <a:xfrm>
          <a:off x="0" y="0"/>
          <a:ext cx="0" cy="0"/>
          <a:chOff x="0" y="0"/>
          <a:chExt cx="0" cy="0"/>
        </a:xfrm>
      </p:grpSpPr>
      <p:sp>
        <p:nvSpPr>
          <p:cNvPr id="13" name="Slide Number"/>
          <p:cNvSpPr txBox="1">
            <a:spLocks noGrp="1"/>
          </p:cNvSpPr>
          <p:nvPr>
            <p:ph type="sldNum" sz="quarter" idx="2"/>
          </p:nvPr>
        </p:nvSpPr>
        <p:spPr>
          <a:xfrm>
            <a:off x="10995223" y="6200485"/>
            <a:ext cx="456804" cy="241301"/>
          </a:xfrm>
          <a:prstGeom prst="rect">
            <a:avLst/>
          </a:prstGeom>
        </p:spPr>
        <p:txBody>
          <a:bodyPr wrap="square"/>
          <a:lstStyle>
            <a:lvl1pPr>
              <a:defRPr>
                <a:solidFill>
                  <a:schemeClr val="tx1"/>
                </a:solidFill>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13165845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a:prstGeom prst="rect">
            <a:avLst/>
          </a:prstGeo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4"/>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083" indent="0">
              <a:buNone/>
              <a:defRPr sz="1600">
                <a:solidFill>
                  <a:schemeClr val="tx1">
                    <a:tint val="75000"/>
                  </a:schemeClr>
                </a:solidFill>
              </a:defRPr>
            </a:lvl8pPr>
            <a:lvl9pPr marL="3657283"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7CA0FA5A-AF16-4892-90C9-FA8908090689}" type="datetimeFigureOut">
              <a:rPr lang="zh-CN" altLang="en-US" smtClean="0"/>
              <a:t>2024-07-05</a:t>
            </a:fld>
            <a:endParaRPr lang="zh-CN" alt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EAED6AA6-0AA8-4E22-9DE9-C85229159722}" type="slidenum">
              <a:rPr lang="zh-CN" altLang="en-US" smtClean="0"/>
              <a:t>‹#›</a:t>
            </a:fld>
            <a:endParaRPr lang="zh-CN" altLang="en-US"/>
          </a:p>
        </p:txBody>
      </p:sp>
      <p:sp>
        <p:nvSpPr>
          <p:cNvPr id="7" name="Slide Number Placeholder 5"/>
          <p:cNvSpPr txBox="1"/>
          <p:nvPr userDrawn="1"/>
        </p:nvSpPr>
        <p:spPr>
          <a:xfrm>
            <a:off x="8610600" y="6356351"/>
            <a:ext cx="2743200" cy="365125"/>
          </a:xfrm>
          <a:prstGeom prst="rect">
            <a:avLst/>
          </a:prstGeom>
        </p:spPr>
        <p:txBody>
          <a:bodyPr/>
          <a:lstStyle>
            <a:defPPr>
              <a:defRPr lang="zh-CN"/>
            </a:defPPr>
            <a:lvl1pPr marL="0" algn="l" defTabSz="1828165" rtl="0" eaLnBrk="1" latinLnBrk="0" hangingPunct="1">
              <a:defRPr sz="3600" kern="1200">
                <a:solidFill>
                  <a:schemeClr val="tx1"/>
                </a:solidFill>
                <a:latin typeface="+mn-lt"/>
                <a:ea typeface="+mn-ea"/>
                <a:cs typeface="+mn-cs"/>
              </a:defRPr>
            </a:lvl1pPr>
            <a:lvl2pPr marL="914400" algn="l" defTabSz="1828165" rtl="0" eaLnBrk="1" latinLnBrk="0" hangingPunct="1">
              <a:defRPr sz="3600" kern="1200">
                <a:solidFill>
                  <a:schemeClr val="tx1"/>
                </a:solidFill>
                <a:latin typeface="+mn-lt"/>
                <a:ea typeface="+mn-ea"/>
                <a:cs typeface="+mn-cs"/>
              </a:defRPr>
            </a:lvl2pPr>
            <a:lvl3pPr marL="1828165" algn="l" defTabSz="1828165" rtl="0" eaLnBrk="1" latinLnBrk="0" hangingPunct="1">
              <a:defRPr sz="3600" kern="1200">
                <a:solidFill>
                  <a:schemeClr val="tx1"/>
                </a:solidFill>
                <a:latin typeface="+mn-lt"/>
                <a:ea typeface="+mn-ea"/>
                <a:cs typeface="+mn-cs"/>
              </a:defRPr>
            </a:lvl3pPr>
            <a:lvl4pPr marL="2742565" algn="l" defTabSz="1828165" rtl="0" eaLnBrk="1" latinLnBrk="0" hangingPunct="1">
              <a:defRPr sz="3600" kern="1200">
                <a:solidFill>
                  <a:schemeClr val="tx1"/>
                </a:solidFill>
                <a:latin typeface="+mn-lt"/>
                <a:ea typeface="+mn-ea"/>
                <a:cs typeface="+mn-cs"/>
              </a:defRPr>
            </a:lvl4pPr>
            <a:lvl5pPr marL="3656965" algn="l" defTabSz="1828165" rtl="0" eaLnBrk="1" latinLnBrk="0" hangingPunct="1">
              <a:defRPr sz="3600" kern="1200">
                <a:solidFill>
                  <a:schemeClr val="tx1"/>
                </a:solidFill>
                <a:latin typeface="+mn-lt"/>
                <a:ea typeface="+mn-ea"/>
                <a:cs typeface="+mn-cs"/>
              </a:defRPr>
            </a:lvl5pPr>
            <a:lvl6pPr marL="4571365" algn="l" defTabSz="1828165" rtl="0" eaLnBrk="1" latinLnBrk="0" hangingPunct="1">
              <a:defRPr sz="3600" kern="1200">
                <a:solidFill>
                  <a:schemeClr val="tx1"/>
                </a:solidFill>
                <a:latin typeface="+mn-lt"/>
                <a:ea typeface="+mn-ea"/>
                <a:cs typeface="+mn-cs"/>
              </a:defRPr>
            </a:lvl6pPr>
            <a:lvl7pPr marL="5485130" algn="l" defTabSz="1828165" rtl="0" eaLnBrk="1" latinLnBrk="0" hangingPunct="1">
              <a:defRPr sz="3600" kern="1200">
                <a:solidFill>
                  <a:schemeClr val="tx1"/>
                </a:solidFill>
                <a:latin typeface="+mn-lt"/>
                <a:ea typeface="+mn-ea"/>
                <a:cs typeface="+mn-cs"/>
              </a:defRPr>
            </a:lvl7pPr>
            <a:lvl8pPr marL="6399530" algn="l" defTabSz="1828165" rtl="0" eaLnBrk="1" latinLnBrk="0" hangingPunct="1">
              <a:defRPr sz="3600" kern="1200">
                <a:solidFill>
                  <a:schemeClr val="tx1"/>
                </a:solidFill>
                <a:latin typeface="+mn-lt"/>
                <a:ea typeface="+mn-ea"/>
                <a:cs typeface="+mn-cs"/>
              </a:defRPr>
            </a:lvl8pPr>
            <a:lvl9pPr marL="7313930" algn="l" defTabSz="1828165" rtl="0" eaLnBrk="1" latinLnBrk="0" hangingPunct="1">
              <a:defRPr sz="3600" kern="1200">
                <a:solidFill>
                  <a:schemeClr val="tx1"/>
                </a:solidFill>
                <a:latin typeface="+mn-lt"/>
                <a:ea typeface="+mn-ea"/>
                <a:cs typeface="+mn-cs"/>
              </a:defRPr>
            </a:lvl9pPr>
          </a:lstStyle>
          <a:p>
            <a:pPr algn="r"/>
            <a:r>
              <a:rPr lang="en-US" altLang="zh-CN" sz="1800" err="1">
                <a:solidFill>
                  <a:schemeClr val="accent1">
                    <a:alpha val="0"/>
                  </a:schemeClr>
                </a:solidFill>
              </a:rPr>
              <a:t>yoyoon</a:t>
            </a:r>
            <a:endParaRPr lang="zh-CN" altLang="en-US" sz="1800">
              <a:solidFill>
                <a:schemeClr val="accent1">
                  <a:alpha val="0"/>
                </a:schemeClr>
              </a:solidFill>
            </a:endParaRPr>
          </a:p>
        </p:txBody>
      </p:sp>
    </p:spTree>
    <p:extLst>
      <p:ext uri="{BB962C8B-B14F-4D97-AF65-F5344CB8AC3E}">
        <p14:creationId xmlns:p14="http://schemas.microsoft.com/office/powerpoint/2010/main" val="32396293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Title &amp; Subtitle + Photo">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814472"/>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80571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1_Main Title &amp; Subtitle" preserve="1">
  <p:cSld name="1_Main Title &amp; Subtitle">
    <p:bg>
      <p:bgPr>
        <a:solidFill>
          <a:schemeClr val="bg1"/>
        </a:solidFill>
        <a:effectLst/>
      </p:bgPr>
    </p:bg>
    <p:spTree>
      <p:nvGrpSpPr>
        <p:cNvPr id="1" name="Shape 13"/>
        <p:cNvGrpSpPr/>
        <p:nvPr/>
      </p:nvGrpSpPr>
      <p:grpSpPr>
        <a:xfrm>
          <a:off x="0" y="0"/>
          <a:ext cx="0" cy="0"/>
          <a:chOff x="0" y="0"/>
          <a:chExt cx="0" cy="0"/>
        </a:xfrm>
      </p:grpSpPr>
      <p:sp>
        <p:nvSpPr>
          <p:cNvPr id="11" name="Text Placeholder 3"/>
          <p:cNvSpPr>
            <a:spLocks noGrp="1"/>
          </p:cNvSpPr>
          <p:nvPr>
            <p:ph type="body" sz="half" idx="2" hasCustomPrompt="1"/>
          </p:nvPr>
        </p:nvSpPr>
        <p:spPr>
          <a:xfrm>
            <a:off x="517093" y="885781"/>
            <a:ext cx="11157817" cy="231007"/>
          </a:xfrm>
          <a:prstGeom prst="rect">
            <a:avLst/>
          </a:prstGeom>
        </p:spPr>
        <p:txBody>
          <a:bodyPr wrap="none" lIns="0" tIns="0" rIns="0" bIns="0" anchor="ctr">
            <a:noAutofit/>
          </a:bodyPr>
          <a:lstStyle>
            <a:lvl1pPr marL="0" indent="0" algn="ctr">
              <a:buNone/>
              <a:defRPr sz="1335" b="0" baseline="0">
                <a:solidFill>
                  <a:schemeClr val="tx1">
                    <a:lumMod val="90000"/>
                    <a:lumOff val="10000"/>
                  </a:schemeClr>
                </a:solidFill>
                <a:latin typeface="+mn-lt"/>
                <a:ea typeface="Roboto" panose="02000000000000000000" pitchFamily="2" charset="0"/>
              </a:defRPr>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6565" indent="0">
              <a:buNone/>
              <a:defRPr sz="1200"/>
            </a:lvl8pPr>
            <a:lvl9pPr marL="4876165" indent="0">
              <a:buNone/>
              <a:defRPr sz="1200"/>
            </a:lvl9pPr>
          </a:lstStyle>
          <a:p>
            <a:pPr lvl="0"/>
            <a:r>
              <a:rPr lang="en-US" dirty="0"/>
              <a:t>CLICK TO EDITE SUBTITLE</a:t>
            </a:r>
          </a:p>
        </p:txBody>
      </p:sp>
      <p:sp>
        <p:nvSpPr>
          <p:cNvPr id="12" name="Title 2"/>
          <p:cNvSpPr>
            <a:spLocks noGrp="1"/>
          </p:cNvSpPr>
          <p:nvPr>
            <p:ph type="title"/>
          </p:nvPr>
        </p:nvSpPr>
        <p:spPr>
          <a:xfrm>
            <a:off x="517093" y="208855"/>
            <a:ext cx="11157817" cy="660511"/>
          </a:xfrm>
          <a:prstGeom prst="rect">
            <a:avLst/>
          </a:prstGeom>
        </p:spPr>
        <p:txBody>
          <a:bodyPr lIns="0" tIns="0" rIns="0" bIns="0" anchor="ctr"/>
          <a:lstStyle>
            <a:lvl1pPr algn="ctr">
              <a:defRPr sz="3465">
                <a:solidFill>
                  <a:schemeClr val="tx1">
                    <a:lumMod val="90000"/>
                    <a:lumOff val="10000"/>
                  </a:schemeClr>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40031974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C">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517092" y="884975"/>
            <a:ext cx="11157817" cy="199546"/>
          </a:xfrm>
          <a:prstGeom prst="rect">
            <a:avLst/>
          </a:prstGeom>
        </p:spPr>
        <p:txBody>
          <a:bodyPr wrap="none" lIns="0" tIns="0" rIns="0" bIns="0" anchor="ctr">
            <a:noAutofit/>
          </a:bodyPr>
          <a:lstStyle>
            <a:lvl1pPr marL="0" indent="0" algn="l">
              <a:buNone/>
              <a:defRPr sz="1400" b="0" baseline="0">
                <a:solidFill>
                  <a:schemeClr val="tx1">
                    <a:lumMod val="50000"/>
                    <a:lumOff val="50000"/>
                  </a:schemeClr>
                </a:solidFill>
                <a:latin typeface="+mn-lt"/>
                <a:ea typeface="Roboto" panose="02000000000000000000" pitchFamily="2" charset="0"/>
              </a:defRPr>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dirty="0"/>
              <a:t>CLICK TO EDITE SUBTITLE</a:t>
            </a:r>
          </a:p>
        </p:txBody>
      </p:sp>
      <p:sp>
        <p:nvSpPr>
          <p:cNvPr id="5" name="Title 2"/>
          <p:cNvSpPr>
            <a:spLocks noGrp="1"/>
          </p:cNvSpPr>
          <p:nvPr>
            <p:ph type="title"/>
          </p:nvPr>
        </p:nvSpPr>
        <p:spPr>
          <a:xfrm>
            <a:off x="517092" y="382773"/>
            <a:ext cx="11157817" cy="445500"/>
          </a:xfrm>
          <a:prstGeom prst="rect">
            <a:avLst/>
          </a:prstGeom>
        </p:spPr>
        <p:txBody>
          <a:bodyPr lIns="0" tIns="0" rIns="0" bIns="0" anchor="ctr"/>
          <a:lstStyle>
            <a:lvl1pPr algn="l">
              <a:defRPr sz="2800" b="1">
                <a:solidFill>
                  <a:schemeClr val="tx1">
                    <a:lumMod val="75000"/>
                    <a:lumOff val="25000"/>
                  </a:schemeClr>
                </a:solidFill>
                <a:latin typeface="+mn-lt"/>
              </a:defRPr>
            </a:lvl1pPr>
          </a:lstStyle>
          <a:p>
            <a:r>
              <a:rPr lang="en-US" dirty="0"/>
              <a:t>Click to edit Master title style</a:t>
            </a:r>
          </a:p>
        </p:txBody>
      </p:sp>
    </p:spTree>
    <p:extLst>
      <p:ext uri="{BB962C8B-B14F-4D97-AF65-F5344CB8AC3E}">
        <p14:creationId xmlns:p14="http://schemas.microsoft.com/office/powerpoint/2010/main" val="30457886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10369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Picture Placeholder 8"/>
          <p:cNvSpPr>
            <a:spLocks noGrp="1"/>
          </p:cNvSpPr>
          <p:nvPr>
            <p:ph type="pic" sz="quarter" idx="10"/>
          </p:nvPr>
        </p:nvSpPr>
        <p:spPr>
          <a:xfrm>
            <a:off x="572158" y="2347307"/>
            <a:ext cx="2743201" cy="1759550"/>
          </a:xfrm>
          <a:prstGeom prst="rect">
            <a:avLst/>
          </a:prstGeom>
          <a:pattFill prst="dotGrid">
            <a:fgClr>
              <a:srgbClr val="C00000"/>
            </a:fgClr>
            <a:bgClr>
              <a:schemeClr val="bg1"/>
            </a:bgClr>
          </a:pattFill>
        </p:spPr>
        <p:txBody>
          <a:bodyPr/>
          <a:lstStyle/>
          <a:p>
            <a:endParaRPr lang="en-US" dirty="0"/>
          </a:p>
        </p:txBody>
      </p:sp>
      <p:sp>
        <p:nvSpPr>
          <p:cNvPr id="5" name="Picture Placeholder 8"/>
          <p:cNvSpPr>
            <a:spLocks noGrp="1"/>
          </p:cNvSpPr>
          <p:nvPr>
            <p:ph type="pic" sz="quarter" idx="11"/>
          </p:nvPr>
        </p:nvSpPr>
        <p:spPr>
          <a:xfrm>
            <a:off x="3643533" y="2347307"/>
            <a:ext cx="7976308" cy="1759550"/>
          </a:xfrm>
          <a:prstGeom prst="rect">
            <a:avLst/>
          </a:prstGeom>
          <a:pattFill prst="dotGrid">
            <a:fgClr>
              <a:srgbClr val="C00000"/>
            </a:fgClr>
            <a:bgClr>
              <a:schemeClr val="bg1"/>
            </a:bgClr>
          </a:pattFill>
        </p:spPr>
        <p:txBody>
          <a:bodyPr/>
          <a:lstStyle/>
          <a:p>
            <a:endParaRPr lang="en-US" dirty="0"/>
          </a:p>
        </p:txBody>
      </p:sp>
    </p:spTree>
    <p:extLst>
      <p:ext uri="{BB962C8B-B14F-4D97-AF65-F5344CB8AC3E}">
        <p14:creationId xmlns:p14="http://schemas.microsoft.com/office/powerpoint/2010/main" val="27489536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B9815C6-F174-4117-A9EE-66869CFAEAB8}" type="datetimeFigureOut">
              <a:rPr lang="zh-CN" altLang="en-US" smtClean="0"/>
              <a:t>2024-07-05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84FDEF-EF38-4B13-A0B0-1FCF360EAB2C}" type="slidenum">
              <a:rPr lang="zh-CN" altLang="en-US" smtClean="0"/>
              <a:t>‹#›</a:t>
            </a:fld>
            <a:endParaRPr lang="zh-CN" altLang="en-US"/>
          </a:p>
        </p:txBody>
      </p:sp>
      <p:sp>
        <p:nvSpPr>
          <p:cNvPr id="7" name="文本框 6"/>
          <p:cNvSpPr txBox="1"/>
          <p:nvPr userDrawn="1"/>
        </p:nvSpPr>
        <p:spPr>
          <a:xfrm>
            <a:off x="8610600" y="6352143"/>
            <a:ext cx="2743200" cy="369332"/>
          </a:xfrm>
          <a:prstGeom prst="rect">
            <a:avLst/>
          </a:prstGeom>
          <a:noFill/>
        </p:spPr>
        <p:txBody>
          <a:bodyPr wrap="square" rtlCol="0">
            <a:spAutoFit/>
          </a:bodyPr>
          <a:lstStyle/>
          <a:p>
            <a:pPr algn="r"/>
            <a:r>
              <a:rPr lang="en-US" altLang="zh-CN" dirty="0">
                <a:solidFill>
                  <a:schemeClr val="tx1">
                    <a:alpha val="0"/>
                  </a:schemeClr>
                </a:solidFill>
              </a:rPr>
              <a:t>YOYOON</a:t>
            </a:r>
            <a:endParaRPr lang="zh-CN" altLang="en-US" dirty="0">
              <a:solidFill>
                <a:schemeClr val="tx1">
                  <a:alpha val="0"/>
                </a:schemeClr>
              </a:solidFill>
            </a:endParaRPr>
          </a:p>
        </p:txBody>
      </p:sp>
    </p:spTree>
    <p:extLst>
      <p:ext uri="{BB962C8B-B14F-4D97-AF65-F5344CB8AC3E}">
        <p14:creationId xmlns:p14="http://schemas.microsoft.com/office/powerpoint/2010/main" val="19358109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B9815C6-F174-4117-A9EE-66869CFAEAB8}" type="datetimeFigureOut">
              <a:rPr lang="zh-CN" altLang="en-US" smtClean="0"/>
              <a:t>2024-07-05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84FDEF-EF38-4B13-A0B0-1FCF360EAB2C}" type="slidenum">
              <a:rPr lang="zh-CN" altLang="en-US" smtClean="0"/>
              <a:t>‹#›</a:t>
            </a:fld>
            <a:endParaRPr lang="zh-CN" altLang="en-US"/>
          </a:p>
        </p:txBody>
      </p:sp>
      <p:sp>
        <p:nvSpPr>
          <p:cNvPr id="7" name="文本框 6"/>
          <p:cNvSpPr txBox="1"/>
          <p:nvPr userDrawn="1"/>
        </p:nvSpPr>
        <p:spPr>
          <a:xfrm>
            <a:off x="8610600" y="6352143"/>
            <a:ext cx="2743200" cy="369332"/>
          </a:xfrm>
          <a:prstGeom prst="rect">
            <a:avLst/>
          </a:prstGeom>
          <a:noFill/>
        </p:spPr>
        <p:txBody>
          <a:bodyPr wrap="square" rtlCol="0">
            <a:spAutoFit/>
          </a:bodyPr>
          <a:lstStyle/>
          <a:p>
            <a:pPr algn="r"/>
            <a:r>
              <a:rPr lang="en-US" altLang="zh-CN" dirty="0">
                <a:solidFill>
                  <a:schemeClr val="tx1">
                    <a:alpha val="0"/>
                  </a:schemeClr>
                </a:solidFill>
              </a:rPr>
              <a:t>YOYOON</a:t>
            </a:r>
            <a:endParaRPr lang="zh-CN" altLang="en-US" dirty="0">
              <a:solidFill>
                <a:schemeClr val="tx1">
                  <a:alpha val="0"/>
                </a:schemeClr>
              </a:solidFill>
            </a:endParaRPr>
          </a:p>
        </p:txBody>
      </p:sp>
    </p:spTree>
    <p:extLst>
      <p:ext uri="{BB962C8B-B14F-4D97-AF65-F5344CB8AC3E}">
        <p14:creationId xmlns:p14="http://schemas.microsoft.com/office/powerpoint/2010/main" val="10352986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B9815C6-F174-4117-A9EE-66869CFAEAB8}" type="datetimeFigureOut">
              <a:rPr lang="zh-CN" altLang="en-US" smtClean="0"/>
              <a:t>2024-07-05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84FDEF-EF38-4B13-A0B0-1FCF360EAB2C}" type="slidenum">
              <a:rPr lang="zh-CN" altLang="en-US" smtClean="0"/>
              <a:t>‹#›</a:t>
            </a:fld>
            <a:endParaRPr lang="zh-CN" altLang="en-US"/>
          </a:p>
        </p:txBody>
      </p:sp>
      <p:sp>
        <p:nvSpPr>
          <p:cNvPr id="7" name="文本框 6"/>
          <p:cNvSpPr txBox="1"/>
          <p:nvPr userDrawn="1"/>
        </p:nvSpPr>
        <p:spPr>
          <a:xfrm>
            <a:off x="8610600" y="6352143"/>
            <a:ext cx="2743200" cy="369332"/>
          </a:xfrm>
          <a:prstGeom prst="rect">
            <a:avLst/>
          </a:prstGeom>
          <a:noFill/>
        </p:spPr>
        <p:txBody>
          <a:bodyPr wrap="square" rtlCol="0">
            <a:spAutoFit/>
          </a:bodyPr>
          <a:lstStyle/>
          <a:p>
            <a:pPr algn="r"/>
            <a:r>
              <a:rPr lang="en-US" altLang="zh-CN" dirty="0">
                <a:solidFill>
                  <a:schemeClr val="tx1">
                    <a:alpha val="0"/>
                  </a:schemeClr>
                </a:solidFill>
              </a:rPr>
              <a:t>YOYOON</a:t>
            </a:r>
            <a:endParaRPr lang="zh-CN" altLang="en-US" dirty="0">
              <a:solidFill>
                <a:schemeClr val="tx1">
                  <a:alpha val="0"/>
                </a:schemeClr>
              </a:solidFill>
            </a:endParaRPr>
          </a:p>
        </p:txBody>
      </p:sp>
    </p:spTree>
    <p:extLst>
      <p:ext uri="{BB962C8B-B14F-4D97-AF65-F5344CB8AC3E}">
        <p14:creationId xmlns:p14="http://schemas.microsoft.com/office/powerpoint/2010/main" val="31764080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1B9815C6-F174-4117-A9EE-66869CFAEAB8}" type="datetimeFigureOut">
              <a:rPr lang="zh-CN" altLang="en-US" smtClean="0"/>
              <a:t>2024-07-05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84FDEF-EF38-4B13-A0B0-1FCF360EAB2C}" type="slidenum">
              <a:rPr lang="zh-CN" altLang="en-US" smtClean="0"/>
              <a:t>‹#›</a:t>
            </a:fld>
            <a:endParaRPr lang="zh-CN" altLang="en-US"/>
          </a:p>
        </p:txBody>
      </p:sp>
      <p:sp>
        <p:nvSpPr>
          <p:cNvPr id="8" name="文本框 7"/>
          <p:cNvSpPr txBox="1"/>
          <p:nvPr userDrawn="1"/>
        </p:nvSpPr>
        <p:spPr>
          <a:xfrm>
            <a:off x="8610600" y="6352143"/>
            <a:ext cx="2743200" cy="369332"/>
          </a:xfrm>
          <a:prstGeom prst="rect">
            <a:avLst/>
          </a:prstGeom>
          <a:noFill/>
        </p:spPr>
        <p:txBody>
          <a:bodyPr wrap="square" rtlCol="0">
            <a:spAutoFit/>
          </a:bodyPr>
          <a:lstStyle/>
          <a:p>
            <a:pPr algn="r"/>
            <a:r>
              <a:rPr lang="en-US" altLang="zh-CN" dirty="0">
                <a:solidFill>
                  <a:schemeClr val="tx1">
                    <a:alpha val="0"/>
                  </a:schemeClr>
                </a:solidFill>
              </a:rPr>
              <a:t>YOYOON</a:t>
            </a:r>
            <a:endParaRPr lang="zh-CN" altLang="en-US" dirty="0">
              <a:solidFill>
                <a:schemeClr val="tx1">
                  <a:alpha val="0"/>
                </a:schemeClr>
              </a:solidFill>
            </a:endParaRPr>
          </a:p>
        </p:txBody>
      </p:sp>
    </p:spTree>
    <p:extLst>
      <p:ext uri="{BB962C8B-B14F-4D97-AF65-F5344CB8AC3E}">
        <p14:creationId xmlns:p14="http://schemas.microsoft.com/office/powerpoint/2010/main" val="1357835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7CA0FA5A-AF16-4892-90C9-FA8908090689}" type="datetimeFigureOut">
              <a:rPr lang="zh-CN" altLang="en-US" smtClean="0"/>
              <a:t>2024-07-05</a:t>
            </a:fld>
            <a:endParaRPr lang="zh-CN" altLang="en-US"/>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EAED6AA6-0AA8-4E22-9DE9-C85229159722}" type="slidenum">
              <a:rPr lang="zh-CN" altLang="en-US" smtClean="0"/>
              <a:t>‹#›</a:t>
            </a:fld>
            <a:endParaRPr lang="zh-CN" altLang="en-US"/>
          </a:p>
        </p:txBody>
      </p:sp>
      <p:sp>
        <p:nvSpPr>
          <p:cNvPr id="8" name="Slide Number Placeholder 5"/>
          <p:cNvSpPr txBox="1"/>
          <p:nvPr userDrawn="1"/>
        </p:nvSpPr>
        <p:spPr>
          <a:xfrm>
            <a:off x="8610600" y="6356351"/>
            <a:ext cx="2743200" cy="365125"/>
          </a:xfrm>
          <a:prstGeom prst="rect">
            <a:avLst/>
          </a:prstGeom>
        </p:spPr>
        <p:txBody>
          <a:bodyPr/>
          <a:lstStyle>
            <a:defPPr>
              <a:defRPr lang="zh-CN"/>
            </a:defPPr>
            <a:lvl1pPr marL="0" algn="l" defTabSz="1828165" rtl="0" eaLnBrk="1" latinLnBrk="0" hangingPunct="1">
              <a:defRPr sz="3600" kern="1200">
                <a:solidFill>
                  <a:schemeClr val="tx1"/>
                </a:solidFill>
                <a:latin typeface="+mn-lt"/>
                <a:ea typeface="+mn-ea"/>
                <a:cs typeface="+mn-cs"/>
              </a:defRPr>
            </a:lvl1pPr>
            <a:lvl2pPr marL="914400" algn="l" defTabSz="1828165" rtl="0" eaLnBrk="1" latinLnBrk="0" hangingPunct="1">
              <a:defRPr sz="3600" kern="1200">
                <a:solidFill>
                  <a:schemeClr val="tx1"/>
                </a:solidFill>
                <a:latin typeface="+mn-lt"/>
                <a:ea typeface="+mn-ea"/>
                <a:cs typeface="+mn-cs"/>
              </a:defRPr>
            </a:lvl2pPr>
            <a:lvl3pPr marL="1828165" algn="l" defTabSz="1828165" rtl="0" eaLnBrk="1" latinLnBrk="0" hangingPunct="1">
              <a:defRPr sz="3600" kern="1200">
                <a:solidFill>
                  <a:schemeClr val="tx1"/>
                </a:solidFill>
                <a:latin typeface="+mn-lt"/>
                <a:ea typeface="+mn-ea"/>
                <a:cs typeface="+mn-cs"/>
              </a:defRPr>
            </a:lvl3pPr>
            <a:lvl4pPr marL="2742565" algn="l" defTabSz="1828165" rtl="0" eaLnBrk="1" latinLnBrk="0" hangingPunct="1">
              <a:defRPr sz="3600" kern="1200">
                <a:solidFill>
                  <a:schemeClr val="tx1"/>
                </a:solidFill>
                <a:latin typeface="+mn-lt"/>
                <a:ea typeface="+mn-ea"/>
                <a:cs typeface="+mn-cs"/>
              </a:defRPr>
            </a:lvl4pPr>
            <a:lvl5pPr marL="3656965" algn="l" defTabSz="1828165" rtl="0" eaLnBrk="1" latinLnBrk="0" hangingPunct="1">
              <a:defRPr sz="3600" kern="1200">
                <a:solidFill>
                  <a:schemeClr val="tx1"/>
                </a:solidFill>
                <a:latin typeface="+mn-lt"/>
                <a:ea typeface="+mn-ea"/>
                <a:cs typeface="+mn-cs"/>
              </a:defRPr>
            </a:lvl5pPr>
            <a:lvl6pPr marL="4571365" algn="l" defTabSz="1828165" rtl="0" eaLnBrk="1" latinLnBrk="0" hangingPunct="1">
              <a:defRPr sz="3600" kern="1200">
                <a:solidFill>
                  <a:schemeClr val="tx1"/>
                </a:solidFill>
                <a:latin typeface="+mn-lt"/>
                <a:ea typeface="+mn-ea"/>
                <a:cs typeface="+mn-cs"/>
              </a:defRPr>
            </a:lvl6pPr>
            <a:lvl7pPr marL="5485130" algn="l" defTabSz="1828165" rtl="0" eaLnBrk="1" latinLnBrk="0" hangingPunct="1">
              <a:defRPr sz="3600" kern="1200">
                <a:solidFill>
                  <a:schemeClr val="tx1"/>
                </a:solidFill>
                <a:latin typeface="+mn-lt"/>
                <a:ea typeface="+mn-ea"/>
                <a:cs typeface="+mn-cs"/>
              </a:defRPr>
            </a:lvl7pPr>
            <a:lvl8pPr marL="6399530" algn="l" defTabSz="1828165" rtl="0" eaLnBrk="1" latinLnBrk="0" hangingPunct="1">
              <a:defRPr sz="3600" kern="1200">
                <a:solidFill>
                  <a:schemeClr val="tx1"/>
                </a:solidFill>
                <a:latin typeface="+mn-lt"/>
                <a:ea typeface="+mn-ea"/>
                <a:cs typeface="+mn-cs"/>
              </a:defRPr>
            </a:lvl8pPr>
            <a:lvl9pPr marL="7313930" algn="l" defTabSz="1828165" rtl="0" eaLnBrk="1" latinLnBrk="0" hangingPunct="1">
              <a:defRPr sz="3600" kern="1200">
                <a:solidFill>
                  <a:schemeClr val="tx1"/>
                </a:solidFill>
                <a:latin typeface="+mn-lt"/>
                <a:ea typeface="+mn-ea"/>
                <a:cs typeface="+mn-cs"/>
              </a:defRPr>
            </a:lvl9pPr>
          </a:lstStyle>
          <a:p>
            <a:pPr algn="r"/>
            <a:r>
              <a:rPr lang="en-US" altLang="zh-CN" sz="1800" err="1">
                <a:solidFill>
                  <a:schemeClr val="accent1">
                    <a:alpha val="0"/>
                  </a:schemeClr>
                </a:solidFill>
              </a:rPr>
              <a:t>yoyoon</a:t>
            </a:r>
            <a:endParaRPr lang="zh-CN" altLang="en-US" sz="1800">
              <a:solidFill>
                <a:schemeClr val="accent1">
                  <a:alpha val="0"/>
                </a:schemeClr>
              </a:solidFill>
            </a:endParaRPr>
          </a:p>
        </p:txBody>
      </p:sp>
    </p:spTree>
    <p:extLst>
      <p:ext uri="{BB962C8B-B14F-4D97-AF65-F5344CB8AC3E}">
        <p14:creationId xmlns:p14="http://schemas.microsoft.com/office/powerpoint/2010/main" val="14240679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1B9815C6-F174-4117-A9EE-66869CFAEAB8}" type="datetimeFigureOut">
              <a:rPr lang="zh-CN" altLang="en-US" smtClean="0"/>
              <a:t>2024-07-05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684FDEF-EF38-4B13-A0B0-1FCF360EAB2C}" type="slidenum">
              <a:rPr lang="zh-CN" altLang="en-US" smtClean="0"/>
              <a:t>‹#›</a:t>
            </a:fld>
            <a:endParaRPr lang="zh-CN" altLang="en-US"/>
          </a:p>
        </p:txBody>
      </p:sp>
      <p:sp>
        <p:nvSpPr>
          <p:cNvPr id="10" name="文本框 9"/>
          <p:cNvSpPr txBox="1"/>
          <p:nvPr userDrawn="1"/>
        </p:nvSpPr>
        <p:spPr>
          <a:xfrm>
            <a:off x="8610600" y="6352143"/>
            <a:ext cx="2743200" cy="369332"/>
          </a:xfrm>
          <a:prstGeom prst="rect">
            <a:avLst/>
          </a:prstGeom>
          <a:noFill/>
        </p:spPr>
        <p:txBody>
          <a:bodyPr wrap="square" rtlCol="0">
            <a:spAutoFit/>
          </a:bodyPr>
          <a:lstStyle/>
          <a:p>
            <a:pPr algn="r"/>
            <a:r>
              <a:rPr lang="en-US" altLang="zh-CN" dirty="0">
                <a:solidFill>
                  <a:schemeClr val="tx1">
                    <a:alpha val="0"/>
                  </a:schemeClr>
                </a:solidFill>
              </a:rPr>
              <a:t>YOYOON</a:t>
            </a:r>
            <a:endParaRPr lang="zh-CN" altLang="en-US" dirty="0">
              <a:solidFill>
                <a:schemeClr val="tx1">
                  <a:alpha val="0"/>
                </a:schemeClr>
              </a:solidFill>
            </a:endParaRPr>
          </a:p>
        </p:txBody>
      </p:sp>
    </p:spTree>
    <p:extLst>
      <p:ext uri="{BB962C8B-B14F-4D97-AF65-F5344CB8AC3E}">
        <p14:creationId xmlns:p14="http://schemas.microsoft.com/office/powerpoint/2010/main" val="22877321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B9815C6-F174-4117-A9EE-66869CFAEAB8}" type="datetimeFigureOut">
              <a:rPr lang="zh-CN" altLang="en-US" smtClean="0"/>
              <a:t>2024-07-05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84FDEF-EF38-4B13-A0B0-1FCF360EAB2C}" type="slidenum">
              <a:rPr lang="zh-CN" altLang="en-US" smtClean="0"/>
              <a:t>‹#›</a:t>
            </a:fld>
            <a:endParaRPr lang="zh-CN" altLang="en-US"/>
          </a:p>
        </p:txBody>
      </p:sp>
      <p:sp>
        <p:nvSpPr>
          <p:cNvPr id="6" name="文本框 5"/>
          <p:cNvSpPr txBox="1"/>
          <p:nvPr userDrawn="1"/>
        </p:nvSpPr>
        <p:spPr>
          <a:xfrm>
            <a:off x="8610600" y="6352143"/>
            <a:ext cx="2743200" cy="369332"/>
          </a:xfrm>
          <a:prstGeom prst="rect">
            <a:avLst/>
          </a:prstGeom>
          <a:noFill/>
        </p:spPr>
        <p:txBody>
          <a:bodyPr wrap="square" rtlCol="0">
            <a:spAutoFit/>
          </a:bodyPr>
          <a:lstStyle/>
          <a:p>
            <a:pPr algn="r"/>
            <a:r>
              <a:rPr lang="en-US" altLang="zh-CN" dirty="0">
                <a:solidFill>
                  <a:schemeClr val="tx1">
                    <a:alpha val="0"/>
                  </a:schemeClr>
                </a:solidFill>
              </a:rPr>
              <a:t>YOYOON</a:t>
            </a:r>
            <a:endParaRPr lang="zh-CN" altLang="en-US" dirty="0">
              <a:solidFill>
                <a:schemeClr val="tx1">
                  <a:alpha val="0"/>
                </a:schemeClr>
              </a:solidFill>
            </a:endParaRPr>
          </a:p>
        </p:txBody>
      </p:sp>
    </p:spTree>
    <p:extLst>
      <p:ext uri="{BB962C8B-B14F-4D97-AF65-F5344CB8AC3E}">
        <p14:creationId xmlns:p14="http://schemas.microsoft.com/office/powerpoint/2010/main" val="7975426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B9815C6-F174-4117-A9EE-66869CFAEAB8}" type="datetimeFigureOut">
              <a:rPr lang="zh-CN" altLang="en-US" smtClean="0"/>
              <a:t>2024-07-05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84FDEF-EF38-4B13-A0B0-1FCF360EAB2C}" type="slidenum">
              <a:rPr lang="zh-CN" altLang="en-US" smtClean="0"/>
              <a:t>‹#›</a:t>
            </a:fld>
            <a:endParaRPr lang="zh-CN" altLang="en-US"/>
          </a:p>
        </p:txBody>
      </p:sp>
      <p:sp>
        <p:nvSpPr>
          <p:cNvPr id="5" name="文本框 4"/>
          <p:cNvSpPr txBox="1"/>
          <p:nvPr userDrawn="1"/>
        </p:nvSpPr>
        <p:spPr>
          <a:xfrm>
            <a:off x="8610600" y="6352143"/>
            <a:ext cx="2743200" cy="369332"/>
          </a:xfrm>
          <a:prstGeom prst="rect">
            <a:avLst/>
          </a:prstGeom>
          <a:noFill/>
        </p:spPr>
        <p:txBody>
          <a:bodyPr wrap="square" rtlCol="0">
            <a:spAutoFit/>
          </a:bodyPr>
          <a:lstStyle/>
          <a:p>
            <a:pPr algn="r"/>
            <a:r>
              <a:rPr lang="en-US" altLang="zh-CN" dirty="0">
                <a:solidFill>
                  <a:schemeClr val="tx1">
                    <a:alpha val="0"/>
                  </a:schemeClr>
                </a:solidFill>
              </a:rPr>
              <a:t>YOYOON</a:t>
            </a:r>
            <a:endParaRPr lang="zh-CN" altLang="en-US" dirty="0">
              <a:solidFill>
                <a:schemeClr val="tx1">
                  <a:alpha val="0"/>
                </a:schemeClr>
              </a:solidFill>
            </a:endParaRPr>
          </a:p>
        </p:txBody>
      </p:sp>
    </p:spTree>
    <p:extLst>
      <p:ext uri="{BB962C8B-B14F-4D97-AF65-F5344CB8AC3E}">
        <p14:creationId xmlns:p14="http://schemas.microsoft.com/office/powerpoint/2010/main" val="5639769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B9815C6-F174-4117-A9EE-66869CFAEAB8}" type="datetimeFigureOut">
              <a:rPr lang="zh-CN" altLang="en-US" smtClean="0"/>
              <a:t>2024-07-05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84FDEF-EF38-4B13-A0B0-1FCF360EAB2C}" type="slidenum">
              <a:rPr lang="zh-CN" altLang="en-US" smtClean="0"/>
              <a:t>‹#›</a:t>
            </a:fld>
            <a:endParaRPr lang="zh-CN" altLang="en-US"/>
          </a:p>
        </p:txBody>
      </p:sp>
      <p:sp>
        <p:nvSpPr>
          <p:cNvPr id="8" name="文本框 7"/>
          <p:cNvSpPr txBox="1"/>
          <p:nvPr userDrawn="1"/>
        </p:nvSpPr>
        <p:spPr>
          <a:xfrm>
            <a:off x="8610600" y="6352143"/>
            <a:ext cx="2743200" cy="369332"/>
          </a:xfrm>
          <a:prstGeom prst="rect">
            <a:avLst/>
          </a:prstGeom>
          <a:noFill/>
        </p:spPr>
        <p:txBody>
          <a:bodyPr wrap="square" rtlCol="0">
            <a:spAutoFit/>
          </a:bodyPr>
          <a:lstStyle/>
          <a:p>
            <a:pPr algn="r"/>
            <a:r>
              <a:rPr lang="en-US" altLang="zh-CN" dirty="0">
                <a:solidFill>
                  <a:schemeClr val="tx1">
                    <a:alpha val="0"/>
                  </a:schemeClr>
                </a:solidFill>
              </a:rPr>
              <a:t>YOYOON</a:t>
            </a:r>
            <a:endParaRPr lang="zh-CN" altLang="en-US" dirty="0">
              <a:solidFill>
                <a:schemeClr val="tx1">
                  <a:alpha val="0"/>
                </a:schemeClr>
              </a:solidFill>
            </a:endParaRPr>
          </a:p>
        </p:txBody>
      </p:sp>
    </p:spTree>
    <p:extLst>
      <p:ext uri="{BB962C8B-B14F-4D97-AF65-F5344CB8AC3E}">
        <p14:creationId xmlns:p14="http://schemas.microsoft.com/office/powerpoint/2010/main" val="988015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B9815C6-F174-4117-A9EE-66869CFAEAB8}" type="datetimeFigureOut">
              <a:rPr lang="zh-CN" altLang="en-US" smtClean="0"/>
              <a:t>2024-07-05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84FDEF-EF38-4B13-A0B0-1FCF360EAB2C}" type="slidenum">
              <a:rPr lang="zh-CN" altLang="en-US" smtClean="0"/>
              <a:t>‹#›</a:t>
            </a:fld>
            <a:endParaRPr lang="zh-CN" altLang="en-US"/>
          </a:p>
        </p:txBody>
      </p:sp>
      <p:sp>
        <p:nvSpPr>
          <p:cNvPr id="8" name="文本框 7"/>
          <p:cNvSpPr txBox="1"/>
          <p:nvPr userDrawn="1"/>
        </p:nvSpPr>
        <p:spPr>
          <a:xfrm>
            <a:off x="8610600" y="6352143"/>
            <a:ext cx="2743200" cy="369332"/>
          </a:xfrm>
          <a:prstGeom prst="rect">
            <a:avLst/>
          </a:prstGeom>
          <a:noFill/>
        </p:spPr>
        <p:txBody>
          <a:bodyPr wrap="square" rtlCol="0">
            <a:spAutoFit/>
          </a:bodyPr>
          <a:lstStyle/>
          <a:p>
            <a:pPr algn="r"/>
            <a:r>
              <a:rPr lang="en-US" altLang="zh-CN" dirty="0">
                <a:solidFill>
                  <a:schemeClr val="tx1">
                    <a:alpha val="0"/>
                  </a:schemeClr>
                </a:solidFill>
              </a:rPr>
              <a:t>YOYOON</a:t>
            </a:r>
            <a:endParaRPr lang="zh-CN" altLang="en-US" dirty="0">
              <a:solidFill>
                <a:schemeClr val="tx1">
                  <a:alpha val="0"/>
                </a:schemeClr>
              </a:solidFill>
            </a:endParaRPr>
          </a:p>
        </p:txBody>
      </p:sp>
    </p:spTree>
    <p:extLst>
      <p:ext uri="{BB962C8B-B14F-4D97-AF65-F5344CB8AC3E}">
        <p14:creationId xmlns:p14="http://schemas.microsoft.com/office/powerpoint/2010/main" val="27227781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B9815C6-F174-4117-A9EE-66869CFAEAB8}" type="datetimeFigureOut">
              <a:rPr lang="zh-CN" altLang="en-US" smtClean="0"/>
              <a:t>2024-07-05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84FDEF-EF38-4B13-A0B0-1FCF360EAB2C}" type="slidenum">
              <a:rPr lang="zh-CN" altLang="en-US" smtClean="0"/>
              <a:t>‹#›</a:t>
            </a:fld>
            <a:endParaRPr lang="zh-CN" altLang="en-US"/>
          </a:p>
        </p:txBody>
      </p:sp>
      <p:sp>
        <p:nvSpPr>
          <p:cNvPr id="7" name="文本框 6"/>
          <p:cNvSpPr txBox="1"/>
          <p:nvPr userDrawn="1"/>
        </p:nvSpPr>
        <p:spPr>
          <a:xfrm>
            <a:off x="8610600" y="6352143"/>
            <a:ext cx="2743200" cy="369332"/>
          </a:xfrm>
          <a:prstGeom prst="rect">
            <a:avLst/>
          </a:prstGeom>
          <a:noFill/>
        </p:spPr>
        <p:txBody>
          <a:bodyPr wrap="square" rtlCol="0">
            <a:spAutoFit/>
          </a:bodyPr>
          <a:lstStyle/>
          <a:p>
            <a:pPr algn="r"/>
            <a:r>
              <a:rPr lang="en-US" altLang="zh-CN" dirty="0">
                <a:solidFill>
                  <a:schemeClr val="tx1">
                    <a:alpha val="0"/>
                  </a:schemeClr>
                </a:solidFill>
              </a:rPr>
              <a:t>YOYOON</a:t>
            </a:r>
            <a:endParaRPr lang="zh-CN" altLang="en-US" dirty="0">
              <a:solidFill>
                <a:schemeClr val="tx1">
                  <a:alpha val="0"/>
                </a:schemeClr>
              </a:solidFill>
            </a:endParaRPr>
          </a:p>
        </p:txBody>
      </p:sp>
    </p:spTree>
    <p:extLst>
      <p:ext uri="{BB962C8B-B14F-4D97-AF65-F5344CB8AC3E}">
        <p14:creationId xmlns:p14="http://schemas.microsoft.com/office/powerpoint/2010/main" val="3055335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Пустой">
    <p:spTree>
      <p:nvGrpSpPr>
        <p:cNvPr id="1" name=""/>
        <p:cNvGrpSpPr/>
        <p:nvPr/>
      </p:nvGrpSpPr>
      <p:grpSpPr>
        <a:xfrm>
          <a:off x="0" y="0"/>
          <a:ext cx="0" cy="0"/>
          <a:chOff x="0" y="0"/>
          <a:chExt cx="0" cy="0"/>
        </a:xfrm>
      </p:grpSpPr>
      <p:sp>
        <p:nvSpPr>
          <p:cNvPr id="2" name="文本框 1"/>
          <p:cNvSpPr txBox="1"/>
          <p:nvPr userDrawn="1"/>
        </p:nvSpPr>
        <p:spPr>
          <a:xfrm>
            <a:off x="8610600" y="6352143"/>
            <a:ext cx="2743200" cy="369332"/>
          </a:xfrm>
          <a:prstGeom prst="rect">
            <a:avLst/>
          </a:prstGeom>
          <a:noFill/>
        </p:spPr>
        <p:txBody>
          <a:bodyPr wrap="square" rtlCol="0">
            <a:spAutoFit/>
          </a:bodyPr>
          <a:lstStyle/>
          <a:p>
            <a:pPr algn="r"/>
            <a:r>
              <a:rPr lang="en-US" altLang="zh-CN" dirty="0">
                <a:solidFill>
                  <a:schemeClr val="tx1">
                    <a:alpha val="0"/>
                  </a:schemeClr>
                </a:solidFill>
              </a:rPr>
              <a:t>YOYOON</a:t>
            </a:r>
            <a:endParaRPr lang="zh-CN" altLang="en-US" dirty="0">
              <a:solidFill>
                <a:schemeClr val="tx1">
                  <a:alpha val="0"/>
                </a:schemeClr>
              </a:solidFill>
            </a:endParaRPr>
          </a:p>
        </p:txBody>
      </p:sp>
    </p:spTree>
    <p:extLst>
      <p:ext uri="{BB962C8B-B14F-4D97-AF65-F5344CB8AC3E}">
        <p14:creationId xmlns:p14="http://schemas.microsoft.com/office/powerpoint/2010/main" val="2818645782"/>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cSld name="Title &amp; Subtitle">
    <p:bg>
      <p:bgPr>
        <a:solidFill>
          <a:schemeClr val="bg2"/>
        </a:solidFill>
        <a:effectLst/>
      </p:bgPr>
    </p:bg>
    <p:spTree>
      <p:nvGrpSpPr>
        <p:cNvPr id="1" name=""/>
        <p:cNvGrpSpPr/>
        <p:nvPr/>
      </p:nvGrpSpPr>
      <p:grpSpPr>
        <a:xfrm>
          <a:off x="0" y="0"/>
          <a:ext cx="0" cy="0"/>
          <a:chOff x="0" y="0"/>
          <a:chExt cx="0" cy="0"/>
        </a:xfrm>
      </p:grpSpPr>
      <p:sp>
        <p:nvSpPr>
          <p:cNvPr id="13" name="Slide Number"/>
          <p:cNvSpPr txBox="1">
            <a:spLocks noGrp="1"/>
          </p:cNvSpPr>
          <p:nvPr>
            <p:ph type="sldNum" sz="quarter" idx="2"/>
          </p:nvPr>
        </p:nvSpPr>
        <p:spPr>
          <a:xfrm>
            <a:off x="10995223" y="6200485"/>
            <a:ext cx="456804" cy="241301"/>
          </a:xfrm>
          <a:prstGeom prst="rect">
            <a:avLst/>
          </a:prstGeom>
        </p:spPr>
        <p:txBody>
          <a:bodyPr wrap="square"/>
          <a:lstStyle>
            <a:lvl1pPr>
              <a:defRPr>
                <a:solidFill>
                  <a:schemeClr val="tx1"/>
                </a:solidFill>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28955104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a:prstGeom prst="rect">
            <a:avLst/>
          </a:prstGeo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083" indent="0">
              <a:buNone/>
              <a:defRPr sz="1600" b="1"/>
            </a:lvl8pPr>
            <a:lvl9pPr marL="3657283"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083" indent="0">
              <a:buNone/>
              <a:defRPr sz="1600" b="1"/>
            </a:lvl8pPr>
            <a:lvl9pPr marL="3657283"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a:xfrm>
            <a:off x="838200" y="6356351"/>
            <a:ext cx="2743200" cy="365125"/>
          </a:xfrm>
          <a:prstGeom prst="rect">
            <a:avLst/>
          </a:prstGeom>
        </p:spPr>
        <p:txBody>
          <a:bodyPr/>
          <a:lstStyle/>
          <a:p>
            <a:fld id="{7CA0FA5A-AF16-4892-90C9-FA8908090689}" type="datetimeFigureOut">
              <a:rPr lang="zh-CN" altLang="en-US" smtClean="0"/>
              <a:t>2024-07-05</a:t>
            </a:fld>
            <a:endParaRPr lang="zh-CN" altLang="en-US"/>
          </a:p>
        </p:txBody>
      </p:sp>
      <p:sp>
        <p:nvSpPr>
          <p:cNvPr id="8" name="Footer Placeholder 7"/>
          <p:cNvSpPr>
            <a:spLocks noGrp="1"/>
          </p:cNvSpPr>
          <p:nvPr>
            <p:ph type="ftr" sz="quarter" idx="11"/>
          </p:nvPr>
        </p:nvSpPr>
        <p:spPr>
          <a:xfrm>
            <a:off x="4038600" y="6356351"/>
            <a:ext cx="4114800" cy="365125"/>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EAED6AA6-0AA8-4E22-9DE9-C85229159722}" type="slidenum">
              <a:rPr lang="zh-CN" altLang="en-US" smtClean="0"/>
              <a:t>‹#›</a:t>
            </a:fld>
            <a:endParaRPr lang="zh-CN" altLang="en-US"/>
          </a:p>
        </p:txBody>
      </p:sp>
      <p:sp>
        <p:nvSpPr>
          <p:cNvPr id="10" name="Slide Number Placeholder 5"/>
          <p:cNvSpPr txBox="1"/>
          <p:nvPr userDrawn="1"/>
        </p:nvSpPr>
        <p:spPr>
          <a:xfrm>
            <a:off x="8610600" y="6356351"/>
            <a:ext cx="2743200" cy="365125"/>
          </a:xfrm>
          <a:prstGeom prst="rect">
            <a:avLst/>
          </a:prstGeom>
        </p:spPr>
        <p:txBody>
          <a:bodyPr/>
          <a:lstStyle>
            <a:defPPr>
              <a:defRPr lang="zh-CN"/>
            </a:defPPr>
            <a:lvl1pPr marL="0" algn="l" defTabSz="1828165" rtl="0" eaLnBrk="1" latinLnBrk="0" hangingPunct="1">
              <a:defRPr sz="3600" kern="1200">
                <a:solidFill>
                  <a:schemeClr val="tx1"/>
                </a:solidFill>
                <a:latin typeface="+mn-lt"/>
                <a:ea typeface="+mn-ea"/>
                <a:cs typeface="+mn-cs"/>
              </a:defRPr>
            </a:lvl1pPr>
            <a:lvl2pPr marL="914400" algn="l" defTabSz="1828165" rtl="0" eaLnBrk="1" latinLnBrk="0" hangingPunct="1">
              <a:defRPr sz="3600" kern="1200">
                <a:solidFill>
                  <a:schemeClr val="tx1"/>
                </a:solidFill>
                <a:latin typeface="+mn-lt"/>
                <a:ea typeface="+mn-ea"/>
                <a:cs typeface="+mn-cs"/>
              </a:defRPr>
            </a:lvl2pPr>
            <a:lvl3pPr marL="1828165" algn="l" defTabSz="1828165" rtl="0" eaLnBrk="1" latinLnBrk="0" hangingPunct="1">
              <a:defRPr sz="3600" kern="1200">
                <a:solidFill>
                  <a:schemeClr val="tx1"/>
                </a:solidFill>
                <a:latin typeface="+mn-lt"/>
                <a:ea typeface="+mn-ea"/>
                <a:cs typeface="+mn-cs"/>
              </a:defRPr>
            </a:lvl3pPr>
            <a:lvl4pPr marL="2742565" algn="l" defTabSz="1828165" rtl="0" eaLnBrk="1" latinLnBrk="0" hangingPunct="1">
              <a:defRPr sz="3600" kern="1200">
                <a:solidFill>
                  <a:schemeClr val="tx1"/>
                </a:solidFill>
                <a:latin typeface="+mn-lt"/>
                <a:ea typeface="+mn-ea"/>
                <a:cs typeface="+mn-cs"/>
              </a:defRPr>
            </a:lvl4pPr>
            <a:lvl5pPr marL="3656965" algn="l" defTabSz="1828165" rtl="0" eaLnBrk="1" latinLnBrk="0" hangingPunct="1">
              <a:defRPr sz="3600" kern="1200">
                <a:solidFill>
                  <a:schemeClr val="tx1"/>
                </a:solidFill>
                <a:latin typeface="+mn-lt"/>
                <a:ea typeface="+mn-ea"/>
                <a:cs typeface="+mn-cs"/>
              </a:defRPr>
            </a:lvl5pPr>
            <a:lvl6pPr marL="4571365" algn="l" defTabSz="1828165" rtl="0" eaLnBrk="1" latinLnBrk="0" hangingPunct="1">
              <a:defRPr sz="3600" kern="1200">
                <a:solidFill>
                  <a:schemeClr val="tx1"/>
                </a:solidFill>
                <a:latin typeface="+mn-lt"/>
                <a:ea typeface="+mn-ea"/>
                <a:cs typeface="+mn-cs"/>
              </a:defRPr>
            </a:lvl6pPr>
            <a:lvl7pPr marL="5485130" algn="l" defTabSz="1828165" rtl="0" eaLnBrk="1" latinLnBrk="0" hangingPunct="1">
              <a:defRPr sz="3600" kern="1200">
                <a:solidFill>
                  <a:schemeClr val="tx1"/>
                </a:solidFill>
                <a:latin typeface="+mn-lt"/>
                <a:ea typeface="+mn-ea"/>
                <a:cs typeface="+mn-cs"/>
              </a:defRPr>
            </a:lvl7pPr>
            <a:lvl8pPr marL="6399530" algn="l" defTabSz="1828165" rtl="0" eaLnBrk="1" latinLnBrk="0" hangingPunct="1">
              <a:defRPr sz="3600" kern="1200">
                <a:solidFill>
                  <a:schemeClr val="tx1"/>
                </a:solidFill>
                <a:latin typeface="+mn-lt"/>
                <a:ea typeface="+mn-ea"/>
                <a:cs typeface="+mn-cs"/>
              </a:defRPr>
            </a:lvl8pPr>
            <a:lvl9pPr marL="7313930" algn="l" defTabSz="1828165" rtl="0" eaLnBrk="1" latinLnBrk="0" hangingPunct="1">
              <a:defRPr sz="3600" kern="1200">
                <a:solidFill>
                  <a:schemeClr val="tx1"/>
                </a:solidFill>
                <a:latin typeface="+mn-lt"/>
                <a:ea typeface="+mn-ea"/>
                <a:cs typeface="+mn-cs"/>
              </a:defRPr>
            </a:lvl9pPr>
          </a:lstStyle>
          <a:p>
            <a:pPr algn="r"/>
            <a:r>
              <a:rPr lang="en-US" altLang="zh-CN" sz="1800" err="1">
                <a:solidFill>
                  <a:schemeClr val="accent1">
                    <a:alpha val="0"/>
                  </a:schemeClr>
                </a:solidFill>
              </a:rPr>
              <a:t>yoyoon</a:t>
            </a:r>
            <a:endParaRPr lang="zh-CN" altLang="en-US" sz="1800">
              <a:solidFill>
                <a:schemeClr val="accent1">
                  <a:alpha val="0"/>
                </a:schemeClr>
              </a:solidFill>
            </a:endParaRPr>
          </a:p>
        </p:txBody>
      </p:sp>
    </p:spTree>
    <p:extLst>
      <p:ext uri="{BB962C8B-B14F-4D97-AF65-F5344CB8AC3E}">
        <p14:creationId xmlns:p14="http://schemas.microsoft.com/office/powerpoint/2010/main" val="4075428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838200" y="6356351"/>
            <a:ext cx="2743200" cy="365125"/>
          </a:xfrm>
          <a:prstGeom prst="rect">
            <a:avLst/>
          </a:prstGeom>
        </p:spPr>
        <p:txBody>
          <a:bodyPr/>
          <a:lstStyle/>
          <a:p>
            <a:fld id="{7CA0FA5A-AF16-4892-90C9-FA8908090689}" type="datetimeFigureOut">
              <a:rPr lang="zh-CN" altLang="en-US" smtClean="0"/>
              <a:t>2024-07-05</a:t>
            </a:fld>
            <a:endParaRPr lang="zh-CN" altLang="en-US"/>
          </a:p>
        </p:txBody>
      </p:sp>
      <p:sp>
        <p:nvSpPr>
          <p:cNvPr id="4" name="Footer Placeholder 3"/>
          <p:cNvSpPr>
            <a:spLocks noGrp="1"/>
          </p:cNvSpPr>
          <p:nvPr>
            <p:ph type="ftr" sz="quarter" idx="11"/>
          </p:nvPr>
        </p:nvSpPr>
        <p:spPr>
          <a:xfrm>
            <a:off x="4038600" y="6356351"/>
            <a:ext cx="4114800"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8610600" y="6356351"/>
            <a:ext cx="2743200" cy="365125"/>
          </a:xfrm>
          <a:prstGeom prst="rect">
            <a:avLst/>
          </a:prstGeom>
        </p:spPr>
        <p:txBody>
          <a:bodyPr/>
          <a:lstStyle/>
          <a:p>
            <a:fld id="{EAED6AA6-0AA8-4E22-9DE9-C85229159722}" type="slidenum">
              <a:rPr lang="zh-CN" altLang="en-US" smtClean="0"/>
              <a:t>‹#›</a:t>
            </a:fld>
            <a:endParaRPr lang="zh-CN" altLang="en-US"/>
          </a:p>
        </p:txBody>
      </p:sp>
      <p:sp>
        <p:nvSpPr>
          <p:cNvPr id="6" name="Slide Number Placeholder 5"/>
          <p:cNvSpPr txBox="1"/>
          <p:nvPr userDrawn="1"/>
        </p:nvSpPr>
        <p:spPr>
          <a:xfrm>
            <a:off x="8610600" y="6356351"/>
            <a:ext cx="2743200" cy="365125"/>
          </a:xfrm>
          <a:prstGeom prst="rect">
            <a:avLst/>
          </a:prstGeom>
        </p:spPr>
        <p:txBody>
          <a:bodyPr/>
          <a:lstStyle>
            <a:defPPr>
              <a:defRPr lang="zh-CN"/>
            </a:defPPr>
            <a:lvl1pPr marL="0" algn="l" defTabSz="1828165" rtl="0" eaLnBrk="1" latinLnBrk="0" hangingPunct="1">
              <a:defRPr sz="3600" kern="1200">
                <a:solidFill>
                  <a:schemeClr val="tx1"/>
                </a:solidFill>
                <a:latin typeface="+mn-lt"/>
                <a:ea typeface="+mn-ea"/>
                <a:cs typeface="+mn-cs"/>
              </a:defRPr>
            </a:lvl1pPr>
            <a:lvl2pPr marL="914400" algn="l" defTabSz="1828165" rtl="0" eaLnBrk="1" latinLnBrk="0" hangingPunct="1">
              <a:defRPr sz="3600" kern="1200">
                <a:solidFill>
                  <a:schemeClr val="tx1"/>
                </a:solidFill>
                <a:latin typeface="+mn-lt"/>
                <a:ea typeface="+mn-ea"/>
                <a:cs typeface="+mn-cs"/>
              </a:defRPr>
            </a:lvl2pPr>
            <a:lvl3pPr marL="1828165" algn="l" defTabSz="1828165" rtl="0" eaLnBrk="1" latinLnBrk="0" hangingPunct="1">
              <a:defRPr sz="3600" kern="1200">
                <a:solidFill>
                  <a:schemeClr val="tx1"/>
                </a:solidFill>
                <a:latin typeface="+mn-lt"/>
                <a:ea typeface="+mn-ea"/>
                <a:cs typeface="+mn-cs"/>
              </a:defRPr>
            </a:lvl3pPr>
            <a:lvl4pPr marL="2742565" algn="l" defTabSz="1828165" rtl="0" eaLnBrk="1" latinLnBrk="0" hangingPunct="1">
              <a:defRPr sz="3600" kern="1200">
                <a:solidFill>
                  <a:schemeClr val="tx1"/>
                </a:solidFill>
                <a:latin typeface="+mn-lt"/>
                <a:ea typeface="+mn-ea"/>
                <a:cs typeface="+mn-cs"/>
              </a:defRPr>
            </a:lvl4pPr>
            <a:lvl5pPr marL="3656965" algn="l" defTabSz="1828165" rtl="0" eaLnBrk="1" latinLnBrk="0" hangingPunct="1">
              <a:defRPr sz="3600" kern="1200">
                <a:solidFill>
                  <a:schemeClr val="tx1"/>
                </a:solidFill>
                <a:latin typeface="+mn-lt"/>
                <a:ea typeface="+mn-ea"/>
                <a:cs typeface="+mn-cs"/>
              </a:defRPr>
            </a:lvl5pPr>
            <a:lvl6pPr marL="4571365" algn="l" defTabSz="1828165" rtl="0" eaLnBrk="1" latinLnBrk="0" hangingPunct="1">
              <a:defRPr sz="3600" kern="1200">
                <a:solidFill>
                  <a:schemeClr val="tx1"/>
                </a:solidFill>
                <a:latin typeface="+mn-lt"/>
                <a:ea typeface="+mn-ea"/>
                <a:cs typeface="+mn-cs"/>
              </a:defRPr>
            </a:lvl6pPr>
            <a:lvl7pPr marL="5485130" algn="l" defTabSz="1828165" rtl="0" eaLnBrk="1" latinLnBrk="0" hangingPunct="1">
              <a:defRPr sz="3600" kern="1200">
                <a:solidFill>
                  <a:schemeClr val="tx1"/>
                </a:solidFill>
                <a:latin typeface="+mn-lt"/>
                <a:ea typeface="+mn-ea"/>
                <a:cs typeface="+mn-cs"/>
              </a:defRPr>
            </a:lvl7pPr>
            <a:lvl8pPr marL="6399530" algn="l" defTabSz="1828165" rtl="0" eaLnBrk="1" latinLnBrk="0" hangingPunct="1">
              <a:defRPr sz="3600" kern="1200">
                <a:solidFill>
                  <a:schemeClr val="tx1"/>
                </a:solidFill>
                <a:latin typeface="+mn-lt"/>
                <a:ea typeface="+mn-ea"/>
                <a:cs typeface="+mn-cs"/>
              </a:defRPr>
            </a:lvl8pPr>
            <a:lvl9pPr marL="7313930" algn="l" defTabSz="1828165" rtl="0" eaLnBrk="1" latinLnBrk="0" hangingPunct="1">
              <a:defRPr sz="3600" kern="1200">
                <a:solidFill>
                  <a:schemeClr val="tx1"/>
                </a:solidFill>
                <a:latin typeface="+mn-lt"/>
                <a:ea typeface="+mn-ea"/>
                <a:cs typeface="+mn-cs"/>
              </a:defRPr>
            </a:lvl9pPr>
          </a:lstStyle>
          <a:p>
            <a:pPr algn="r"/>
            <a:r>
              <a:rPr lang="en-US" altLang="zh-CN" sz="1800" err="1">
                <a:solidFill>
                  <a:schemeClr val="accent1">
                    <a:alpha val="0"/>
                  </a:schemeClr>
                </a:solidFill>
              </a:rPr>
              <a:t>yoyoon</a:t>
            </a:r>
            <a:endParaRPr lang="zh-CN" altLang="en-US" sz="1800">
              <a:solidFill>
                <a:schemeClr val="accent1">
                  <a:alpha val="0"/>
                </a:schemeClr>
              </a:solidFill>
            </a:endParaRPr>
          </a:p>
        </p:txBody>
      </p:sp>
    </p:spTree>
    <p:extLst>
      <p:ext uri="{BB962C8B-B14F-4D97-AF65-F5344CB8AC3E}">
        <p14:creationId xmlns:p14="http://schemas.microsoft.com/office/powerpoint/2010/main" val="660881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5125"/>
          </a:xfrm>
          <a:prstGeom prst="rect">
            <a:avLst/>
          </a:prstGeom>
        </p:spPr>
        <p:txBody>
          <a:bodyPr/>
          <a:lstStyle/>
          <a:p>
            <a:fld id="{7CA0FA5A-AF16-4892-90C9-FA8908090689}" type="datetimeFigureOut">
              <a:rPr lang="zh-CN" altLang="en-US" smtClean="0"/>
              <a:t>2024-07-05</a:t>
            </a:fld>
            <a:endParaRPr lang="zh-CN" altLang="en-US"/>
          </a:p>
        </p:txBody>
      </p:sp>
      <p:sp>
        <p:nvSpPr>
          <p:cNvPr id="3" name="Footer Placeholder 2"/>
          <p:cNvSpPr>
            <a:spLocks noGrp="1"/>
          </p:cNvSpPr>
          <p:nvPr>
            <p:ph type="ftr" sz="quarter" idx="11"/>
          </p:nvPr>
        </p:nvSpPr>
        <p:spPr>
          <a:xfrm>
            <a:off x="4038600" y="6356351"/>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1"/>
            <a:ext cx="2743200" cy="365125"/>
          </a:xfrm>
          <a:prstGeom prst="rect">
            <a:avLst/>
          </a:prstGeom>
        </p:spPr>
        <p:txBody>
          <a:bodyPr/>
          <a:lstStyle/>
          <a:p>
            <a:fld id="{EAED6AA6-0AA8-4E22-9DE9-C85229159722}" type="slidenum">
              <a:rPr lang="zh-CN" altLang="en-US" smtClean="0"/>
              <a:t>‹#›</a:t>
            </a:fld>
            <a:endParaRPr lang="zh-CN" altLang="en-US"/>
          </a:p>
        </p:txBody>
      </p:sp>
      <p:sp>
        <p:nvSpPr>
          <p:cNvPr id="5" name="Slide Number Placeholder 5"/>
          <p:cNvSpPr txBox="1"/>
          <p:nvPr userDrawn="1"/>
        </p:nvSpPr>
        <p:spPr>
          <a:xfrm>
            <a:off x="8610600" y="6356351"/>
            <a:ext cx="2743200" cy="365125"/>
          </a:xfrm>
          <a:prstGeom prst="rect">
            <a:avLst/>
          </a:prstGeom>
        </p:spPr>
        <p:txBody>
          <a:bodyPr/>
          <a:lstStyle>
            <a:defPPr>
              <a:defRPr lang="zh-CN"/>
            </a:defPPr>
            <a:lvl1pPr marL="0" algn="l" defTabSz="1828165" rtl="0" eaLnBrk="1" latinLnBrk="0" hangingPunct="1">
              <a:defRPr sz="3600" kern="1200">
                <a:solidFill>
                  <a:schemeClr val="tx1"/>
                </a:solidFill>
                <a:latin typeface="+mn-lt"/>
                <a:ea typeface="+mn-ea"/>
                <a:cs typeface="+mn-cs"/>
              </a:defRPr>
            </a:lvl1pPr>
            <a:lvl2pPr marL="914400" algn="l" defTabSz="1828165" rtl="0" eaLnBrk="1" latinLnBrk="0" hangingPunct="1">
              <a:defRPr sz="3600" kern="1200">
                <a:solidFill>
                  <a:schemeClr val="tx1"/>
                </a:solidFill>
                <a:latin typeface="+mn-lt"/>
                <a:ea typeface="+mn-ea"/>
                <a:cs typeface="+mn-cs"/>
              </a:defRPr>
            </a:lvl2pPr>
            <a:lvl3pPr marL="1828165" algn="l" defTabSz="1828165" rtl="0" eaLnBrk="1" latinLnBrk="0" hangingPunct="1">
              <a:defRPr sz="3600" kern="1200">
                <a:solidFill>
                  <a:schemeClr val="tx1"/>
                </a:solidFill>
                <a:latin typeface="+mn-lt"/>
                <a:ea typeface="+mn-ea"/>
                <a:cs typeface="+mn-cs"/>
              </a:defRPr>
            </a:lvl3pPr>
            <a:lvl4pPr marL="2742565" algn="l" defTabSz="1828165" rtl="0" eaLnBrk="1" latinLnBrk="0" hangingPunct="1">
              <a:defRPr sz="3600" kern="1200">
                <a:solidFill>
                  <a:schemeClr val="tx1"/>
                </a:solidFill>
                <a:latin typeface="+mn-lt"/>
                <a:ea typeface="+mn-ea"/>
                <a:cs typeface="+mn-cs"/>
              </a:defRPr>
            </a:lvl4pPr>
            <a:lvl5pPr marL="3656965" algn="l" defTabSz="1828165" rtl="0" eaLnBrk="1" latinLnBrk="0" hangingPunct="1">
              <a:defRPr sz="3600" kern="1200">
                <a:solidFill>
                  <a:schemeClr val="tx1"/>
                </a:solidFill>
                <a:latin typeface="+mn-lt"/>
                <a:ea typeface="+mn-ea"/>
                <a:cs typeface="+mn-cs"/>
              </a:defRPr>
            </a:lvl5pPr>
            <a:lvl6pPr marL="4571365" algn="l" defTabSz="1828165" rtl="0" eaLnBrk="1" latinLnBrk="0" hangingPunct="1">
              <a:defRPr sz="3600" kern="1200">
                <a:solidFill>
                  <a:schemeClr val="tx1"/>
                </a:solidFill>
                <a:latin typeface="+mn-lt"/>
                <a:ea typeface="+mn-ea"/>
                <a:cs typeface="+mn-cs"/>
              </a:defRPr>
            </a:lvl6pPr>
            <a:lvl7pPr marL="5485130" algn="l" defTabSz="1828165" rtl="0" eaLnBrk="1" latinLnBrk="0" hangingPunct="1">
              <a:defRPr sz="3600" kern="1200">
                <a:solidFill>
                  <a:schemeClr val="tx1"/>
                </a:solidFill>
                <a:latin typeface="+mn-lt"/>
                <a:ea typeface="+mn-ea"/>
                <a:cs typeface="+mn-cs"/>
              </a:defRPr>
            </a:lvl7pPr>
            <a:lvl8pPr marL="6399530" algn="l" defTabSz="1828165" rtl="0" eaLnBrk="1" latinLnBrk="0" hangingPunct="1">
              <a:defRPr sz="3600" kern="1200">
                <a:solidFill>
                  <a:schemeClr val="tx1"/>
                </a:solidFill>
                <a:latin typeface="+mn-lt"/>
                <a:ea typeface="+mn-ea"/>
                <a:cs typeface="+mn-cs"/>
              </a:defRPr>
            </a:lvl8pPr>
            <a:lvl9pPr marL="7313930" algn="l" defTabSz="1828165" rtl="0" eaLnBrk="1" latinLnBrk="0" hangingPunct="1">
              <a:defRPr sz="3600" kern="1200">
                <a:solidFill>
                  <a:schemeClr val="tx1"/>
                </a:solidFill>
                <a:latin typeface="+mn-lt"/>
                <a:ea typeface="+mn-ea"/>
                <a:cs typeface="+mn-cs"/>
              </a:defRPr>
            </a:lvl9pPr>
          </a:lstStyle>
          <a:p>
            <a:pPr algn="r"/>
            <a:r>
              <a:rPr lang="en-US" altLang="zh-CN" sz="1800" err="1">
                <a:solidFill>
                  <a:schemeClr val="accent1">
                    <a:alpha val="0"/>
                  </a:schemeClr>
                </a:solidFill>
              </a:rPr>
              <a:t>yoyoon</a:t>
            </a:r>
            <a:endParaRPr lang="zh-CN" altLang="en-US" sz="1800">
              <a:solidFill>
                <a:schemeClr val="accent1">
                  <a:alpha val="0"/>
                </a:schemeClr>
              </a:solidFill>
            </a:endParaRPr>
          </a:p>
        </p:txBody>
      </p:sp>
    </p:spTree>
    <p:extLst>
      <p:ext uri="{BB962C8B-B14F-4D97-AF65-F5344CB8AC3E}">
        <p14:creationId xmlns:p14="http://schemas.microsoft.com/office/powerpoint/2010/main" val="216482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a:prstGeom prst="rect">
            <a:avLst/>
          </a:prstGeo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9"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083" indent="0">
              <a:buNone/>
              <a:defRPr sz="1000"/>
            </a:lvl8pPr>
            <a:lvl9pPr marL="365728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7CA0FA5A-AF16-4892-90C9-FA8908090689}" type="datetimeFigureOut">
              <a:rPr lang="zh-CN" altLang="en-US" smtClean="0"/>
              <a:t>2024-07-05</a:t>
            </a:fld>
            <a:endParaRPr lang="zh-CN" altLang="en-US"/>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EAED6AA6-0AA8-4E22-9DE9-C85229159722}" type="slidenum">
              <a:rPr lang="zh-CN" altLang="en-US" smtClean="0"/>
              <a:t>‹#›</a:t>
            </a:fld>
            <a:endParaRPr lang="zh-CN" altLang="en-US"/>
          </a:p>
        </p:txBody>
      </p:sp>
      <p:sp>
        <p:nvSpPr>
          <p:cNvPr id="8" name="Slide Number Placeholder 5"/>
          <p:cNvSpPr txBox="1"/>
          <p:nvPr userDrawn="1"/>
        </p:nvSpPr>
        <p:spPr>
          <a:xfrm>
            <a:off x="8610600" y="6356351"/>
            <a:ext cx="2743200" cy="365125"/>
          </a:xfrm>
          <a:prstGeom prst="rect">
            <a:avLst/>
          </a:prstGeom>
        </p:spPr>
        <p:txBody>
          <a:bodyPr/>
          <a:lstStyle>
            <a:defPPr>
              <a:defRPr lang="zh-CN"/>
            </a:defPPr>
            <a:lvl1pPr marL="0" algn="l" defTabSz="1828165" rtl="0" eaLnBrk="1" latinLnBrk="0" hangingPunct="1">
              <a:defRPr sz="3600" kern="1200">
                <a:solidFill>
                  <a:schemeClr val="tx1"/>
                </a:solidFill>
                <a:latin typeface="+mn-lt"/>
                <a:ea typeface="+mn-ea"/>
                <a:cs typeface="+mn-cs"/>
              </a:defRPr>
            </a:lvl1pPr>
            <a:lvl2pPr marL="914400" algn="l" defTabSz="1828165" rtl="0" eaLnBrk="1" latinLnBrk="0" hangingPunct="1">
              <a:defRPr sz="3600" kern="1200">
                <a:solidFill>
                  <a:schemeClr val="tx1"/>
                </a:solidFill>
                <a:latin typeface="+mn-lt"/>
                <a:ea typeface="+mn-ea"/>
                <a:cs typeface="+mn-cs"/>
              </a:defRPr>
            </a:lvl2pPr>
            <a:lvl3pPr marL="1828165" algn="l" defTabSz="1828165" rtl="0" eaLnBrk="1" latinLnBrk="0" hangingPunct="1">
              <a:defRPr sz="3600" kern="1200">
                <a:solidFill>
                  <a:schemeClr val="tx1"/>
                </a:solidFill>
                <a:latin typeface="+mn-lt"/>
                <a:ea typeface="+mn-ea"/>
                <a:cs typeface="+mn-cs"/>
              </a:defRPr>
            </a:lvl3pPr>
            <a:lvl4pPr marL="2742565" algn="l" defTabSz="1828165" rtl="0" eaLnBrk="1" latinLnBrk="0" hangingPunct="1">
              <a:defRPr sz="3600" kern="1200">
                <a:solidFill>
                  <a:schemeClr val="tx1"/>
                </a:solidFill>
                <a:latin typeface="+mn-lt"/>
                <a:ea typeface="+mn-ea"/>
                <a:cs typeface="+mn-cs"/>
              </a:defRPr>
            </a:lvl4pPr>
            <a:lvl5pPr marL="3656965" algn="l" defTabSz="1828165" rtl="0" eaLnBrk="1" latinLnBrk="0" hangingPunct="1">
              <a:defRPr sz="3600" kern="1200">
                <a:solidFill>
                  <a:schemeClr val="tx1"/>
                </a:solidFill>
                <a:latin typeface="+mn-lt"/>
                <a:ea typeface="+mn-ea"/>
                <a:cs typeface="+mn-cs"/>
              </a:defRPr>
            </a:lvl5pPr>
            <a:lvl6pPr marL="4571365" algn="l" defTabSz="1828165" rtl="0" eaLnBrk="1" latinLnBrk="0" hangingPunct="1">
              <a:defRPr sz="3600" kern="1200">
                <a:solidFill>
                  <a:schemeClr val="tx1"/>
                </a:solidFill>
                <a:latin typeface="+mn-lt"/>
                <a:ea typeface="+mn-ea"/>
                <a:cs typeface="+mn-cs"/>
              </a:defRPr>
            </a:lvl6pPr>
            <a:lvl7pPr marL="5485130" algn="l" defTabSz="1828165" rtl="0" eaLnBrk="1" latinLnBrk="0" hangingPunct="1">
              <a:defRPr sz="3600" kern="1200">
                <a:solidFill>
                  <a:schemeClr val="tx1"/>
                </a:solidFill>
                <a:latin typeface="+mn-lt"/>
                <a:ea typeface="+mn-ea"/>
                <a:cs typeface="+mn-cs"/>
              </a:defRPr>
            </a:lvl7pPr>
            <a:lvl8pPr marL="6399530" algn="l" defTabSz="1828165" rtl="0" eaLnBrk="1" latinLnBrk="0" hangingPunct="1">
              <a:defRPr sz="3600" kern="1200">
                <a:solidFill>
                  <a:schemeClr val="tx1"/>
                </a:solidFill>
                <a:latin typeface="+mn-lt"/>
                <a:ea typeface="+mn-ea"/>
                <a:cs typeface="+mn-cs"/>
              </a:defRPr>
            </a:lvl8pPr>
            <a:lvl9pPr marL="7313930" algn="l" defTabSz="1828165" rtl="0" eaLnBrk="1" latinLnBrk="0" hangingPunct="1">
              <a:defRPr sz="3600" kern="1200">
                <a:solidFill>
                  <a:schemeClr val="tx1"/>
                </a:solidFill>
                <a:latin typeface="+mn-lt"/>
                <a:ea typeface="+mn-ea"/>
                <a:cs typeface="+mn-cs"/>
              </a:defRPr>
            </a:lvl9pPr>
          </a:lstStyle>
          <a:p>
            <a:pPr algn="r"/>
            <a:r>
              <a:rPr lang="en-US" altLang="zh-CN" sz="1800" err="1">
                <a:solidFill>
                  <a:schemeClr val="accent1">
                    <a:alpha val="0"/>
                  </a:schemeClr>
                </a:solidFill>
              </a:rPr>
              <a:t>yoyoon</a:t>
            </a:r>
            <a:endParaRPr lang="zh-CN" altLang="en-US" sz="1800">
              <a:solidFill>
                <a:schemeClr val="accent1">
                  <a:alpha val="0"/>
                </a:schemeClr>
              </a:solidFill>
            </a:endParaRPr>
          </a:p>
        </p:txBody>
      </p:sp>
    </p:spTree>
    <p:extLst>
      <p:ext uri="{BB962C8B-B14F-4D97-AF65-F5344CB8AC3E}">
        <p14:creationId xmlns:p14="http://schemas.microsoft.com/office/powerpoint/2010/main" val="2157686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a:prstGeom prst="rect">
            <a:avLst/>
          </a:prstGeo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6"/>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083" indent="0">
              <a:buNone/>
              <a:defRPr sz="2000"/>
            </a:lvl8pPr>
            <a:lvl9pPr marL="3657283"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9"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083" indent="0">
              <a:buNone/>
              <a:defRPr sz="1000"/>
            </a:lvl8pPr>
            <a:lvl9pPr marL="365728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7CA0FA5A-AF16-4892-90C9-FA8908090689}" type="datetimeFigureOut">
              <a:rPr lang="zh-CN" altLang="en-US" smtClean="0"/>
              <a:t>2024-07-05</a:t>
            </a:fld>
            <a:endParaRPr lang="zh-CN" altLang="en-US"/>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EAED6AA6-0AA8-4E22-9DE9-C85229159722}" type="slidenum">
              <a:rPr lang="zh-CN" altLang="en-US" smtClean="0"/>
              <a:t>‹#›</a:t>
            </a:fld>
            <a:endParaRPr lang="zh-CN" altLang="en-US"/>
          </a:p>
        </p:txBody>
      </p:sp>
      <p:sp>
        <p:nvSpPr>
          <p:cNvPr id="8" name="Slide Number Placeholder 5"/>
          <p:cNvSpPr txBox="1"/>
          <p:nvPr userDrawn="1"/>
        </p:nvSpPr>
        <p:spPr>
          <a:xfrm>
            <a:off x="8610600" y="6356351"/>
            <a:ext cx="2743200" cy="365125"/>
          </a:xfrm>
          <a:prstGeom prst="rect">
            <a:avLst/>
          </a:prstGeom>
        </p:spPr>
        <p:txBody>
          <a:bodyPr/>
          <a:lstStyle>
            <a:defPPr>
              <a:defRPr lang="zh-CN"/>
            </a:defPPr>
            <a:lvl1pPr marL="0" algn="l" defTabSz="1828165" rtl="0" eaLnBrk="1" latinLnBrk="0" hangingPunct="1">
              <a:defRPr sz="3600" kern="1200">
                <a:solidFill>
                  <a:schemeClr val="tx1"/>
                </a:solidFill>
                <a:latin typeface="+mn-lt"/>
                <a:ea typeface="+mn-ea"/>
                <a:cs typeface="+mn-cs"/>
              </a:defRPr>
            </a:lvl1pPr>
            <a:lvl2pPr marL="914400" algn="l" defTabSz="1828165" rtl="0" eaLnBrk="1" latinLnBrk="0" hangingPunct="1">
              <a:defRPr sz="3600" kern="1200">
                <a:solidFill>
                  <a:schemeClr val="tx1"/>
                </a:solidFill>
                <a:latin typeface="+mn-lt"/>
                <a:ea typeface="+mn-ea"/>
                <a:cs typeface="+mn-cs"/>
              </a:defRPr>
            </a:lvl2pPr>
            <a:lvl3pPr marL="1828165" algn="l" defTabSz="1828165" rtl="0" eaLnBrk="1" latinLnBrk="0" hangingPunct="1">
              <a:defRPr sz="3600" kern="1200">
                <a:solidFill>
                  <a:schemeClr val="tx1"/>
                </a:solidFill>
                <a:latin typeface="+mn-lt"/>
                <a:ea typeface="+mn-ea"/>
                <a:cs typeface="+mn-cs"/>
              </a:defRPr>
            </a:lvl3pPr>
            <a:lvl4pPr marL="2742565" algn="l" defTabSz="1828165" rtl="0" eaLnBrk="1" latinLnBrk="0" hangingPunct="1">
              <a:defRPr sz="3600" kern="1200">
                <a:solidFill>
                  <a:schemeClr val="tx1"/>
                </a:solidFill>
                <a:latin typeface="+mn-lt"/>
                <a:ea typeface="+mn-ea"/>
                <a:cs typeface="+mn-cs"/>
              </a:defRPr>
            </a:lvl4pPr>
            <a:lvl5pPr marL="3656965" algn="l" defTabSz="1828165" rtl="0" eaLnBrk="1" latinLnBrk="0" hangingPunct="1">
              <a:defRPr sz="3600" kern="1200">
                <a:solidFill>
                  <a:schemeClr val="tx1"/>
                </a:solidFill>
                <a:latin typeface="+mn-lt"/>
                <a:ea typeface="+mn-ea"/>
                <a:cs typeface="+mn-cs"/>
              </a:defRPr>
            </a:lvl5pPr>
            <a:lvl6pPr marL="4571365" algn="l" defTabSz="1828165" rtl="0" eaLnBrk="1" latinLnBrk="0" hangingPunct="1">
              <a:defRPr sz="3600" kern="1200">
                <a:solidFill>
                  <a:schemeClr val="tx1"/>
                </a:solidFill>
                <a:latin typeface="+mn-lt"/>
                <a:ea typeface="+mn-ea"/>
                <a:cs typeface="+mn-cs"/>
              </a:defRPr>
            </a:lvl6pPr>
            <a:lvl7pPr marL="5485130" algn="l" defTabSz="1828165" rtl="0" eaLnBrk="1" latinLnBrk="0" hangingPunct="1">
              <a:defRPr sz="3600" kern="1200">
                <a:solidFill>
                  <a:schemeClr val="tx1"/>
                </a:solidFill>
                <a:latin typeface="+mn-lt"/>
                <a:ea typeface="+mn-ea"/>
                <a:cs typeface="+mn-cs"/>
              </a:defRPr>
            </a:lvl7pPr>
            <a:lvl8pPr marL="6399530" algn="l" defTabSz="1828165" rtl="0" eaLnBrk="1" latinLnBrk="0" hangingPunct="1">
              <a:defRPr sz="3600" kern="1200">
                <a:solidFill>
                  <a:schemeClr val="tx1"/>
                </a:solidFill>
                <a:latin typeface="+mn-lt"/>
                <a:ea typeface="+mn-ea"/>
                <a:cs typeface="+mn-cs"/>
              </a:defRPr>
            </a:lvl8pPr>
            <a:lvl9pPr marL="7313930" algn="l" defTabSz="1828165" rtl="0" eaLnBrk="1" latinLnBrk="0" hangingPunct="1">
              <a:defRPr sz="3600" kern="1200">
                <a:solidFill>
                  <a:schemeClr val="tx1"/>
                </a:solidFill>
                <a:latin typeface="+mn-lt"/>
                <a:ea typeface="+mn-ea"/>
                <a:cs typeface="+mn-cs"/>
              </a:defRPr>
            </a:lvl9pPr>
          </a:lstStyle>
          <a:p>
            <a:pPr algn="r"/>
            <a:r>
              <a:rPr lang="en-US" altLang="zh-CN" sz="1800" err="1">
                <a:solidFill>
                  <a:schemeClr val="accent1">
                    <a:alpha val="0"/>
                  </a:schemeClr>
                </a:solidFill>
              </a:rPr>
              <a:t>yoyoon</a:t>
            </a:r>
            <a:endParaRPr lang="zh-CN" altLang="en-US" sz="1800">
              <a:solidFill>
                <a:schemeClr val="accent1">
                  <a:alpha val="0"/>
                </a:schemeClr>
              </a:solidFill>
            </a:endParaRPr>
          </a:p>
        </p:txBody>
      </p:sp>
    </p:spTree>
    <p:extLst>
      <p:ext uri="{BB962C8B-B14F-4D97-AF65-F5344CB8AC3E}">
        <p14:creationId xmlns:p14="http://schemas.microsoft.com/office/powerpoint/2010/main" val="3515350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478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8683"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5883"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083" algn="l" defTabSz="914400" rtl="0" eaLnBrk="1" latinLnBrk="0" hangingPunct="1">
        <a:defRPr sz="1800" kern="1200">
          <a:solidFill>
            <a:schemeClr val="tx1"/>
          </a:solidFill>
          <a:latin typeface="+mn-lt"/>
          <a:ea typeface="+mn-ea"/>
          <a:cs typeface="+mn-cs"/>
        </a:defRPr>
      </a:lvl8pPr>
      <a:lvl9pPr marL="3657283"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05710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9815C6-F174-4117-A9EE-66869CFAEAB8}" type="datetimeFigureOut">
              <a:rPr lang="zh-CN" altLang="en-US" smtClean="0"/>
              <a:t>2024-07-05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84FDEF-EF38-4B13-A0B0-1FCF360EAB2C}" type="slidenum">
              <a:rPr lang="zh-CN" altLang="en-US" smtClean="0"/>
              <a:t>‹#›</a:t>
            </a:fld>
            <a:endParaRPr lang="zh-CN" altLang="en-US"/>
          </a:p>
        </p:txBody>
      </p:sp>
      <p:sp>
        <p:nvSpPr>
          <p:cNvPr id="7" name="文本框 6"/>
          <p:cNvSpPr txBox="1"/>
          <p:nvPr userDrawn="1"/>
        </p:nvSpPr>
        <p:spPr>
          <a:xfrm>
            <a:off x="8610600" y="6352143"/>
            <a:ext cx="2743200" cy="369332"/>
          </a:xfrm>
          <a:prstGeom prst="rect">
            <a:avLst/>
          </a:prstGeom>
          <a:noFill/>
        </p:spPr>
        <p:txBody>
          <a:bodyPr wrap="square" rtlCol="0">
            <a:spAutoFit/>
          </a:bodyPr>
          <a:lstStyle/>
          <a:p>
            <a:pPr algn="r"/>
            <a:r>
              <a:rPr lang="en-US" altLang="zh-CN" dirty="0">
                <a:solidFill>
                  <a:schemeClr val="tx1">
                    <a:alpha val="0"/>
                  </a:schemeClr>
                </a:solidFill>
              </a:rPr>
              <a:t>YOYOON</a:t>
            </a:r>
            <a:endParaRPr lang="zh-CN" altLang="en-US" dirty="0">
              <a:solidFill>
                <a:schemeClr val="tx1">
                  <a:alpha val="0"/>
                </a:schemeClr>
              </a:solidFill>
            </a:endParaRPr>
          </a:p>
        </p:txBody>
      </p:sp>
    </p:spTree>
    <p:extLst>
      <p:ext uri="{BB962C8B-B14F-4D97-AF65-F5344CB8AC3E}">
        <p14:creationId xmlns:p14="http://schemas.microsoft.com/office/powerpoint/2010/main" val="324049095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9.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9.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7.xml"/><Relationship Id="rId1" Type="http://schemas.openxmlformats.org/officeDocument/2006/relationships/tags" Target="../tags/tag6.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397" y="5144576"/>
            <a:ext cx="12191048" cy="171315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14083"/>
            <a:endParaRPr lang="zh-CN" altLang="en-US" sz="3600">
              <a:solidFill>
                <a:srgbClr val="FFFFFF"/>
              </a:solidFill>
              <a:latin typeface="Calibri"/>
              <a:ea typeface="等线" panose="02010600030101010101" pitchFamily="2" charset="-122"/>
            </a:endParaRPr>
          </a:p>
        </p:txBody>
      </p:sp>
      <p:sp>
        <p:nvSpPr>
          <p:cNvPr id="2" name="Calendar 2023"/>
          <p:cNvSpPr txBox="1"/>
          <p:nvPr/>
        </p:nvSpPr>
        <p:spPr>
          <a:xfrm>
            <a:off x="3707509" y="2650131"/>
            <a:ext cx="6590248" cy="605290"/>
          </a:xfrm>
          <a:prstGeom prst="rect">
            <a:avLst/>
          </a:prstGeom>
          <a:ln w="12700">
            <a:miter lim="400000"/>
          </a:ln>
        </p:spPr>
        <p:txBody>
          <a:bodyPr wrap="square" lIns="25398" tIns="25398" rIns="25398" bIns="25398">
            <a:spAutoFit/>
          </a:bodyPr>
          <a:lstStyle>
            <a:lvl1pPr algn="l">
              <a:lnSpc>
                <a:spcPct val="90000"/>
              </a:lnSpc>
              <a:defRPr sz="8000">
                <a:solidFill>
                  <a:srgbClr val="FFFFFF"/>
                </a:solidFill>
              </a:defRPr>
            </a:lvl1pPr>
          </a:lstStyle>
          <a:p>
            <a:pPr defTabSz="914083"/>
            <a:r>
              <a:rPr lang="en-US" altLang="zh-CN" sz="4000" dirty="0" err="1">
                <a:solidFill>
                  <a:srgbClr val="02328C"/>
                </a:solidFill>
                <a:latin typeface="Arial Black" panose="020B0A04020102020204" pitchFamily="34" charset="0"/>
                <a:ea typeface="MiSans Heavy" panose="00000A00000000000000" pitchFamily="2" charset="-122"/>
              </a:rPr>
              <a:t>VaR</a:t>
            </a:r>
            <a:r>
              <a:rPr lang="zh-CN" altLang="en-US" sz="4000" dirty="0">
                <a:solidFill>
                  <a:srgbClr val="02328C"/>
                </a:solidFill>
                <a:latin typeface="Arial Black" panose="020B0A04020102020204" pitchFamily="34" charset="0"/>
                <a:ea typeface="MiSans Heavy" panose="00000A00000000000000" pitchFamily="2" charset="-122"/>
              </a:rPr>
              <a:t>模型介绍及回测</a:t>
            </a:r>
            <a:endParaRPr lang="en-US" altLang="zh-CN" sz="4000" dirty="0">
              <a:solidFill>
                <a:srgbClr val="02328C"/>
              </a:solidFill>
              <a:latin typeface="Arial Black" panose="020B0A04020102020204" pitchFamily="34" charset="0"/>
              <a:ea typeface="MiSans Heavy" panose="00000A00000000000000" pitchFamily="2" charset="-122"/>
            </a:endParaRPr>
          </a:p>
        </p:txBody>
      </p:sp>
      <p:sp>
        <p:nvSpPr>
          <p:cNvPr id="13" name="Calendar 2023"/>
          <p:cNvSpPr txBox="1"/>
          <p:nvPr/>
        </p:nvSpPr>
        <p:spPr>
          <a:xfrm>
            <a:off x="2267153" y="3081261"/>
            <a:ext cx="5306086" cy="605290"/>
          </a:xfrm>
          <a:prstGeom prst="rect">
            <a:avLst/>
          </a:prstGeom>
          <a:ln w="12700">
            <a:miter lim="400000"/>
          </a:ln>
        </p:spPr>
        <p:txBody>
          <a:bodyPr wrap="square" lIns="25398" tIns="25398" rIns="25398" bIns="25398">
            <a:spAutoFit/>
          </a:bodyPr>
          <a:lstStyle>
            <a:lvl1pPr algn="l">
              <a:lnSpc>
                <a:spcPct val="90000"/>
              </a:lnSpc>
              <a:defRPr sz="8000">
                <a:solidFill>
                  <a:srgbClr val="FFFFFF"/>
                </a:solidFill>
              </a:defRPr>
            </a:lvl1pPr>
          </a:lstStyle>
          <a:p>
            <a:pPr defTabSz="914083"/>
            <a:endParaRPr lang="en-US" altLang="zh-CN" sz="4000" spc="-75" dirty="0">
              <a:solidFill>
                <a:srgbClr val="02328C"/>
              </a:solidFill>
              <a:latin typeface="HarmonyOS Sans SC Black" panose="00000A00000000000000" pitchFamily="2" charset="-122"/>
              <a:ea typeface="HarmonyOS Sans SC Black" panose="00000A00000000000000" pitchFamily="2" charset="-122"/>
            </a:endParaRPr>
          </a:p>
        </p:txBody>
      </p:sp>
      <p:sp>
        <p:nvSpPr>
          <p:cNvPr id="17" name="Calendar 2023"/>
          <p:cNvSpPr txBox="1"/>
          <p:nvPr/>
        </p:nvSpPr>
        <p:spPr>
          <a:xfrm>
            <a:off x="4920196" y="3898135"/>
            <a:ext cx="5944137" cy="439091"/>
          </a:xfrm>
          <a:prstGeom prst="rect">
            <a:avLst/>
          </a:prstGeom>
          <a:ln w="12700">
            <a:miter lim="400000"/>
          </a:ln>
        </p:spPr>
        <p:txBody>
          <a:bodyPr wrap="square" lIns="25398" tIns="25398" rIns="25398" bIns="25398">
            <a:spAutoFit/>
          </a:bodyPr>
          <a:lstStyle>
            <a:lvl1pPr algn="l">
              <a:lnSpc>
                <a:spcPct val="90000"/>
              </a:lnSpc>
              <a:defRPr sz="8000">
                <a:solidFill>
                  <a:srgbClr val="FFFFFF"/>
                </a:solidFill>
              </a:defRPr>
            </a:lvl1pPr>
          </a:lstStyle>
          <a:p>
            <a:pPr defTabSz="914083"/>
            <a:r>
              <a:rPr lang="zh-CN" altLang="en-US" sz="2800" spc="-75" dirty="0">
                <a:solidFill>
                  <a:srgbClr val="02328C"/>
                </a:solidFill>
                <a:latin typeface="HarmonyOS Sans SC Black" panose="00000A00000000000000" pitchFamily="2" charset="-122"/>
                <a:ea typeface="HarmonyOS Sans SC Black" panose="00000A00000000000000" pitchFamily="2" charset="-122"/>
              </a:rPr>
              <a:t>风险管理部</a:t>
            </a:r>
            <a:endParaRPr lang="en-US" altLang="zh-CN" sz="2800" spc="-75" dirty="0">
              <a:solidFill>
                <a:srgbClr val="02328C"/>
              </a:solidFill>
              <a:latin typeface="HarmonyOS Sans SC Black" panose="00000A00000000000000" pitchFamily="2" charset="-122"/>
              <a:ea typeface="HarmonyOS Sans SC Black" panose="00000A00000000000000" pitchFamily="2" charset="-122"/>
            </a:endParaRPr>
          </a:p>
        </p:txBody>
      </p:sp>
      <p:sp>
        <p:nvSpPr>
          <p:cNvPr id="19" name="Calendar 2023"/>
          <p:cNvSpPr txBox="1"/>
          <p:nvPr/>
        </p:nvSpPr>
        <p:spPr>
          <a:xfrm>
            <a:off x="779646" y="1310553"/>
            <a:ext cx="10906877" cy="1048488"/>
          </a:xfrm>
          <a:prstGeom prst="rect">
            <a:avLst/>
          </a:prstGeom>
          <a:ln w="12700">
            <a:miter lim="400000"/>
          </a:ln>
        </p:spPr>
        <p:txBody>
          <a:bodyPr wrap="square" lIns="25398" tIns="25398" rIns="25398" bIns="25398">
            <a:spAutoFit/>
          </a:bodyPr>
          <a:lstStyle>
            <a:lvl1pPr algn="l">
              <a:lnSpc>
                <a:spcPct val="90000"/>
              </a:lnSpc>
              <a:defRPr sz="8000">
                <a:solidFill>
                  <a:srgbClr val="FFFFFF"/>
                </a:solidFill>
              </a:defRPr>
            </a:lvl1pPr>
          </a:lstStyle>
          <a:p>
            <a:pPr defTabSz="914083"/>
            <a:r>
              <a:rPr lang="en-US" altLang="zh-CN" sz="7200" dirty="0">
                <a:solidFill>
                  <a:srgbClr val="02328C"/>
                </a:solidFill>
                <a:latin typeface="Arial Black" panose="020B0A04020102020204" pitchFamily="34" charset="0"/>
                <a:ea typeface="MiSans Heavy" panose="00000A00000000000000" pitchFamily="2" charset="-122"/>
              </a:rPr>
              <a:t>Value at Risk </a:t>
            </a:r>
            <a:r>
              <a:rPr lang="zh-CN" altLang="en-US" sz="7200" dirty="0">
                <a:solidFill>
                  <a:srgbClr val="02328C"/>
                </a:solidFill>
                <a:latin typeface="Arial Black" panose="020B0A04020102020204" pitchFamily="34" charset="0"/>
                <a:ea typeface="MiSans Heavy" panose="00000A00000000000000" pitchFamily="2" charset="-122"/>
              </a:rPr>
              <a:t>在险价值</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679177" y="2900451"/>
            <a:ext cx="2037737" cy="461665"/>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2400" b="1" dirty="0" err="1">
                <a:solidFill>
                  <a:srgbClr val="000717"/>
                </a:solidFill>
                <a:latin typeface="黑体"/>
              </a:rPr>
              <a:t>VaR</a:t>
            </a:r>
            <a:r>
              <a:rPr lang="en-US" altLang="zh-CN" sz="2400" b="1" dirty="0">
                <a:solidFill>
                  <a:srgbClr val="000717"/>
                </a:solidFill>
                <a:latin typeface="黑体"/>
              </a:rPr>
              <a:t> </a:t>
            </a:r>
            <a:r>
              <a:rPr lang="zh-CN" altLang="en-US" sz="2400" b="1" dirty="0">
                <a:solidFill>
                  <a:srgbClr val="000717"/>
                </a:solidFill>
                <a:latin typeface="黑体"/>
              </a:rPr>
              <a:t>模型概述</a:t>
            </a:r>
            <a:endParaRPr kumimoji="0" lang="en-GB" sz="2400" b="0" i="0" u="none" strike="noStrike" kern="1200" cap="none" spc="0" normalizeH="0" baseline="0" noProof="0" dirty="0">
              <a:ln>
                <a:noFill/>
              </a:ln>
              <a:solidFill>
                <a:prstClr val="black"/>
              </a:solidFill>
              <a:effectLst/>
              <a:uLnTx/>
              <a:uFillTx/>
              <a:latin typeface="HarmonyOS Sans SC Black" panose="00000A00000000000000" pitchFamily="2" charset="-122"/>
              <a:ea typeface="HarmonyOS Sans SC Black" panose="00000A00000000000000" pitchFamily="2" charset="-122"/>
              <a:cs typeface="Poppins" panose="00000800000000000000" pitchFamily="50" charset="0"/>
            </a:endParaRPr>
          </a:p>
        </p:txBody>
      </p:sp>
      <p:sp>
        <p:nvSpPr>
          <p:cNvPr id="19" name="TextBox 18"/>
          <p:cNvSpPr txBox="1"/>
          <p:nvPr/>
        </p:nvSpPr>
        <p:spPr>
          <a:xfrm>
            <a:off x="1987226" y="1705974"/>
            <a:ext cx="729688" cy="630942"/>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500" b="0" i="0" u="none" strike="noStrike" kern="1200" cap="none" spc="0" normalizeH="0" baseline="0" noProof="0" dirty="0">
                <a:ln>
                  <a:noFill/>
                </a:ln>
                <a:solidFill>
                  <a:srgbClr val="02328C"/>
                </a:solidFill>
                <a:effectLst/>
                <a:uLnTx/>
                <a:uFillTx/>
                <a:latin typeface="MiSans Heavy" panose="00000A00000000000000" pitchFamily="2" charset="-122"/>
                <a:ea typeface="MiSans Heavy" panose="00000A00000000000000" pitchFamily="2" charset="-122"/>
                <a:cs typeface="Poppins" panose="00000800000000000000" pitchFamily="50" charset="0"/>
              </a:rPr>
              <a:t>01</a:t>
            </a:r>
          </a:p>
        </p:txBody>
      </p:sp>
      <p:cxnSp>
        <p:nvCxnSpPr>
          <p:cNvPr id="22" name="Straight Connector 21"/>
          <p:cNvCxnSpPr/>
          <p:nvPr/>
        </p:nvCxnSpPr>
        <p:spPr>
          <a:xfrm>
            <a:off x="3238997" y="1731169"/>
            <a:ext cx="0" cy="2488406"/>
          </a:xfrm>
          <a:prstGeom prst="line">
            <a:avLst/>
          </a:prstGeom>
          <a:ln w="127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473177" y="2900451"/>
            <a:ext cx="2037737" cy="461665"/>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2400" b="1" dirty="0" err="1">
                <a:solidFill>
                  <a:srgbClr val="000717"/>
                </a:solidFill>
                <a:latin typeface="黑体"/>
              </a:rPr>
              <a:t>VaR</a:t>
            </a:r>
            <a:r>
              <a:rPr lang="en-US" altLang="zh-CN" sz="2400" b="1" dirty="0">
                <a:solidFill>
                  <a:srgbClr val="000717"/>
                </a:solidFill>
                <a:latin typeface="黑体"/>
              </a:rPr>
              <a:t> </a:t>
            </a:r>
            <a:r>
              <a:rPr lang="zh-CN" altLang="en-US" sz="2400" b="1" dirty="0">
                <a:solidFill>
                  <a:srgbClr val="000717"/>
                </a:solidFill>
                <a:latin typeface="黑体"/>
              </a:rPr>
              <a:t>模型计算</a:t>
            </a:r>
            <a:endParaRPr kumimoji="0" lang="en-GB" sz="2400" b="0" i="0" u="none" strike="noStrike" kern="1200" cap="none" spc="0" normalizeH="0" baseline="0" noProof="0" dirty="0">
              <a:ln>
                <a:noFill/>
              </a:ln>
              <a:solidFill>
                <a:prstClr val="black"/>
              </a:solidFill>
              <a:effectLst/>
              <a:uLnTx/>
              <a:uFillTx/>
              <a:latin typeface="HarmonyOS Sans SC Black" panose="00000A00000000000000" pitchFamily="2" charset="-122"/>
              <a:ea typeface="HarmonyOS Sans SC Black" panose="00000A00000000000000" pitchFamily="2" charset="-122"/>
              <a:cs typeface="Poppins" panose="00000800000000000000" pitchFamily="50" charset="0"/>
            </a:endParaRPr>
          </a:p>
        </p:txBody>
      </p:sp>
      <p:sp>
        <p:nvSpPr>
          <p:cNvPr id="31" name="TextBox 30"/>
          <p:cNvSpPr txBox="1"/>
          <p:nvPr/>
        </p:nvSpPr>
        <p:spPr>
          <a:xfrm>
            <a:off x="4731533" y="1705974"/>
            <a:ext cx="779381" cy="630942"/>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500" b="0" i="0" u="none" strike="noStrike" kern="1200" cap="none" spc="0" normalizeH="0" baseline="0" noProof="0" dirty="0">
                <a:ln>
                  <a:noFill/>
                </a:ln>
                <a:solidFill>
                  <a:srgbClr val="02328C"/>
                </a:solidFill>
                <a:effectLst/>
                <a:uLnTx/>
                <a:uFillTx/>
                <a:latin typeface="MiSans Heavy" panose="00000A00000000000000" pitchFamily="2" charset="-122"/>
                <a:ea typeface="MiSans Heavy" panose="00000A00000000000000" pitchFamily="2" charset="-122"/>
                <a:cs typeface="Poppins" panose="00000800000000000000" pitchFamily="50" charset="0"/>
              </a:rPr>
              <a:t>02</a:t>
            </a:r>
          </a:p>
        </p:txBody>
      </p:sp>
      <p:cxnSp>
        <p:nvCxnSpPr>
          <p:cNvPr id="29" name="Straight Connector 28"/>
          <p:cNvCxnSpPr/>
          <p:nvPr/>
        </p:nvCxnSpPr>
        <p:spPr>
          <a:xfrm>
            <a:off x="6094412" y="1731169"/>
            <a:ext cx="0" cy="2488406"/>
          </a:xfrm>
          <a:prstGeom prst="line">
            <a:avLst/>
          </a:prstGeom>
          <a:ln w="127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358666" y="2896145"/>
            <a:ext cx="2037737" cy="461665"/>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2400" b="1" dirty="0" err="1">
                <a:solidFill>
                  <a:srgbClr val="000717"/>
                </a:solidFill>
                <a:latin typeface="黑体"/>
              </a:rPr>
              <a:t>VaR</a:t>
            </a:r>
            <a:r>
              <a:rPr lang="en-US" altLang="zh-CN" sz="2400" b="1" dirty="0">
                <a:solidFill>
                  <a:srgbClr val="000717"/>
                </a:solidFill>
                <a:latin typeface="黑体"/>
              </a:rPr>
              <a:t> </a:t>
            </a:r>
            <a:r>
              <a:rPr lang="zh-CN" altLang="en-US" sz="2400" b="1" dirty="0">
                <a:solidFill>
                  <a:srgbClr val="000717"/>
                </a:solidFill>
                <a:latin typeface="黑体"/>
              </a:rPr>
              <a:t>模型回测</a:t>
            </a:r>
            <a:endParaRPr kumimoji="0" lang="en-GB" altLang="zh-CN" sz="2400" b="0" i="0" u="none" strike="noStrike" kern="1200" cap="none" spc="0" normalizeH="0" baseline="0" noProof="0" dirty="0">
              <a:ln>
                <a:noFill/>
              </a:ln>
              <a:solidFill>
                <a:prstClr val="black"/>
              </a:solidFill>
              <a:effectLst/>
              <a:uLnTx/>
              <a:uFillTx/>
              <a:latin typeface="HarmonyOS Sans SC Black" panose="00000A00000000000000" pitchFamily="2" charset="-122"/>
              <a:ea typeface="HarmonyOS Sans SC Black" panose="00000A00000000000000" pitchFamily="2" charset="-122"/>
              <a:cs typeface="Poppins" panose="00000800000000000000" pitchFamily="50" charset="0"/>
            </a:endParaRPr>
          </a:p>
        </p:txBody>
      </p:sp>
      <p:sp>
        <p:nvSpPr>
          <p:cNvPr id="37" name="TextBox 36"/>
          <p:cNvSpPr txBox="1"/>
          <p:nvPr/>
        </p:nvSpPr>
        <p:spPr>
          <a:xfrm>
            <a:off x="10308313" y="1705974"/>
            <a:ext cx="790601" cy="630942"/>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500" b="0" i="0" u="none" strike="noStrike" kern="1200" cap="none" spc="0" normalizeH="0" baseline="0" noProof="0" dirty="0">
                <a:ln>
                  <a:noFill/>
                </a:ln>
                <a:solidFill>
                  <a:srgbClr val="02328C"/>
                </a:solidFill>
                <a:effectLst/>
                <a:uLnTx/>
                <a:uFillTx/>
                <a:latin typeface="MiSans Heavy" panose="00000A00000000000000" pitchFamily="2" charset="-122"/>
                <a:ea typeface="MiSans Heavy" panose="00000A00000000000000" pitchFamily="2" charset="-122"/>
                <a:cs typeface="Poppins" panose="00000800000000000000" pitchFamily="50" charset="0"/>
              </a:rPr>
              <a:t>04</a:t>
            </a:r>
          </a:p>
        </p:txBody>
      </p:sp>
      <p:cxnSp>
        <p:nvCxnSpPr>
          <p:cNvPr id="35" name="Straight Connector 34"/>
          <p:cNvCxnSpPr/>
          <p:nvPr/>
        </p:nvCxnSpPr>
        <p:spPr>
          <a:xfrm>
            <a:off x="11805242" y="1731169"/>
            <a:ext cx="0" cy="2488406"/>
          </a:xfrm>
          <a:prstGeom prst="line">
            <a:avLst/>
          </a:prstGeom>
          <a:ln w="127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566172" y="2896145"/>
            <a:ext cx="2190023" cy="461665"/>
          </a:xfrm>
          <a:prstGeom prst="rect">
            <a:avLst/>
          </a:prstGeom>
          <a:noFill/>
        </p:spPr>
        <p:txBody>
          <a:bodyPr wrap="none" rtlCol="0">
            <a:spAutoFit/>
          </a:bodyPr>
          <a:lstStyle/>
          <a:p>
            <a:r>
              <a:rPr lang="en-US" altLang="zh-CN" sz="2400" b="1" dirty="0" err="1">
                <a:solidFill>
                  <a:srgbClr val="000717"/>
                </a:solidFill>
                <a:latin typeface="黑体"/>
              </a:rPr>
              <a:t>VaR</a:t>
            </a:r>
            <a:r>
              <a:rPr lang="zh-CN" altLang="en-US" sz="2400" b="1" dirty="0">
                <a:solidFill>
                  <a:srgbClr val="000717"/>
                </a:solidFill>
                <a:latin typeface="黑体"/>
              </a:rPr>
              <a:t>模型的应用</a:t>
            </a:r>
          </a:p>
        </p:txBody>
      </p:sp>
      <p:sp>
        <p:nvSpPr>
          <p:cNvPr id="43" name="TextBox 42"/>
          <p:cNvSpPr txBox="1"/>
          <p:nvPr/>
        </p:nvSpPr>
        <p:spPr>
          <a:xfrm>
            <a:off x="7523930" y="1705974"/>
            <a:ext cx="780984" cy="630942"/>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500" b="0" i="0" u="none" strike="noStrike" kern="1200" cap="none" spc="0" normalizeH="0" baseline="0" noProof="0" dirty="0">
                <a:ln>
                  <a:noFill/>
                </a:ln>
                <a:solidFill>
                  <a:srgbClr val="02328C"/>
                </a:solidFill>
                <a:effectLst/>
                <a:uLnTx/>
                <a:uFillTx/>
                <a:latin typeface="MiSans Heavy" panose="00000A00000000000000" pitchFamily="2" charset="-122"/>
                <a:ea typeface="MiSans Heavy" panose="00000A00000000000000" pitchFamily="2" charset="-122"/>
                <a:cs typeface="Poppins" panose="00000800000000000000" pitchFamily="50" charset="0"/>
              </a:rPr>
              <a:t>03</a:t>
            </a:r>
          </a:p>
        </p:txBody>
      </p:sp>
      <p:cxnSp>
        <p:nvCxnSpPr>
          <p:cNvPr id="41" name="Straight Connector 40"/>
          <p:cNvCxnSpPr/>
          <p:nvPr/>
        </p:nvCxnSpPr>
        <p:spPr>
          <a:xfrm>
            <a:off x="8949827" y="1731169"/>
            <a:ext cx="0" cy="2488406"/>
          </a:xfrm>
          <a:prstGeom prst="line">
            <a:avLst/>
          </a:prstGeom>
          <a:ln w="127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77266" y="830240"/>
            <a:ext cx="10668000" cy="646331"/>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500" b="0" i="0" u="none" strike="noStrike" kern="1200" cap="none" spc="0" normalizeH="0" baseline="0" noProof="0" dirty="0">
                <a:ln>
                  <a:noFill/>
                </a:ln>
                <a:solidFill>
                  <a:prstClr val="black"/>
                </a:solidFill>
                <a:effectLst/>
                <a:uLnTx/>
                <a:uFillTx/>
                <a:ea typeface="HarmonyOS Sans SC Black" panose="00000A00000000000000" pitchFamily="2" charset="-122"/>
                <a:cs typeface="Poppins" panose="00000800000000000000" pitchFamily="50" charset="0"/>
              </a:rPr>
              <a:t>目录 </a:t>
            </a:r>
            <a:r>
              <a:rPr kumimoji="0" lang="en-GB" sz="3600" b="0" i="0" u="none" strike="noStrike" kern="1200" cap="none" spc="0" normalizeH="0" baseline="0" noProof="0" dirty="0">
                <a:ln>
                  <a:noFill/>
                </a:ln>
                <a:solidFill>
                  <a:prstClr val="black"/>
                </a:solidFill>
                <a:effectLst/>
                <a:uLnTx/>
                <a:uFillTx/>
                <a:ea typeface="+mn-ea"/>
                <a:cs typeface="Poppins" panose="00000800000000000000" pitchFamily="50" charset="0"/>
              </a:rPr>
              <a:t>Content</a:t>
            </a:r>
            <a:endParaRPr kumimoji="0" lang="en-GB" sz="3500" b="0" i="0" u="none" strike="noStrike" kern="1200" cap="none" spc="0" normalizeH="0" baseline="0" noProof="0" dirty="0">
              <a:ln>
                <a:noFill/>
              </a:ln>
              <a:solidFill>
                <a:prstClr val="black"/>
              </a:solidFill>
              <a:effectLst/>
              <a:uLnTx/>
              <a:uFillTx/>
              <a:ea typeface="+mn-ea"/>
              <a:cs typeface="Poppins" panose="00000800000000000000" pitchFamily="50" charset="0"/>
            </a:endParaRPr>
          </a:p>
        </p:txBody>
      </p:sp>
      <p:sp>
        <p:nvSpPr>
          <p:cNvPr id="23" name="TextBox 22"/>
          <p:cNvSpPr txBox="1"/>
          <p:nvPr/>
        </p:nvSpPr>
        <p:spPr>
          <a:xfrm>
            <a:off x="307073" y="3434745"/>
            <a:ext cx="2606039" cy="537070"/>
          </a:xfrm>
          <a:prstGeom prst="rect">
            <a:avLst/>
          </a:prstGeom>
          <a:noFill/>
        </p:spPr>
        <p:txBody>
          <a:bodyPr wrap="square" rtlCol="0">
            <a:spAutoFit/>
          </a:bodyPr>
          <a:lstStyle/>
          <a:p>
            <a:pPr marL="0" marR="0" lvl="0" indent="0" algn="r" defTabSz="914400" rtl="0" eaLnBrk="1" fontAlgn="auto" latinLnBrk="0" hangingPunct="1">
              <a:lnSpc>
                <a:spcPts val="1800"/>
              </a:lnSpc>
              <a:spcBef>
                <a:spcPts val="0"/>
              </a:spcBef>
              <a:spcAft>
                <a:spcPts val="0"/>
              </a:spcAft>
              <a:buClrTx/>
              <a:buSzTx/>
              <a:buFontTx/>
              <a:buNone/>
              <a:tabLst/>
              <a:defRPr/>
            </a:pPr>
            <a:r>
              <a:rPr lang="zh-CN" altLang="en-US" sz="1200" b="0" i="0" dirty="0">
                <a:solidFill>
                  <a:srgbClr val="05073B"/>
                </a:solidFill>
                <a:effectLst/>
                <a:highlight>
                  <a:srgbClr val="FDFDFE"/>
                </a:highlight>
                <a:latin typeface="-apple-system"/>
              </a:rPr>
              <a:t>一定置信水平下，证券组合在未来特定时间内的最大可能损失。</a:t>
            </a:r>
            <a:endParaRPr kumimoji="0" lang="en-US" sz="1200" b="0" i="0" u="none" strike="noStrike" kern="1200" cap="none" spc="0" normalizeH="0" baseline="0" noProof="0" dirty="0">
              <a:ln>
                <a:noFill/>
              </a:ln>
              <a:solidFill>
                <a:prstClr val="black">
                  <a:lumMod val="50000"/>
                  <a:lumOff val="50000"/>
                </a:prst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4" name="TextBox 23"/>
          <p:cNvSpPr txBox="1"/>
          <p:nvPr/>
        </p:nvSpPr>
        <p:spPr>
          <a:xfrm>
            <a:off x="3558026" y="3434745"/>
            <a:ext cx="1952888" cy="306431"/>
          </a:xfrm>
          <a:prstGeom prst="rect">
            <a:avLst/>
          </a:prstGeom>
          <a:noFill/>
        </p:spPr>
        <p:txBody>
          <a:bodyPr wrap="square" rtlCol="0">
            <a:spAutoFit/>
          </a:bodyPr>
          <a:lstStyle/>
          <a:p>
            <a:pPr marL="0" marR="0" lvl="0" indent="0" algn="r" defTabSz="914400" rtl="0" eaLnBrk="1" fontAlgn="auto" latinLnBrk="0" hangingPunct="1">
              <a:lnSpc>
                <a:spcPts val="1800"/>
              </a:lnSpc>
              <a:spcBef>
                <a:spcPts val="0"/>
              </a:spcBef>
              <a:spcAft>
                <a:spcPts val="0"/>
              </a:spcAft>
              <a:buClrTx/>
              <a:buSzTx/>
              <a:buFontTx/>
              <a:buNone/>
              <a:tabLst/>
              <a:defRPr/>
            </a:pPr>
            <a:r>
              <a:rPr lang="zh-CN" altLang="en-US" sz="1200" dirty="0">
                <a:solidFill>
                  <a:srgbClr val="05073B"/>
                </a:solidFill>
                <a:highlight>
                  <a:srgbClr val="FDFDFE"/>
                </a:highlight>
                <a:latin typeface="-apple-system"/>
              </a:rPr>
              <a:t>历史模拟法，参数法</a:t>
            </a:r>
            <a:endParaRPr lang="en-US" sz="1200" dirty="0">
              <a:solidFill>
                <a:srgbClr val="05073B"/>
              </a:solidFill>
              <a:highlight>
                <a:srgbClr val="FDFDFE"/>
              </a:highlight>
              <a:latin typeface="-apple-system"/>
            </a:endParaRPr>
          </a:p>
        </p:txBody>
      </p:sp>
      <p:sp>
        <p:nvSpPr>
          <p:cNvPr id="25" name="TextBox 24"/>
          <p:cNvSpPr txBox="1"/>
          <p:nvPr/>
        </p:nvSpPr>
        <p:spPr>
          <a:xfrm>
            <a:off x="6225769" y="3398423"/>
            <a:ext cx="2566357" cy="306431"/>
          </a:xfrm>
          <a:prstGeom prst="rect">
            <a:avLst/>
          </a:prstGeom>
          <a:noFill/>
        </p:spPr>
        <p:txBody>
          <a:bodyPr wrap="square" rtlCol="0">
            <a:spAutoFit/>
          </a:bodyPr>
          <a:lstStyle/>
          <a:p>
            <a:pPr marL="0" marR="0" lvl="0" indent="0" algn="r" defTabSz="914400" rtl="0" eaLnBrk="1" fontAlgn="auto" latinLnBrk="0" hangingPunct="1">
              <a:lnSpc>
                <a:spcPts val="1800"/>
              </a:lnSpc>
              <a:spcBef>
                <a:spcPts val="0"/>
              </a:spcBef>
              <a:spcAft>
                <a:spcPts val="0"/>
              </a:spcAft>
              <a:buClrTx/>
              <a:buSzTx/>
              <a:buFontTx/>
              <a:buNone/>
              <a:tabLst/>
              <a:defRPr/>
            </a:pPr>
            <a:r>
              <a:rPr lang="zh-CN" altLang="en-US" sz="1200" dirty="0">
                <a:solidFill>
                  <a:srgbClr val="05073B"/>
                </a:solidFill>
                <a:highlight>
                  <a:srgbClr val="FDFDFE"/>
                </a:highlight>
                <a:latin typeface="-apple-system"/>
              </a:rPr>
              <a:t>风险监控与决策，监管要求与合规</a:t>
            </a:r>
            <a:endParaRPr lang="en-US" sz="1200" dirty="0">
              <a:solidFill>
                <a:srgbClr val="05073B"/>
              </a:solidFill>
              <a:highlight>
                <a:srgbClr val="FDFDFE"/>
              </a:highlight>
              <a:latin typeface="-apple-system"/>
            </a:endParaRPr>
          </a:p>
        </p:txBody>
      </p:sp>
      <p:sp>
        <p:nvSpPr>
          <p:cNvPr id="26" name="TextBox 25"/>
          <p:cNvSpPr txBox="1"/>
          <p:nvPr/>
        </p:nvSpPr>
        <p:spPr>
          <a:xfrm>
            <a:off x="9023997" y="3433879"/>
            <a:ext cx="2634602" cy="306431"/>
          </a:xfrm>
          <a:prstGeom prst="rect">
            <a:avLst/>
          </a:prstGeom>
          <a:noFill/>
        </p:spPr>
        <p:txBody>
          <a:bodyPr wrap="square" rtlCol="0">
            <a:spAutoFit/>
          </a:bodyPr>
          <a:lstStyle/>
          <a:p>
            <a:pPr marL="0" marR="0" lvl="0" indent="0" algn="r" defTabSz="914400" rtl="0" eaLnBrk="1" fontAlgn="auto" latinLnBrk="0" hangingPunct="1">
              <a:lnSpc>
                <a:spcPts val="1800"/>
              </a:lnSpc>
              <a:spcBef>
                <a:spcPts val="0"/>
              </a:spcBef>
              <a:spcAft>
                <a:spcPts val="0"/>
              </a:spcAft>
              <a:buClrTx/>
              <a:buSzTx/>
              <a:buFontTx/>
              <a:buNone/>
              <a:tabLst/>
              <a:defRPr/>
            </a:pPr>
            <a:r>
              <a:rPr lang="zh-CN" altLang="en-US" sz="1200" dirty="0">
                <a:solidFill>
                  <a:srgbClr val="05073B"/>
                </a:solidFill>
                <a:highlight>
                  <a:srgbClr val="FDFDFE"/>
                </a:highlight>
                <a:latin typeface="-apple-system"/>
              </a:rPr>
              <a:t>无偏性测试，独立性测试，联合测试</a:t>
            </a:r>
            <a:endParaRPr lang="en-US" sz="1200" dirty="0">
              <a:solidFill>
                <a:srgbClr val="05073B"/>
              </a:solidFill>
              <a:highlight>
                <a:srgbClr val="FDFDFE"/>
              </a:highlight>
              <a:latin typeface="-apple-system"/>
            </a:endParaRPr>
          </a:p>
        </p:txBody>
      </p:sp>
      <p:sp>
        <p:nvSpPr>
          <p:cNvPr id="34" name="Rectangle 8"/>
          <p:cNvSpPr/>
          <p:nvPr/>
        </p:nvSpPr>
        <p:spPr>
          <a:xfrm rot="10800000" flipV="1">
            <a:off x="9000697" y="4415315"/>
            <a:ext cx="2804543" cy="20031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等线"/>
              <a:ea typeface="+mn-ea"/>
              <a:cs typeface="+mn-cs"/>
            </a:endParaRPr>
          </a:p>
        </p:txBody>
      </p:sp>
      <p:sp>
        <p:nvSpPr>
          <p:cNvPr id="39" name="Rectangle 8"/>
          <p:cNvSpPr/>
          <p:nvPr/>
        </p:nvSpPr>
        <p:spPr>
          <a:xfrm rot="10800000" flipV="1">
            <a:off x="6134806" y="4415315"/>
            <a:ext cx="2804545" cy="20031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等线"/>
              <a:ea typeface="+mn-ea"/>
              <a:cs typeface="+mn-cs"/>
            </a:endParaRPr>
          </a:p>
        </p:txBody>
      </p:sp>
      <p:sp>
        <p:nvSpPr>
          <p:cNvPr id="40" name="Rectangle 8"/>
          <p:cNvSpPr/>
          <p:nvPr/>
        </p:nvSpPr>
        <p:spPr>
          <a:xfrm rot="10800000" flipV="1">
            <a:off x="3268913" y="4415315"/>
            <a:ext cx="2804547" cy="20031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等线"/>
              <a:ea typeface="+mn-ea"/>
              <a:cs typeface="+mn-cs"/>
            </a:endParaRPr>
          </a:p>
        </p:txBody>
      </p:sp>
      <p:sp>
        <p:nvSpPr>
          <p:cNvPr id="44" name="Rectangle 8"/>
          <p:cNvSpPr/>
          <p:nvPr/>
        </p:nvSpPr>
        <p:spPr>
          <a:xfrm rot="10800000" flipV="1">
            <a:off x="307074" y="4415315"/>
            <a:ext cx="2900493" cy="20031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等线"/>
              <a:ea typeface="+mn-ea"/>
              <a:cs typeface="+mn-cs"/>
            </a:endParaRPr>
          </a:p>
        </p:txBody>
      </p:sp>
      <p:cxnSp>
        <p:nvCxnSpPr>
          <p:cNvPr id="2" name="直接连接符 1"/>
          <p:cNvCxnSpPr/>
          <p:nvPr>
            <p:custDataLst>
              <p:tags r:id="rId1"/>
            </p:custDataLst>
          </p:nvPr>
        </p:nvCxnSpPr>
        <p:spPr>
          <a:xfrm>
            <a:off x="251460" y="755015"/>
            <a:ext cx="11515090" cy="0"/>
          </a:xfrm>
          <a:prstGeom prst="line">
            <a:avLst/>
          </a:prstGeom>
          <a:ln w="38100" cap="flat" cmpd="sng">
            <a:solidFill>
              <a:schemeClr val="accent1"/>
            </a:solidFill>
            <a:prstDash val="solid"/>
            <a:miter lim="800000"/>
            <a:headEnd type="none"/>
            <a:tailEnd type="none"/>
          </a:ln>
        </p:spPr>
        <p:style>
          <a:lnRef idx="3">
            <a:schemeClr val="accent1"/>
          </a:lnRef>
          <a:fillRef idx="0">
            <a:srgbClr val="FFFFFF"/>
          </a:fillRef>
          <a:effectRef idx="0">
            <a:srgbClr val="FFFFFF"/>
          </a:effectRef>
          <a:fontRef idx="minor">
            <a:schemeClr val="tx1"/>
          </a:fontRef>
        </p:style>
      </p:cxnSp>
      <p:sp>
        <p:nvSpPr>
          <p:cNvPr id="4" name="文本框 3"/>
          <p:cNvSpPr txBox="1"/>
          <p:nvPr/>
        </p:nvSpPr>
        <p:spPr>
          <a:xfrm>
            <a:off x="196850" y="153670"/>
            <a:ext cx="4311142" cy="523220"/>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2328C"/>
                </a:solidFill>
                <a:effectLst/>
                <a:uLnTx/>
                <a:uFillTx/>
                <a:latin typeface="MiSans Heavy" panose="00000A00000000000000" pitchFamily="2" charset="-122"/>
                <a:ea typeface="MiSans Heavy" panose="00000A00000000000000" pitchFamily="2" charset="-122"/>
                <a:cs typeface="+mn-cs"/>
                <a:sym typeface="+mn-ea"/>
              </a:rPr>
              <a:t>Value at Risk </a:t>
            </a:r>
            <a:r>
              <a:rPr kumimoji="0" lang="zh-CN" altLang="en-US" sz="2800" b="0" i="0" u="none" strike="noStrike" kern="1200" cap="none" spc="0" normalizeH="0" baseline="0" noProof="0" dirty="0">
                <a:ln>
                  <a:noFill/>
                </a:ln>
                <a:solidFill>
                  <a:srgbClr val="02328C"/>
                </a:solidFill>
                <a:effectLst/>
                <a:uLnTx/>
                <a:uFillTx/>
                <a:latin typeface="MiSans Heavy" panose="00000A00000000000000" pitchFamily="2" charset="-122"/>
                <a:ea typeface="MiSans Heavy" panose="00000A00000000000000" pitchFamily="2" charset="-122"/>
                <a:cs typeface="+mn-cs"/>
                <a:sym typeface="+mn-ea"/>
              </a:rPr>
              <a:t>在险价值</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251460" y="755015"/>
            <a:ext cx="11515090" cy="0"/>
          </a:xfrm>
          <a:prstGeom prst="line">
            <a:avLst/>
          </a:prstGeom>
          <a:ln w="38100" cap="flat" cmpd="sng">
            <a:solidFill>
              <a:schemeClr val="accent1"/>
            </a:solidFill>
            <a:prstDash val="solid"/>
            <a:miter lim="800000"/>
            <a:headEnd type="none"/>
            <a:tailEnd type="none"/>
          </a:ln>
        </p:spPr>
        <p:style>
          <a:lnRef idx="3">
            <a:schemeClr val="accent1"/>
          </a:lnRef>
          <a:fillRef idx="0">
            <a:srgbClr val="FFFFFF"/>
          </a:fillRef>
          <a:effectRef idx="0">
            <a:srgbClr val="FFFFFF"/>
          </a:effectRef>
          <a:fontRef idx="minor">
            <a:schemeClr val="tx1"/>
          </a:fontRef>
        </p:style>
      </p:cxnSp>
      <p:sp>
        <p:nvSpPr>
          <p:cNvPr id="26" name="文本框 25"/>
          <p:cNvSpPr txBox="1"/>
          <p:nvPr/>
        </p:nvSpPr>
        <p:spPr>
          <a:xfrm>
            <a:off x="196850" y="153670"/>
            <a:ext cx="2800350" cy="521970"/>
          </a:xfrm>
          <a:prstGeom prst="rect">
            <a:avLst/>
          </a:prstGeom>
          <a:noFill/>
        </p:spPr>
        <p:txBody>
          <a:bodyPr wrap="square" rtlCol="0" anchor="t">
            <a:spAutoFit/>
          </a:bodyPr>
          <a:lstStyle/>
          <a:p>
            <a:r>
              <a:rPr lang="en-US" altLang="zh-CN" sz="2800" dirty="0" err="1">
                <a:solidFill>
                  <a:schemeClr val="accent1"/>
                </a:solidFill>
                <a:latin typeface="MiSans Heavy" panose="00000A00000000000000" pitchFamily="2" charset="-122"/>
                <a:ea typeface="MiSans Heavy" panose="00000A00000000000000" pitchFamily="2" charset="-122"/>
                <a:sym typeface="+mn-ea"/>
              </a:rPr>
              <a:t>VaR</a:t>
            </a:r>
            <a:r>
              <a:rPr lang="zh-CN" altLang="en-US" sz="2800" dirty="0">
                <a:solidFill>
                  <a:schemeClr val="accent1"/>
                </a:solidFill>
                <a:latin typeface="MiSans Heavy" panose="00000A00000000000000" pitchFamily="2" charset="-122"/>
                <a:ea typeface="MiSans Heavy" panose="00000A00000000000000" pitchFamily="2" charset="-122"/>
                <a:sym typeface="+mn-ea"/>
              </a:rPr>
              <a:t>模型概述</a:t>
            </a:r>
          </a:p>
        </p:txBody>
      </p:sp>
      <p:sp>
        <p:nvSpPr>
          <p:cNvPr id="30" name="Venn diagram"/>
          <p:cNvSpPr txBox="1"/>
          <p:nvPr/>
        </p:nvSpPr>
        <p:spPr>
          <a:xfrm>
            <a:off x="462989" y="908631"/>
            <a:ext cx="9091344" cy="359073"/>
          </a:xfrm>
          <a:prstGeom prst="rect">
            <a:avLst/>
          </a:prstGeom>
          <a:ln w="12700">
            <a:miter lim="400000"/>
          </a:ln>
        </p:spPr>
        <p:txBody>
          <a:bodyPr wrap="square" lIns="25400" tIns="25400" rIns="25400" bIns="25400">
            <a:spAutoFit/>
          </a:bodyPr>
          <a:lstStyle>
            <a:lvl1pPr algn="l">
              <a:defRPr sz="6000">
                <a:solidFill>
                  <a:srgbClr val="060708"/>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2328C"/>
                </a:solidFill>
                <a:effectLst/>
                <a:uLnTx/>
                <a:uFillTx/>
                <a:latin typeface="MiSans Heavy" panose="00000A00000000000000" pitchFamily="2" charset="-122"/>
                <a:ea typeface="MiSans Heavy" panose="00000A00000000000000" pitchFamily="2" charset="-122"/>
                <a:cs typeface="+mn-cs"/>
              </a:rPr>
              <a:t>什么是 </a:t>
            </a:r>
            <a:r>
              <a:rPr kumimoji="0" lang="en-US" sz="2000" b="0" i="0" u="none" strike="noStrike" kern="1200" cap="none" spc="0" normalizeH="0" baseline="0" noProof="0" dirty="0" err="1">
                <a:ln>
                  <a:noFill/>
                </a:ln>
                <a:solidFill>
                  <a:srgbClr val="02328C"/>
                </a:solidFill>
                <a:effectLst/>
                <a:uLnTx/>
                <a:uFillTx/>
                <a:latin typeface="MiSans Heavy" panose="00000A00000000000000" pitchFamily="2" charset="-122"/>
                <a:ea typeface="MiSans Heavy" panose="00000A00000000000000" pitchFamily="2" charset="-122"/>
                <a:cs typeface="+mn-cs"/>
              </a:rPr>
              <a:t>VaR</a:t>
            </a:r>
            <a:r>
              <a:rPr kumimoji="0" lang="zh-CN" altLang="en-US" sz="2000" b="0" i="0" u="none" strike="noStrike" kern="1200" cap="none" spc="0" normalizeH="0" baseline="0" noProof="0" dirty="0">
                <a:ln>
                  <a:noFill/>
                </a:ln>
                <a:solidFill>
                  <a:srgbClr val="02328C"/>
                </a:solidFill>
                <a:effectLst/>
                <a:uLnTx/>
                <a:uFillTx/>
                <a:latin typeface="MiSans Heavy" panose="00000A00000000000000" pitchFamily="2" charset="-122"/>
                <a:ea typeface="MiSans Heavy" panose="00000A00000000000000" pitchFamily="2" charset="-122"/>
                <a:cs typeface="+mn-cs"/>
              </a:rPr>
              <a:t>？</a:t>
            </a:r>
            <a:endParaRPr kumimoji="0" lang="en-US" sz="2000" b="0" i="0" u="none" strike="noStrike" kern="1200" cap="none" spc="0" normalizeH="0" baseline="0" noProof="0" dirty="0">
              <a:ln>
                <a:noFill/>
              </a:ln>
              <a:solidFill>
                <a:srgbClr val="02328C"/>
              </a:solidFill>
              <a:effectLst/>
              <a:uLnTx/>
              <a:uFillTx/>
              <a:latin typeface="MiSans Heavy" panose="00000A00000000000000" pitchFamily="2" charset="-122"/>
              <a:ea typeface="MiSans Heavy" panose="00000A00000000000000" pitchFamily="2" charset="-122"/>
              <a:cs typeface="+mn-cs"/>
            </a:endParaRPr>
          </a:p>
        </p:txBody>
      </p:sp>
      <p:sp>
        <p:nvSpPr>
          <p:cNvPr id="5" name="对话气泡: 圆角矩形 2"/>
          <p:cNvSpPr/>
          <p:nvPr/>
        </p:nvSpPr>
        <p:spPr>
          <a:xfrm flipH="1">
            <a:off x="7735824" y="1347146"/>
            <a:ext cx="3975603" cy="2703647"/>
          </a:xfrm>
          <a:prstGeom prst="wedgeRoundRectCallout">
            <a:avLst>
              <a:gd name="adj1" fmla="val 57916"/>
              <a:gd name="adj2" fmla="val -1279"/>
              <a:gd name="adj3" fmla="val 16667"/>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srgbClr val="FFFFFF"/>
              </a:solidFill>
              <a:effectLst/>
              <a:uLnTx/>
              <a:uFillTx/>
              <a:latin typeface="等线"/>
              <a:ea typeface="等线" panose="02010600030101010101" pitchFamily="2" charset="-122"/>
              <a:cs typeface="+mn-cs"/>
            </a:endParaRPr>
          </a:p>
        </p:txBody>
      </p:sp>
      <p:sp>
        <p:nvSpPr>
          <p:cNvPr id="6" name="对话气泡: 圆角矩形 1"/>
          <p:cNvSpPr/>
          <p:nvPr/>
        </p:nvSpPr>
        <p:spPr>
          <a:xfrm>
            <a:off x="360056" y="1300048"/>
            <a:ext cx="3773031" cy="2750745"/>
          </a:xfrm>
          <a:prstGeom prst="wedgeRoundRectCallout">
            <a:avLst>
              <a:gd name="adj1" fmla="val 57916"/>
              <a:gd name="adj2" fmla="val -1279"/>
              <a:gd name="adj3" fmla="val 1666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srgbClr val="FFFFFF"/>
              </a:solidFill>
              <a:effectLst/>
              <a:uLnTx/>
              <a:uFillTx/>
              <a:latin typeface="等线"/>
              <a:ea typeface="等线" panose="02010600030101010101" pitchFamily="2" charset="-122"/>
              <a:cs typeface="+mn-cs"/>
            </a:endParaRPr>
          </a:p>
        </p:txBody>
      </p:sp>
      <p:sp>
        <p:nvSpPr>
          <p:cNvPr id="7" name="Freeform 4"/>
          <p:cNvSpPr>
            <a:spLocks noChangeArrowheads="1"/>
          </p:cNvSpPr>
          <p:nvPr/>
        </p:nvSpPr>
        <p:spPr bwMode="auto">
          <a:xfrm>
            <a:off x="4573509" y="1790545"/>
            <a:ext cx="1162458" cy="1472547"/>
          </a:xfrm>
          <a:custGeom>
            <a:avLst/>
            <a:gdLst>
              <a:gd name="T0" fmla="*/ 2866 w 3424"/>
              <a:gd name="T1" fmla="*/ 1575 h 4333"/>
              <a:gd name="T2" fmla="*/ 3187 w 3424"/>
              <a:gd name="T3" fmla="*/ 1182 h 4333"/>
              <a:gd name="T4" fmla="*/ 3196 w 3424"/>
              <a:gd name="T5" fmla="*/ 361 h 4333"/>
              <a:gd name="T6" fmla="*/ 2898 w 3424"/>
              <a:gd name="T7" fmla="*/ 1089 h 4333"/>
              <a:gd name="T8" fmla="*/ 2552 w 3424"/>
              <a:gd name="T9" fmla="*/ 1261 h 4333"/>
              <a:gd name="T10" fmla="*/ 2342 w 3424"/>
              <a:gd name="T11" fmla="*/ 1052 h 4333"/>
              <a:gd name="T12" fmla="*/ 1961 w 3424"/>
              <a:gd name="T13" fmla="*/ 1126 h 4333"/>
              <a:gd name="T14" fmla="*/ 1576 w 3424"/>
              <a:gd name="T15" fmla="*/ 678 h 4333"/>
              <a:gd name="T16" fmla="*/ 1576 w 3424"/>
              <a:gd name="T17" fmla="*/ 0 h 4333"/>
              <a:gd name="T18" fmla="*/ 1266 w 3424"/>
              <a:gd name="T19" fmla="*/ 768 h 4333"/>
              <a:gd name="T20" fmla="*/ 1602 w 3424"/>
              <a:gd name="T21" fmla="*/ 1368 h 4333"/>
              <a:gd name="T22" fmla="*/ 440 w 3424"/>
              <a:gd name="T23" fmla="*/ 1769 h 4333"/>
              <a:gd name="T24" fmla="*/ 0 w 3424"/>
              <a:gd name="T25" fmla="*/ 2292 h 4333"/>
              <a:gd name="T26" fmla="*/ 0 w 3424"/>
              <a:gd name="T27" fmla="*/ 3283 h 4333"/>
              <a:gd name="T28" fmla="*/ 1364 w 3424"/>
              <a:gd name="T29" fmla="*/ 4332 h 4333"/>
              <a:gd name="T30" fmla="*/ 1968 w 3424"/>
              <a:gd name="T31" fmla="*/ 3490 h 4333"/>
              <a:gd name="T32" fmla="*/ 1968 w 3424"/>
              <a:gd name="T33" fmla="*/ 2924 h 4333"/>
              <a:gd name="T34" fmla="*/ 2141 w 3424"/>
              <a:gd name="T35" fmla="*/ 2595 h 4333"/>
              <a:gd name="T36" fmla="*/ 2610 w 3424"/>
              <a:gd name="T37" fmla="*/ 2564 h 4333"/>
              <a:gd name="T38" fmla="*/ 2857 w 3424"/>
              <a:gd name="T39" fmla="*/ 2310 h 4333"/>
              <a:gd name="T40" fmla="*/ 3059 w 3424"/>
              <a:gd name="T41" fmla="*/ 2385 h 4333"/>
              <a:gd name="T42" fmla="*/ 3131 w 3424"/>
              <a:gd name="T43" fmla="*/ 2333 h 4333"/>
              <a:gd name="T44" fmla="*/ 3190 w 3424"/>
              <a:gd name="T45" fmla="*/ 2352 h 4333"/>
              <a:gd name="T46" fmla="*/ 3423 w 3424"/>
              <a:gd name="T47" fmla="*/ 2131 h 4333"/>
              <a:gd name="T48" fmla="*/ 2866 w 3424"/>
              <a:gd name="T49" fmla="*/ 1575 h 4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24" h="4333">
                <a:moveTo>
                  <a:pt x="2866" y="1575"/>
                </a:moveTo>
                <a:lnTo>
                  <a:pt x="3187" y="1182"/>
                </a:lnTo>
                <a:lnTo>
                  <a:pt x="3196" y="361"/>
                </a:lnTo>
                <a:lnTo>
                  <a:pt x="2898" y="1089"/>
                </a:lnTo>
                <a:lnTo>
                  <a:pt x="2552" y="1261"/>
                </a:lnTo>
                <a:lnTo>
                  <a:pt x="2342" y="1052"/>
                </a:lnTo>
                <a:lnTo>
                  <a:pt x="1961" y="1126"/>
                </a:lnTo>
                <a:lnTo>
                  <a:pt x="1576" y="678"/>
                </a:lnTo>
                <a:lnTo>
                  <a:pt x="1576" y="0"/>
                </a:lnTo>
                <a:lnTo>
                  <a:pt x="1266" y="768"/>
                </a:lnTo>
                <a:lnTo>
                  <a:pt x="1602" y="1368"/>
                </a:lnTo>
                <a:lnTo>
                  <a:pt x="440" y="1769"/>
                </a:lnTo>
                <a:lnTo>
                  <a:pt x="0" y="2292"/>
                </a:lnTo>
                <a:lnTo>
                  <a:pt x="0" y="3283"/>
                </a:lnTo>
                <a:lnTo>
                  <a:pt x="1364" y="4332"/>
                </a:lnTo>
                <a:lnTo>
                  <a:pt x="1968" y="3490"/>
                </a:lnTo>
                <a:lnTo>
                  <a:pt x="1968" y="2924"/>
                </a:lnTo>
                <a:lnTo>
                  <a:pt x="2141" y="2595"/>
                </a:lnTo>
                <a:lnTo>
                  <a:pt x="2610" y="2564"/>
                </a:lnTo>
                <a:lnTo>
                  <a:pt x="2857" y="2310"/>
                </a:lnTo>
                <a:lnTo>
                  <a:pt x="3059" y="2385"/>
                </a:lnTo>
                <a:lnTo>
                  <a:pt x="3131" y="2333"/>
                </a:lnTo>
                <a:lnTo>
                  <a:pt x="3190" y="2352"/>
                </a:lnTo>
                <a:lnTo>
                  <a:pt x="3423" y="2131"/>
                </a:lnTo>
                <a:lnTo>
                  <a:pt x="2866" y="1575"/>
                </a:lnTo>
              </a:path>
            </a:pathLst>
          </a:custGeom>
          <a:solidFill>
            <a:schemeClr val="accent1"/>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65" b="0" i="0" u="none" strike="noStrike" kern="1200" cap="none" spc="0" normalizeH="0" baseline="0" noProof="0" dirty="0">
              <a:ln>
                <a:noFill/>
              </a:ln>
              <a:solidFill>
                <a:prstClr val="black"/>
              </a:solidFill>
              <a:effectLst/>
              <a:uLnTx/>
              <a:uFillTx/>
              <a:latin typeface="Montserrat" panose="02000505000000020004" pitchFamily="2" charset="0"/>
              <a:ea typeface="+mn-ea"/>
              <a:cs typeface="+mn-cs"/>
            </a:endParaRPr>
          </a:p>
        </p:txBody>
      </p:sp>
      <p:sp>
        <p:nvSpPr>
          <p:cNvPr id="8" name="Freeform 5"/>
          <p:cNvSpPr>
            <a:spLocks noChangeArrowheads="1"/>
          </p:cNvSpPr>
          <p:nvPr/>
        </p:nvSpPr>
        <p:spPr bwMode="auto">
          <a:xfrm>
            <a:off x="6018948" y="1918423"/>
            <a:ext cx="973708" cy="1297279"/>
          </a:xfrm>
          <a:custGeom>
            <a:avLst/>
            <a:gdLst>
              <a:gd name="T0" fmla="*/ 2476 w 2865"/>
              <a:gd name="T1" fmla="*/ 934 h 3817"/>
              <a:gd name="T2" fmla="*/ 2433 w 2865"/>
              <a:gd name="T3" fmla="*/ 673 h 3817"/>
              <a:gd name="T4" fmla="*/ 2594 w 2865"/>
              <a:gd name="T5" fmla="*/ 649 h 3817"/>
              <a:gd name="T6" fmla="*/ 2752 w 2865"/>
              <a:gd name="T7" fmla="*/ 426 h 3817"/>
              <a:gd name="T8" fmla="*/ 2656 w 2865"/>
              <a:gd name="T9" fmla="*/ 206 h 3817"/>
              <a:gd name="T10" fmla="*/ 2433 w 2865"/>
              <a:gd name="T11" fmla="*/ 155 h 3817"/>
              <a:gd name="T12" fmla="*/ 2181 w 2865"/>
              <a:gd name="T13" fmla="*/ 265 h 3817"/>
              <a:gd name="T14" fmla="*/ 1785 w 2865"/>
              <a:gd name="T15" fmla="*/ 32 h 3817"/>
              <a:gd name="T16" fmla="*/ 1218 w 2865"/>
              <a:gd name="T17" fmla="*/ 0 h 3817"/>
              <a:gd name="T18" fmla="*/ 761 w 2865"/>
              <a:gd name="T19" fmla="*/ 172 h 3817"/>
              <a:gd name="T20" fmla="*/ 697 w 2865"/>
              <a:gd name="T21" fmla="*/ 362 h 3817"/>
              <a:gd name="T22" fmla="*/ 0 w 2865"/>
              <a:gd name="T23" fmla="*/ 571 h 3817"/>
              <a:gd name="T24" fmla="*/ 25 w 2865"/>
              <a:gd name="T25" fmla="*/ 883 h 3817"/>
              <a:gd name="T26" fmla="*/ 215 w 2865"/>
              <a:gd name="T27" fmla="*/ 1143 h 3817"/>
              <a:gd name="T28" fmla="*/ 815 w 2865"/>
              <a:gd name="T29" fmla="*/ 1188 h 3817"/>
              <a:gd name="T30" fmla="*/ 876 w 2865"/>
              <a:gd name="T31" fmla="*/ 1448 h 3817"/>
              <a:gd name="T32" fmla="*/ 790 w 2865"/>
              <a:gd name="T33" fmla="*/ 2083 h 3817"/>
              <a:gd name="T34" fmla="*/ 275 w 2865"/>
              <a:gd name="T35" fmla="*/ 2763 h 3817"/>
              <a:gd name="T36" fmla="*/ 1608 w 2865"/>
              <a:gd name="T37" fmla="*/ 3816 h 3817"/>
              <a:gd name="T38" fmla="*/ 2864 w 2865"/>
              <a:gd name="T39" fmla="*/ 2884 h 3817"/>
              <a:gd name="T40" fmla="*/ 2864 w 2865"/>
              <a:gd name="T41" fmla="*/ 1782 h 3817"/>
              <a:gd name="T42" fmla="*/ 2476 w 2865"/>
              <a:gd name="T43" fmla="*/ 934 h 3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65" h="3817">
                <a:moveTo>
                  <a:pt x="2476" y="934"/>
                </a:moveTo>
                <a:lnTo>
                  <a:pt x="2433" y="673"/>
                </a:lnTo>
                <a:lnTo>
                  <a:pt x="2594" y="649"/>
                </a:lnTo>
                <a:lnTo>
                  <a:pt x="2752" y="426"/>
                </a:lnTo>
                <a:lnTo>
                  <a:pt x="2656" y="206"/>
                </a:lnTo>
                <a:lnTo>
                  <a:pt x="2433" y="155"/>
                </a:lnTo>
                <a:lnTo>
                  <a:pt x="2181" y="265"/>
                </a:lnTo>
                <a:lnTo>
                  <a:pt x="1785" y="32"/>
                </a:lnTo>
                <a:lnTo>
                  <a:pt x="1218" y="0"/>
                </a:lnTo>
                <a:lnTo>
                  <a:pt x="761" y="172"/>
                </a:lnTo>
                <a:lnTo>
                  <a:pt x="697" y="362"/>
                </a:lnTo>
                <a:lnTo>
                  <a:pt x="0" y="571"/>
                </a:lnTo>
                <a:lnTo>
                  <a:pt x="25" y="883"/>
                </a:lnTo>
                <a:lnTo>
                  <a:pt x="215" y="1143"/>
                </a:lnTo>
                <a:lnTo>
                  <a:pt x="815" y="1188"/>
                </a:lnTo>
                <a:lnTo>
                  <a:pt x="876" y="1448"/>
                </a:lnTo>
                <a:lnTo>
                  <a:pt x="790" y="2083"/>
                </a:lnTo>
                <a:lnTo>
                  <a:pt x="275" y="2763"/>
                </a:lnTo>
                <a:lnTo>
                  <a:pt x="1608" y="3816"/>
                </a:lnTo>
                <a:lnTo>
                  <a:pt x="2864" y="2884"/>
                </a:lnTo>
                <a:lnTo>
                  <a:pt x="2864" y="1782"/>
                </a:lnTo>
                <a:lnTo>
                  <a:pt x="2476" y="934"/>
                </a:lnTo>
              </a:path>
            </a:pathLst>
          </a:custGeom>
          <a:solidFill>
            <a:schemeClr val="tx1"/>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65" b="0" i="0" u="none" strike="noStrike" kern="1200" cap="none" spc="0" normalizeH="0" baseline="0" noProof="0" dirty="0">
              <a:ln>
                <a:noFill/>
              </a:ln>
              <a:solidFill>
                <a:prstClr val="black"/>
              </a:solidFill>
              <a:effectLst/>
              <a:uLnTx/>
              <a:uFillTx/>
              <a:latin typeface="Montserrat" panose="02000505000000020004" pitchFamily="2" charset="0"/>
              <a:ea typeface="+mn-ea"/>
              <a:cs typeface="+mn-cs"/>
            </a:endParaRPr>
          </a:p>
        </p:txBody>
      </p:sp>
      <p:sp>
        <p:nvSpPr>
          <p:cNvPr id="11" name="TextBox 5"/>
          <p:cNvSpPr txBox="1"/>
          <p:nvPr/>
        </p:nvSpPr>
        <p:spPr>
          <a:xfrm>
            <a:off x="631772" y="1661513"/>
            <a:ext cx="2364550"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15" normalizeH="0" baseline="0" noProof="0" dirty="0">
                <a:ln>
                  <a:noFill/>
                </a:ln>
                <a:solidFill>
                  <a:srgbClr val="02328C"/>
                </a:solidFill>
                <a:effectLst/>
                <a:uLnTx/>
                <a:uFillTx/>
                <a:latin typeface="HarmonyOS Sans SC Black" panose="00000A00000000000000" pitchFamily="2" charset="-122"/>
                <a:ea typeface="HarmonyOS Sans SC Black" panose="00000A00000000000000" pitchFamily="2" charset="-122"/>
                <a:cs typeface="Poppins" panose="00000800000000000000" pitchFamily="2" charset="77"/>
              </a:rPr>
              <a:t>在险价值定义：</a:t>
            </a:r>
            <a:endParaRPr kumimoji="0" lang="en-US" sz="1600" b="0" i="0" u="none" strike="noStrike" kern="1200" cap="none" spc="-15" normalizeH="0" baseline="0" noProof="0" dirty="0">
              <a:ln>
                <a:noFill/>
              </a:ln>
              <a:solidFill>
                <a:srgbClr val="02328C"/>
              </a:solidFill>
              <a:effectLst/>
              <a:uLnTx/>
              <a:uFillTx/>
              <a:latin typeface="HarmonyOS Sans SC Black" panose="00000A00000000000000" pitchFamily="2" charset="-122"/>
              <a:ea typeface="HarmonyOS Sans SC Black" panose="00000A00000000000000" pitchFamily="2" charset="-122"/>
              <a:cs typeface="Poppins" panose="00000800000000000000" pitchFamily="2" charset="77"/>
            </a:endParaRPr>
          </a:p>
        </p:txBody>
      </p:sp>
      <p:sp>
        <p:nvSpPr>
          <p:cNvPr id="13" name="TextBox 6"/>
          <p:cNvSpPr txBox="1"/>
          <p:nvPr/>
        </p:nvSpPr>
        <p:spPr>
          <a:xfrm>
            <a:off x="580388" y="2066918"/>
            <a:ext cx="3380509" cy="1687065"/>
          </a:xfrm>
          <a:prstGeom prst="rect">
            <a:avLst/>
          </a:prstGeom>
          <a:noFill/>
        </p:spPr>
        <p:txBody>
          <a:bodyPr wrap="square" rtlCol="0">
            <a:spAutoFit/>
          </a:bodyPr>
          <a:lstStyle/>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1400" b="0" i="0" u="none" strike="noStrike" kern="1200" cap="none" spc="-15" normalizeH="0" baseline="0" noProof="0" dirty="0" err="1">
                <a:ln>
                  <a:noFill/>
                </a:ln>
                <a:solidFill>
                  <a:prstClr val="black"/>
                </a:solidFill>
                <a:effectLst/>
                <a:uLnTx/>
                <a:uFillTx/>
                <a:latin typeface="HarmonyOS Sans SC Light" panose="00000400000000000000" pitchFamily="2" charset="-122"/>
                <a:ea typeface="HarmonyOS Sans SC Light" panose="00000400000000000000" pitchFamily="2" charset="-122"/>
                <a:cs typeface="Poppins" panose="00000800000000000000" pitchFamily="2" charset="77"/>
              </a:rPr>
              <a:t>VaR</a:t>
            </a:r>
            <a:r>
              <a:rPr kumimoji="0" lang="zh-CN" altLang="en-US" sz="1400" b="0" i="0" u="none" strike="noStrike" kern="1200" cap="none" spc="-15" normalizeH="0" baseline="0" noProof="0" dirty="0">
                <a:ln>
                  <a:noFill/>
                </a:ln>
                <a:solidFill>
                  <a:prstClr val="black"/>
                </a:solidFill>
                <a:effectLst/>
                <a:uLnTx/>
                <a:uFillTx/>
                <a:latin typeface="HarmonyOS Sans SC Light" panose="00000400000000000000" pitchFamily="2" charset="-122"/>
                <a:ea typeface="HarmonyOS Sans SC Light" panose="00000400000000000000" pitchFamily="2" charset="-122"/>
                <a:cs typeface="Poppins" panose="00000800000000000000" pitchFamily="2" charset="77"/>
              </a:rPr>
              <a:t>是指在一定的置信水平下，某一金融资产（或证券组合）在未来特定的一段时间内的最大可能损失。</a:t>
            </a:r>
            <a:endParaRPr kumimoji="0" lang="en-US" altLang="zh-CN" sz="1400" b="0" i="0" u="none" strike="noStrike" kern="1200" cap="none" spc="-15" normalizeH="0" baseline="0" noProof="0" dirty="0">
              <a:ln>
                <a:noFill/>
              </a:ln>
              <a:solidFill>
                <a:prstClr val="black"/>
              </a:solidFill>
              <a:effectLst/>
              <a:uLnTx/>
              <a:uFillTx/>
              <a:latin typeface="HarmonyOS Sans SC Light" panose="00000400000000000000" pitchFamily="2" charset="-122"/>
              <a:ea typeface="HarmonyOS Sans SC Light" panose="00000400000000000000" pitchFamily="2" charset="-122"/>
              <a:cs typeface="Poppins" panose="00000800000000000000" pitchFamily="2" charset="77"/>
            </a:endParaRPr>
          </a:p>
          <a:p>
            <a:pPr marL="0" marR="0" lvl="0" indent="0" algn="l" defTabSz="914400" rtl="0" eaLnBrk="1" fontAlgn="auto" latinLnBrk="0" hangingPunct="1">
              <a:lnSpc>
                <a:spcPts val="1800"/>
              </a:lnSpc>
              <a:spcBef>
                <a:spcPts val="0"/>
              </a:spcBef>
              <a:spcAft>
                <a:spcPts val="0"/>
              </a:spcAft>
              <a:buClrTx/>
              <a:buSzTx/>
              <a:buFontTx/>
              <a:buNone/>
              <a:tabLst/>
              <a:defRPr/>
            </a:pPr>
            <a:endParaRPr lang="en-US" altLang="zh-CN" sz="1400" spc="-15" dirty="0">
              <a:solidFill>
                <a:prstClr val="black"/>
              </a:solidFill>
              <a:latin typeface="HarmonyOS Sans SC Light" panose="00000400000000000000" pitchFamily="2" charset="-122"/>
              <a:ea typeface="HarmonyOS Sans SC Light" panose="00000400000000000000" pitchFamily="2" charset="-122"/>
              <a:cs typeface="Poppins" panose="00000800000000000000" pitchFamily="2" charset="77"/>
            </a:endParaRPr>
          </a:p>
          <a:p>
            <a:pPr marL="0" marR="0" lvl="0" indent="0" algn="l" defTabSz="914400" rtl="0" eaLnBrk="1" fontAlgn="auto" latinLnBrk="0" hangingPunct="1">
              <a:lnSpc>
                <a:spcPts val="1800"/>
              </a:lnSpc>
              <a:spcBef>
                <a:spcPts val="0"/>
              </a:spcBef>
              <a:spcAft>
                <a:spcPts val="0"/>
              </a:spcAft>
              <a:buClrTx/>
              <a:buSzTx/>
              <a:buFontTx/>
              <a:buNone/>
              <a:tabLst/>
              <a:defRPr/>
            </a:pPr>
            <a:r>
              <a:rPr kumimoji="0" lang="zh-CN" altLang="en-US" sz="1400" b="0" i="0" u="none" strike="noStrike" kern="1200" cap="none" spc="-15" normalizeH="0" baseline="0" noProof="0" dirty="0">
                <a:ln>
                  <a:noFill/>
                </a:ln>
                <a:solidFill>
                  <a:prstClr val="black"/>
                </a:solidFill>
                <a:effectLst/>
                <a:uLnTx/>
                <a:uFillTx/>
                <a:latin typeface="HarmonyOS Sans SC Light" panose="00000400000000000000" pitchFamily="2" charset="-122"/>
                <a:ea typeface="HarmonyOS Sans SC Light" panose="00000400000000000000" pitchFamily="2" charset="-122"/>
                <a:cs typeface="Poppins" panose="00000800000000000000" pitchFamily="2" charset="77"/>
              </a:rPr>
              <a:t>例如，在</a:t>
            </a:r>
            <a:r>
              <a:rPr kumimoji="0" lang="en-US" altLang="zh-CN" sz="1400" b="0" i="0" u="none" strike="noStrike" kern="1200" cap="none" spc="-15" normalizeH="0" baseline="0" noProof="0" dirty="0">
                <a:ln>
                  <a:noFill/>
                </a:ln>
                <a:solidFill>
                  <a:prstClr val="black"/>
                </a:solidFill>
                <a:effectLst/>
                <a:uLnTx/>
                <a:uFillTx/>
                <a:latin typeface="HarmonyOS Sans SC Light" panose="00000400000000000000" pitchFamily="2" charset="-122"/>
                <a:ea typeface="HarmonyOS Sans SC Light" panose="00000400000000000000" pitchFamily="2" charset="-122"/>
                <a:cs typeface="Poppins" panose="00000800000000000000" pitchFamily="2" charset="77"/>
              </a:rPr>
              <a:t>95%</a:t>
            </a:r>
            <a:r>
              <a:rPr kumimoji="0" lang="zh-CN" altLang="en-US" sz="1400" b="0" i="0" u="none" strike="noStrike" kern="1200" cap="none" spc="-15" normalizeH="0" baseline="0" noProof="0" dirty="0">
                <a:ln>
                  <a:noFill/>
                </a:ln>
                <a:solidFill>
                  <a:prstClr val="black"/>
                </a:solidFill>
                <a:effectLst/>
                <a:uLnTx/>
                <a:uFillTx/>
                <a:latin typeface="HarmonyOS Sans SC Light" panose="00000400000000000000" pitchFamily="2" charset="-122"/>
                <a:ea typeface="HarmonyOS Sans SC Light" panose="00000400000000000000" pitchFamily="2" charset="-122"/>
                <a:cs typeface="Poppins" panose="00000800000000000000" pitchFamily="2" charset="77"/>
              </a:rPr>
              <a:t>的置信水平下，值为</a:t>
            </a:r>
            <a:r>
              <a:rPr kumimoji="0" lang="en-US" altLang="zh-CN" sz="1400" b="0" i="0" u="none" strike="noStrike" kern="1200" cap="none" spc="-15" normalizeH="0" baseline="0" noProof="0" dirty="0">
                <a:ln>
                  <a:noFill/>
                </a:ln>
                <a:solidFill>
                  <a:prstClr val="black"/>
                </a:solidFill>
                <a:effectLst/>
                <a:uLnTx/>
                <a:uFillTx/>
                <a:latin typeface="HarmonyOS Sans SC Light" panose="00000400000000000000" pitchFamily="2" charset="-122"/>
                <a:ea typeface="HarmonyOS Sans SC Light" panose="00000400000000000000" pitchFamily="2" charset="-122"/>
                <a:cs typeface="Poppins" panose="00000800000000000000" pitchFamily="2" charset="77"/>
              </a:rPr>
              <a:t>100</a:t>
            </a:r>
            <a:r>
              <a:rPr kumimoji="0" lang="zh-CN" altLang="en-US" sz="1400" b="0" i="0" u="none" strike="noStrike" kern="1200" cap="none" spc="-15" normalizeH="0" baseline="0" noProof="0" dirty="0">
                <a:ln>
                  <a:noFill/>
                </a:ln>
                <a:solidFill>
                  <a:prstClr val="black"/>
                </a:solidFill>
                <a:effectLst/>
                <a:uLnTx/>
                <a:uFillTx/>
                <a:latin typeface="HarmonyOS Sans SC Light" panose="00000400000000000000" pitchFamily="2" charset="-122"/>
                <a:ea typeface="HarmonyOS Sans SC Light" panose="00000400000000000000" pitchFamily="2" charset="-122"/>
                <a:cs typeface="Poppins" panose="00000800000000000000" pitchFamily="2" charset="77"/>
              </a:rPr>
              <a:t>万美元意味着在指定的时间范围内有</a:t>
            </a:r>
            <a:r>
              <a:rPr kumimoji="0" lang="en-US" altLang="zh-CN" sz="1400" b="0" i="0" u="none" strike="noStrike" kern="1200" cap="none" spc="-15" normalizeH="0" baseline="0" noProof="0" dirty="0">
                <a:ln>
                  <a:noFill/>
                </a:ln>
                <a:solidFill>
                  <a:prstClr val="black"/>
                </a:solidFill>
                <a:effectLst/>
                <a:uLnTx/>
                <a:uFillTx/>
                <a:latin typeface="HarmonyOS Sans SC Light" panose="00000400000000000000" pitchFamily="2" charset="-122"/>
                <a:ea typeface="HarmonyOS Sans SC Light" panose="00000400000000000000" pitchFamily="2" charset="-122"/>
                <a:cs typeface="Poppins" panose="00000800000000000000" pitchFamily="2" charset="77"/>
              </a:rPr>
              <a:t>5%</a:t>
            </a:r>
            <a:r>
              <a:rPr kumimoji="0" lang="zh-CN" altLang="en-US" sz="1400" b="0" i="0" u="none" strike="noStrike" kern="1200" cap="none" spc="-15" normalizeH="0" baseline="0" noProof="0" dirty="0">
                <a:ln>
                  <a:noFill/>
                </a:ln>
                <a:solidFill>
                  <a:prstClr val="black"/>
                </a:solidFill>
                <a:effectLst/>
                <a:uLnTx/>
                <a:uFillTx/>
                <a:latin typeface="HarmonyOS Sans SC Light" panose="00000400000000000000" pitchFamily="2" charset="-122"/>
                <a:ea typeface="HarmonyOS Sans SC Light" panose="00000400000000000000" pitchFamily="2" charset="-122"/>
                <a:cs typeface="Poppins" panose="00000800000000000000" pitchFamily="2" charset="77"/>
              </a:rPr>
              <a:t>的可能性损失超过</a:t>
            </a:r>
            <a:r>
              <a:rPr kumimoji="0" lang="en-US" altLang="zh-CN" sz="1400" b="0" i="0" u="none" strike="noStrike" kern="1200" cap="none" spc="-15" normalizeH="0" baseline="0" noProof="0" dirty="0">
                <a:ln>
                  <a:noFill/>
                </a:ln>
                <a:solidFill>
                  <a:prstClr val="black"/>
                </a:solidFill>
                <a:effectLst/>
                <a:uLnTx/>
                <a:uFillTx/>
                <a:latin typeface="HarmonyOS Sans SC Light" panose="00000400000000000000" pitchFamily="2" charset="-122"/>
                <a:ea typeface="HarmonyOS Sans SC Light" panose="00000400000000000000" pitchFamily="2" charset="-122"/>
                <a:cs typeface="Poppins" panose="00000800000000000000" pitchFamily="2" charset="77"/>
              </a:rPr>
              <a:t>100</a:t>
            </a:r>
            <a:r>
              <a:rPr kumimoji="0" lang="zh-CN" altLang="en-US" sz="1400" b="0" i="0" u="none" strike="noStrike" kern="1200" cap="none" spc="-15" normalizeH="0" baseline="0" noProof="0" dirty="0">
                <a:ln>
                  <a:noFill/>
                </a:ln>
                <a:solidFill>
                  <a:prstClr val="black"/>
                </a:solidFill>
                <a:effectLst/>
                <a:uLnTx/>
                <a:uFillTx/>
                <a:latin typeface="HarmonyOS Sans SC Light" panose="00000400000000000000" pitchFamily="2" charset="-122"/>
                <a:ea typeface="HarmonyOS Sans SC Light" panose="00000400000000000000" pitchFamily="2" charset="-122"/>
                <a:cs typeface="Poppins" panose="00000800000000000000" pitchFamily="2" charset="77"/>
              </a:rPr>
              <a:t>万美元。</a:t>
            </a:r>
            <a:endParaRPr kumimoji="0" lang="en-US" sz="1400" b="0" i="0" u="none" strike="noStrike" kern="1200" cap="none" spc="-15" normalizeH="0" baseline="0" noProof="0" dirty="0">
              <a:ln>
                <a:noFill/>
              </a:ln>
              <a:solidFill>
                <a:prstClr val="black"/>
              </a:solidFill>
              <a:effectLst/>
              <a:uLnTx/>
              <a:uFillTx/>
              <a:latin typeface="HarmonyOS Sans SC Light" panose="00000400000000000000" pitchFamily="2" charset="-122"/>
              <a:ea typeface="HarmonyOS Sans SC Light" panose="00000400000000000000" pitchFamily="2" charset="-122"/>
              <a:cs typeface="Poppins" panose="00000800000000000000" pitchFamily="2" charset="77"/>
            </a:endParaRPr>
          </a:p>
        </p:txBody>
      </p:sp>
      <p:cxnSp>
        <p:nvCxnSpPr>
          <p:cNvPr id="34" name="直接连接符 33"/>
          <p:cNvCxnSpPr/>
          <p:nvPr/>
        </p:nvCxnSpPr>
        <p:spPr>
          <a:xfrm>
            <a:off x="700561" y="2034573"/>
            <a:ext cx="2124206"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8" name="TextBox 10"/>
          <p:cNvSpPr txBox="1"/>
          <p:nvPr/>
        </p:nvSpPr>
        <p:spPr>
          <a:xfrm>
            <a:off x="9464244" y="2000067"/>
            <a:ext cx="2212644"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15" normalizeH="0" baseline="0" noProof="0" dirty="0">
                <a:ln>
                  <a:noFill/>
                </a:ln>
                <a:solidFill>
                  <a:srgbClr val="FFFFFF"/>
                </a:solidFill>
                <a:effectLst/>
                <a:uLnTx/>
                <a:uFillTx/>
                <a:latin typeface="HarmonyOS Sans SC Light" panose="00000400000000000000" pitchFamily="2" charset="-122"/>
                <a:ea typeface="HarmonyOS Sans SC Light" panose="00000400000000000000" pitchFamily="2" charset="-122"/>
                <a:cs typeface="Poppins" panose="00000800000000000000" pitchFamily="2" charset="77"/>
              </a:rPr>
              <a:t>提供了一个量化的风险度量标准，有助于投资者更好地理解和管理风险。</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15" normalizeH="0" baseline="0" noProof="0" dirty="0">
                <a:ln>
                  <a:noFill/>
                </a:ln>
                <a:solidFill>
                  <a:srgbClr val="FFFFFF"/>
                </a:solidFill>
                <a:effectLst/>
                <a:uLnTx/>
                <a:uFillTx/>
                <a:latin typeface="HarmonyOS Sans SC Light" panose="00000400000000000000" pitchFamily="2" charset="-122"/>
                <a:ea typeface="HarmonyOS Sans SC Light" panose="00000400000000000000" pitchFamily="2" charset="-122"/>
                <a:cs typeface="Poppins" panose="00000800000000000000" pitchFamily="2" charset="77"/>
              </a:rPr>
              <a:t>可以作为投资组合优化和资产配置的重要依据。</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15" normalizeH="0" baseline="0" noProof="0" dirty="0">
                <a:ln>
                  <a:noFill/>
                </a:ln>
                <a:solidFill>
                  <a:srgbClr val="FFFFFF"/>
                </a:solidFill>
                <a:effectLst/>
                <a:uLnTx/>
                <a:uFillTx/>
                <a:latin typeface="HarmonyOS Sans SC Light" panose="00000400000000000000" pitchFamily="2" charset="-122"/>
                <a:ea typeface="HarmonyOS Sans SC Light" panose="00000400000000000000" pitchFamily="2" charset="-122"/>
                <a:cs typeface="Poppins" panose="00000800000000000000" pitchFamily="2" charset="77"/>
              </a:rPr>
              <a:t>有助于满足监管要求，提高金融机构的风险管理水平。</a:t>
            </a:r>
            <a:endParaRPr kumimoji="0" lang="en-US" sz="1000" b="0" i="0" u="none" strike="noStrike" kern="1200" cap="none" spc="-15" normalizeH="0" baseline="0" noProof="0" dirty="0">
              <a:ln>
                <a:noFill/>
              </a:ln>
              <a:solidFill>
                <a:srgbClr val="FFFFFF"/>
              </a:solidFill>
              <a:effectLst/>
              <a:uLnTx/>
              <a:uFillTx/>
              <a:latin typeface="HarmonyOS Sans SC Light" panose="00000400000000000000" pitchFamily="2" charset="-122"/>
              <a:ea typeface="HarmonyOS Sans SC Light" panose="00000400000000000000" pitchFamily="2" charset="-122"/>
              <a:cs typeface="Poppins" panose="00000800000000000000" pitchFamily="2" charset="77"/>
            </a:endParaRPr>
          </a:p>
        </p:txBody>
      </p:sp>
      <p:sp>
        <p:nvSpPr>
          <p:cNvPr id="72" name="TextBox 10"/>
          <p:cNvSpPr txBox="1"/>
          <p:nvPr/>
        </p:nvSpPr>
        <p:spPr>
          <a:xfrm>
            <a:off x="9445511" y="4666089"/>
            <a:ext cx="2094698" cy="8617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15" normalizeH="0" baseline="0" noProof="0" dirty="0">
                <a:ln>
                  <a:noFill/>
                </a:ln>
                <a:solidFill>
                  <a:srgbClr val="FFFFFF"/>
                </a:solidFill>
                <a:effectLst/>
                <a:uLnTx/>
                <a:uFillTx/>
                <a:latin typeface="HarmonyOS Sans SC Light" panose="00000400000000000000" pitchFamily="2" charset="-122"/>
                <a:ea typeface="HarmonyOS Sans SC Light" panose="00000400000000000000" pitchFamily="2" charset="-122"/>
                <a:cs typeface="Poppins" panose="00000800000000000000" pitchFamily="2" charset="77"/>
              </a:rPr>
              <a:t>品牌简单地讲是指消费者对产品及产品系列的认知程度。品牌是人们对一个企业及其产品、售后服务、文化价值的一种评价和认知，是一种信任。</a:t>
            </a:r>
            <a:endParaRPr kumimoji="0" lang="en-US" sz="1000" b="0" i="0" u="none" strike="noStrike" kern="1200" cap="none" spc="-15" normalizeH="0" baseline="0" noProof="0" dirty="0">
              <a:ln>
                <a:noFill/>
              </a:ln>
              <a:solidFill>
                <a:srgbClr val="FFFFFF"/>
              </a:solidFill>
              <a:effectLst/>
              <a:uLnTx/>
              <a:uFillTx/>
              <a:latin typeface="HarmonyOS Sans SC Light" panose="00000400000000000000" pitchFamily="2" charset="-122"/>
              <a:ea typeface="HarmonyOS Sans SC Light" panose="00000400000000000000" pitchFamily="2" charset="-122"/>
              <a:cs typeface="Poppins" panose="00000800000000000000" pitchFamily="2" charset="77"/>
            </a:endParaRPr>
          </a:p>
        </p:txBody>
      </p:sp>
      <p:sp>
        <p:nvSpPr>
          <p:cNvPr id="74" name="Freeform: Shape 15"/>
          <p:cNvSpPr>
            <a:spLocks noChangeArrowheads="1"/>
          </p:cNvSpPr>
          <p:nvPr/>
        </p:nvSpPr>
        <p:spPr bwMode="auto">
          <a:xfrm>
            <a:off x="2543833" y="5694973"/>
            <a:ext cx="1229084" cy="656175"/>
          </a:xfrm>
          <a:custGeom>
            <a:avLst/>
            <a:gdLst>
              <a:gd name="connsiteX0" fmla="*/ 2880941 w 4951302"/>
              <a:gd name="connsiteY0" fmla="*/ 1466322 h 2643365"/>
              <a:gd name="connsiteX1" fmla="*/ 2993497 w 4951302"/>
              <a:gd name="connsiteY1" fmla="*/ 1546620 h 2643365"/>
              <a:gd name="connsiteX2" fmla="*/ 3109598 w 4951302"/>
              <a:gd name="connsiteY2" fmla="*/ 1561620 h 2643365"/>
              <a:gd name="connsiteX3" fmla="*/ 3005018 w 4951302"/>
              <a:gd name="connsiteY3" fmla="*/ 1762805 h 2643365"/>
              <a:gd name="connsiteX4" fmla="*/ 2315500 w 4951302"/>
              <a:gd name="connsiteY4" fmla="*/ 2003698 h 2643365"/>
              <a:gd name="connsiteX5" fmla="*/ 2450213 w 4951302"/>
              <a:gd name="connsiteY5" fmla="*/ 1737216 h 2643365"/>
              <a:gd name="connsiteX6" fmla="*/ 2507821 w 4951302"/>
              <a:gd name="connsiteY6" fmla="*/ 1746040 h 2643365"/>
              <a:gd name="connsiteX7" fmla="*/ 2535295 w 4951302"/>
              <a:gd name="connsiteY7" fmla="*/ 1769864 h 2643365"/>
              <a:gd name="connsiteX8" fmla="*/ 2714322 w 4951302"/>
              <a:gd name="connsiteY8" fmla="*/ 1667507 h 2643365"/>
              <a:gd name="connsiteX9" fmla="*/ 2884486 w 4951302"/>
              <a:gd name="connsiteY9" fmla="*/ 1573091 h 2643365"/>
              <a:gd name="connsiteX10" fmla="*/ 1029031 w 4951302"/>
              <a:gd name="connsiteY10" fmla="*/ 1029474 h 2643365"/>
              <a:gd name="connsiteX11" fmla="*/ 1509904 w 4951302"/>
              <a:gd name="connsiteY11" fmla="*/ 1579982 h 2643365"/>
              <a:gd name="connsiteX12" fmla="*/ 1521416 w 4951302"/>
              <a:gd name="connsiteY12" fmla="*/ 1691321 h 2643365"/>
              <a:gd name="connsiteX13" fmla="*/ 1028145 w 4951302"/>
              <a:gd name="connsiteY13" fmla="*/ 1926369 h 2643365"/>
              <a:gd name="connsiteX14" fmla="*/ 874939 w 4951302"/>
              <a:gd name="connsiteY14" fmla="*/ 2280709 h 2643365"/>
              <a:gd name="connsiteX15" fmla="*/ 838630 w 4951302"/>
              <a:gd name="connsiteY15" fmla="*/ 2492782 h 2643365"/>
              <a:gd name="connsiteX16" fmla="*/ 940472 w 4951302"/>
              <a:gd name="connsiteY16" fmla="*/ 2639467 h 2643365"/>
              <a:gd name="connsiteX17" fmla="*/ 677453 w 4951302"/>
              <a:gd name="connsiteY17" fmla="*/ 2639467 h 2643365"/>
              <a:gd name="connsiteX18" fmla="*/ 630517 w 4951302"/>
              <a:gd name="connsiteY18" fmla="*/ 2521942 h 2643365"/>
              <a:gd name="connsiteX19" fmla="*/ 687195 w 4951302"/>
              <a:gd name="connsiteY19" fmla="*/ 2453902 h 2643365"/>
              <a:gd name="connsiteX20" fmla="*/ 726160 w 4951302"/>
              <a:gd name="connsiteY20" fmla="*/ 1748757 h 2643365"/>
              <a:gd name="connsiteX21" fmla="*/ 975010 w 4951302"/>
              <a:gd name="connsiteY21" fmla="*/ 1530498 h 2643365"/>
              <a:gd name="connsiteX22" fmla="*/ 1029031 w 4951302"/>
              <a:gd name="connsiteY22" fmla="*/ 1029474 h 2643365"/>
              <a:gd name="connsiteX23" fmla="*/ 350627 w 4951302"/>
              <a:gd name="connsiteY23" fmla="*/ 249390 h 2643365"/>
              <a:gd name="connsiteX24" fmla="*/ 277155 w 4951302"/>
              <a:gd name="connsiteY24" fmla="*/ 453523 h 2643365"/>
              <a:gd name="connsiteX25" fmla="*/ 187749 w 4951302"/>
              <a:gd name="connsiteY25" fmla="*/ 525985 h 2643365"/>
              <a:gd name="connsiteX26" fmla="*/ 141719 w 4951302"/>
              <a:gd name="connsiteY26" fmla="*/ 532171 h 2643365"/>
              <a:gd name="connsiteX27" fmla="*/ 802080 w 4951302"/>
              <a:gd name="connsiteY27" fmla="*/ 875043 h 2643365"/>
              <a:gd name="connsiteX28" fmla="*/ 818899 w 4951302"/>
              <a:gd name="connsiteY28" fmla="*/ 873276 h 2643365"/>
              <a:gd name="connsiteX29" fmla="*/ 1011873 w 4951302"/>
              <a:gd name="connsiteY29" fmla="*/ 1005830 h 2643365"/>
              <a:gd name="connsiteX30" fmla="*/ 854307 w 4951302"/>
              <a:gd name="connsiteY30" fmla="*/ 982854 h 2643365"/>
              <a:gd name="connsiteX31" fmla="*/ 735690 w 4951302"/>
              <a:gd name="connsiteY31" fmla="*/ 987272 h 2643365"/>
              <a:gd name="connsiteX32" fmla="*/ 29298 w 4951302"/>
              <a:gd name="connsiteY32" fmla="*/ 883880 h 2643365"/>
              <a:gd name="connsiteX33" fmla="*/ 130211 w 4951302"/>
              <a:gd name="connsiteY33" fmla="*/ 519800 h 2643365"/>
              <a:gd name="connsiteX34" fmla="*/ 124900 w 4951302"/>
              <a:gd name="connsiteY34" fmla="*/ 478266 h 2643365"/>
              <a:gd name="connsiteX35" fmla="*/ 171816 w 4951302"/>
              <a:gd name="connsiteY35" fmla="*/ 372223 h 2643365"/>
              <a:gd name="connsiteX36" fmla="*/ 3061742 w 4951302"/>
              <a:gd name="connsiteY36" fmla="*/ 352 h 2643365"/>
              <a:gd name="connsiteX37" fmla="*/ 3926928 w 4951302"/>
              <a:gd name="connsiteY37" fmla="*/ 120439 h 2643365"/>
              <a:gd name="connsiteX38" fmla="*/ 4508999 w 4951302"/>
              <a:gd name="connsiteY38" fmla="*/ 504498 h 2643365"/>
              <a:gd name="connsiteX39" fmla="*/ 4471845 w 4951302"/>
              <a:gd name="connsiteY39" fmla="*/ 581487 h 2643365"/>
              <a:gd name="connsiteX40" fmla="*/ 4485999 w 4951302"/>
              <a:gd name="connsiteY40" fmla="*/ 592991 h 2643365"/>
              <a:gd name="connsiteX41" fmla="*/ 4658497 w 4951302"/>
              <a:gd name="connsiteY41" fmla="*/ 669979 h 2643365"/>
              <a:gd name="connsiteX42" fmla="*/ 4951302 w 4951302"/>
              <a:gd name="connsiteY42" fmla="*/ 661130 h 2643365"/>
              <a:gd name="connsiteX43" fmla="*/ 4689458 w 4951302"/>
              <a:gd name="connsiteY43" fmla="*/ 749623 h 2643365"/>
              <a:gd name="connsiteX44" fmla="*/ 4452384 w 4951302"/>
              <a:gd name="connsiteY44" fmla="*/ 707146 h 2643365"/>
              <a:gd name="connsiteX45" fmla="*/ 4424961 w 4951302"/>
              <a:gd name="connsiteY45" fmla="*/ 687678 h 2643365"/>
              <a:gd name="connsiteX46" fmla="*/ 4330308 w 4951302"/>
              <a:gd name="connsiteY46" fmla="*/ 1124831 h 2643365"/>
              <a:gd name="connsiteX47" fmla="*/ 4352423 w 4951302"/>
              <a:gd name="connsiteY47" fmla="*/ 1184121 h 2643365"/>
              <a:gd name="connsiteX48" fmla="*/ 4173733 w 4951302"/>
              <a:gd name="connsiteY48" fmla="*/ 1315091 h 2643365"/>
              <a:gd name="connsiteX49" fmla="*/ 4138349 w 4951302"/>
              <a:gd name="connsiteY49" fmla="*/ 1250491 h 2643365"/>
              <a:gd name="connsiteX50" fmla="*/ 4054311 w 4951302"/>
              <a:gd name="connsiteY50" fmla="*/ 1145185 h 2643365"/>
              <a:gd name="connsiteX51" fmla="*/ 3949928 w 4951302"/>
              <a:gd name="connsiteY51" fmla="*/ 1042533 h 2643365"/>
              <a:gd name="connsiteX52" fmla="*/ 3880929 w 4951302"/>
              <a:gd name="connsiteY52" fmla="*/ 903600 h 2643365"/>
              <a:gd name="connsiteX53" fmla="*/ 3657123 w 4951302"/>
              <a:gd name="connsiteY53" fmla="*/ 1148724 h 2643365"/>
              <a:gd name="connsiteX54" fmla="*/ 3557163 w 4951302"/>
              <a:gd name="connsiteY54" fmla="*/ 1106248 h 2643365"/>
              <a:gd name="connsiteX55" fmla="*/ 3646508 w 4951302"/>
              <a:gd name="connsiteY55" fmla="*/ 1272614 h 2643365"/>
              <a:gd name="connsiteX56" fmla="*/ 3836698 w 4951302"/>
              <a:gd name="connsiteY56" fmla="*/ 1604462 h 2643365"/>
              <a:gd name="connsiteX57" fmla="*/ 3645624 w 4951302"/>
              <a:gd name="connsiteY57" fmla="*/ 1750474 h 2643365"/>
              <a:gd name="connsiteX58" fmla="*/ 3136975 w 4951302"/>
              <a:gd name="connsiteY58" fmla="*/ 2146037 h 2643365"/>
              <a:gd name="connsiteX59" fmla="*/ 3141398 w 4951302"/>
              <a:gd name="connsiteY59" fmla="*/ 1820384 h 2643365"/>
              <a:gd name="connsiteX60" fmla="*/ 3176783 w 4951302"/>
              <a:gd name="connsiteY60" fmla="*/ 1796491 h 2643365"/>
              <a:gd name="connsiteX61" fmla="*/ 3357242 w 4951302"/>
              <a:gd name="connsiteY61" fmla="*/ 1738970 h 2643365"/>
              <a:gd name="connsiteX62" fmla="*/ 3619970 w 4951302"/>
              <a:gd name="connsiteY62" fmla="*/ 1572604 h 2643365"/>
              <a:gd name="connsiteX63" fmla="*/ 3467818 w 4951302"/>
              <a:gd name="connsiteY63" fmla="*/ 1489421 h 2643365"/>
              <a:gd name="connsiteX64" fmla="*/ 3006938 w 4951302"/>
              <a:gd name="connsiteY64" fmla="*/ 1067311 h 2643365"/>
              <a:gd name="connsiteX65" fmla="*/ 3281166 w 4951302"/>
              <a:gd name="connsiteY65" fmla="*/ 1477032 h 2643365"/>
              <a:gd name="connsiteX66" fmla="*/ 2770749 w 4951302"/>
              <a:gd name="connsiteY66" fmla="*/ 1350488 h 2643365"/>
              <a:gd name="connsiteX67" fmla="*/ 2275369 w 4951302"/>
              <a:gd name="connsiteY67" fmla="*/ 1419512 h 2643365"/>
              <a:gd name="connsiteX68" fmla="*/ 2117910 w 4951302"/>
              <a:gd name="connsiteY68" fmla="*/ 1038994 h 2643365"/>
              <a:gd name="connsiteX69" fmla="*/ 2160371 w 4951302"/>
              <a:gd name="connsiteY69" fmla="*/ 1530128 h 2643365"/>
              <a:gd name="connsiteX70" fmla="*/ 1834836 w 4951302"/>
              <a:gd name="connsiteY70" fmla="*/ 1953123 h 2643365"/>
              <a:gd name="connsiteX71" fmla="*/ 2337292 w 4951302"/>
              <a:gd name="connsiteY71" fmla="*/ 2643365 h 2643365"/>
              <a:gd name="connsiteX72" fmla="*/ 2044487 w 4951302"/>
              <a:gd name="connsiteY72" fmla="*/ 2643365 h 2643365"/>
              <a:gd name="connsiteX73" fmla="*/ 1973719 w 4951302"/>
              <a:gd name="connsiteY73" fmla="*/ 2580535 h 2643365"/>
              <a:gd name="connsiteX74" fmla="*/ 2002911 w 4951302"/>
              <a:gd name="connsiteY74" fmla="*/ 2543369 h 2643365"/>
              <a:gd name="connsiteX75" fmla="*/ 1471263 w 4951302"/>
              <a:gd name="connsiteY75" fmla="*/ 2007103 h 2643365"/>
              <a:gd name="connsiteX76" fmla="*/ 1570339 w 4951302"/>
              <a:gd name="connsiteY76" fmla="*/ 1528358 h 2643365"/>
              <a:gd name="connsiteX77" fmla="*/ 1231535 w 4951302"/>
              <a:gd name="connsiteY77" fmla="*/ 1065541 h 2643365"/>
              <a:gd name="connsiteX78" fmla="*/ 891846 w 4951302"/>
              <a:gd name="connsiteY78" fmla="*/ 837230 h 2643365"/>
              <a:gd name="connsiteX79" fmla="*/ 2105525 w 4951302"/>
              <a:gd name="connsiteY79" fmla="*/ 509808 h 2643365"/>
              <a:gd name="connsiteX80" fmla="*/ 2656634 w 4951302"/>
              <a:gd name="connsiteY80" fmla="*/ 7169 h 2643365"/>
              <a:gd name="connsiteX81" fmla="*/ 3061742 w 4951302"/>
              <a:gd name="connsiteY81" fmla="*/ 352 h 2643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4951302" h="2643365">
                <a:moveTo>
                  <a:pt x="2880941" y="1466322"/>
                </a:moveTo>
                <a:cubicBezTo>
                  <a:pt x="2880941" y="1466322"/>
                  <a:pt x="2933230" y="1525442"/>
                  <a:pt x="2993497" y="1546620"/>
                </a:cubicBezTo>
                <a:cubicBezTo>
                  <a:pt x="3043128" y="1564268"/>
                  <a:pt x="3109598" y="1561620"/>
                  <a:pt x="3109598" y="1561620"/>
                </a:cubicBezTo>
                <a:cubicBezTo>
                  <a:pt x="3049332" y="1720451"/>
                  <a:pt x="3141504" y="1731039"/>
                  <a:pt x="3005018" y="1762805"/>
                </a:cubicBezTo>
                <a:cubicBezTo>
                  <a:pt x="2799404" y="1808690"/>
                  <a:pt x="2315500" y="2003698"/>
                  <a:pt x="2315500" y="2003698"/>
                </a:cubicBezTo>
                <a:lnTo>
                  <a:pt x="2450213" y="1737216"/>
                </a:lnTo>
                <a:lnTo>
                  <a:pt x="2507821" y="1746040"/>
                </a:lnTo>
                <a:cubicBezTo>
                  <a:pt x="2523774" y="1750452"/>
                  <a:pt x="2525546" y="1771629"/>
                  <a:pt x="2535295" y="1769864"/>
                </a:cubicBezTo>
                <a:cubicBezTo>
                  <a:pt x="2574291" y="1762805"/>
                  <a:pt x="2660259" y="1712509"/>
                  <a:pt x="2714322" y="1667507"/>
                </a:cubicBezTo>
                <a:cubicBezTo>
                  <a:pt x="2795859" y="1596916"/>
                  <a:pt x="2884486" y="1573091"/>
                  <a:pt x="2884486" y="1573091"/>
                </a:cubicBezTo>
                <a:close/>
                <a:moveTo>
                  <a:pt x="1029031" y="1029474"/>
                </a:moveTo>
                <a:cubicBezTo>
                  <a:pt x="1344299" y="1204435"/>
                  <a:pt x="1475366" y="1449203"/>
                  <a:pt x="1509904" y="1579982"/>
                </a:cubicBezTo>
                <a:cubicBezTo>
                  <a:pt x="1526730" y="1648906"/>
                  <a:pt x="1521416" y="1691321"/>
                  <a:pt x="1521416" y="1691321"/>
                </a:cubicBezTo>
                <a:lnTo>
                  <a:pt x="1028145" y="1926369"/>
                </a:lnTo>
                <a:cubicBezTo>
                  <a:pt x="1028145" y="1926369"/>
                  <a:pt x="944014" y="2023569"/>
                  <a:pt x="874939" y="2280709"/>
                </a:cubicBezTo>
                <a:cubicBezTo>
                  <a:pt x="855456" y="2355818"/>
                  <a:pt x="845714" y="2436229"/>
                  <a:pt x="838630" y="2492782"/>
                </a:cubicBezTo>
                <a:cubicBezTo>
                  <a:pt x="835087" y="2514873"/>
                  <a:pt x="940472" y="2639467"/>
                  <a:pt x="940472" y="2639467"/>
                </a:cubicBezTo>
                <a:lnTo>
                  <a:pt x="677453" y="2639467"/>
                </a:lnTo>
                <a:lnTo>
                  <a:pt x="630517" y="2521942"/>
                </a:lnTo>
                <a:cubicBezTo>
                  <a:pt x="657970" y="2503386"/>
                  <a:pt x="679224" y="2488364"/>
                  <a:pt x="687195" y="2453902"/>
                </a:cubicBezTo>
                <a:cubicBezTo>
                  <a:pt x="803206" y="1971435"/>
                  <a:pt x="726160" y="1748757"/>
                  <a:pt x="726160" y="1748757"/>
                </a:cubicBezTo>
                <a:cubicBezTo>
                  <a:pt x="829774" y="1727550"/>
                  <a:pt x="932502" y="1652441"/>
                  <a:pt x="975010" y="1530498"/>
                </a:cubicBezTo>
                <a:cubicBezTo>
                  <a:pt x="1048514" y="1315774"/>
                  <a:pt x="1029031" y="1029474"/>
                  <a:pt x="1029031" y="1029474"/>
                </a:cubicBezTo>
                <a:close/>
                <a:moveTo>
                  <a:pt x="350627" y="249390"/>
                </a:moveTo>
                <a:lnTo>
                  <a:pt x="277155" y="453523"/>
                </a:lnTo>
                <a:cubicBezTo>
                  <a:pt x="263877" y="493289"/>
                  <a:pt x="229354" y="520683"/>
                  <a:pt x="187749" y="525985"/>
                </a:cubicBezTo>
                <a:lnTo>
                  <a:pt x="141719" y="532171"/>
                </a:lnTo>
                <a:cubicBezTo>
                  <a:pt x="-110564" y="960761"/>
                  <a:pt x="489604" y="920995"/>
                  <a:pt x="802080" y="875043"/>
                </a:cubicBezTo>
                <a:cubicBezTo>
                  <a:pt x="808276" y="874160"/>
                  <a:pt x="818899" y="873276"/>
                  <a:pt x="818899" y="873276"/>
                </a:cubicBezTo>
                <a:lnTo>
                  <a:pt x="1011873" y="1005830"/>
                </a:lnTo>
                <a:cubicBezTo>
                  <a:pt x="960531" y="992574"/>
                  <a:pt x="907419" y="984621"/>
                  <a:pt x="854307" y="982854"/>
                </a:cubicBezTo>
                <a:cubicBezTo>
                  <a:pt x="814473" y="981086"/>
                  <a:pt x="774639" y="982854"/>
                  <a:pt x="735690" y="987272"/>
                </a:cubicBezTo>
                <a:cubicBezTo>
                  <a:pt x="521471" y="1012899"/>
                  <a:pt x="112507" y="1040294"/>
                  <a:pt x="29298" y="883880"/>
                </a:cubicBezTo>
                <a:cubicBezTo>
                  <a:pt x="-54796" y="726583"/>
                  <a:pt x="62051" y="584309"/>
                  <a:pt x="130211" y="519800"/>
                </a:cubicBezTo>
                <a:lnTo>
                  <a:pt x="124900" y="478266"/>
                </a:lnTo>
                <a:cubicBezTo>
                  <a:pt x="118704" y="435849"/>
                  <a:pt x="137293" y="396083"/>
                  <a:pt x="171816" y="372223"/>
                </a:cubicBezTo>
                <a:close/>
                <a:moveTo>
                  <a:pt x="3061742" y="352"/>
                </a:moveTo>
                <a:cubicBezTo>
                  <a:pt x="3434977" y="4293"/>
                  <a:pt x="3715287" y="41460"/>
                  <a:pt x="3926928" y="120439"/>
                </a:cubicBezTo>
                <a:cubicBezTo>
                  <a:pt x="4207348" y="223976"/>
                  <a:pt x="4487768" y="445208"/>
                  <a:pt x="4508999" y="504498"/>
                </a:cubicBezTo>
                <a:cubicBezTo>
                  <a:pt x="4511653" y="513347"/>
                  <a:pt x="4493960" y="536355"/>
                  <a:pt x="4471845" y="581487"/>
                </a:cubicBezTo>
                <a:lnTo>
                  <a:pt x="4485999" y="592991"/>
                </a:lnTo>
                <a:cubicBezTo>
                  <a:pt x="4552344" y="642547"/>
                  <a:pt x="4577113" y="669094"/>
                  <a:pt x="4658497" y="669979"/>
                </a:cubicBezTo>
                <a:cubicBezTo>
                  <a:pt x="4731919" y="670864"/>
                  <a:pt x="4951302" y="661130"/>
                  <a:pt x="4951302" y="661130"/>
                </a:cubicBezTo>
                <a:cubicBezTo>
                  <a:pt x="4951302" y="661130"/>
                  <a:pt x="4755804" y="730154"/>
                  <a:pt x="4689458" y="749623"/>
                </a:cubicBezTo>
                <a:cubicBezTo>
                  <a:pt x="4609844" y="773516"/>
                  <a:pt x="4521383" y="754047"/>
                  <a:pt x="4452384" y="707146"/>
                </a:cubicBezTo>
                <a:lnTo>
                  <a:pt x="4424961" y="687678"/>
                </a:lnTo>
                <a:cubicBezTo>
                  <a:pt x="4331193" y="933687"/>
                  <a:pt x="4330308" y="1124831"/>
                  <a:pt x="4330308" y="1124831"/>
                </a:cubicBezTo>
                <a:lnTo>
                  <a:pt x="4352423" y="1184121"/>
                </a:lnTo>
                <a:cubicBezTo>
                  <a:pt x="4308193" y="1225713"/>
                  <a:pt x="4192310" y="1310666"/>
                  <a:pt x="4173733" y="1315091"/>
                </a:cubicBezTo>
                <a:cubicBezTo>
                  <a:pt x="4156041" y="1317745"/>
                  <a:pt x="4138349" y="1250491"/>
                  <a:pt x="4138349" y="1250491"/>
                </a:cubicBezTo>
                <a:cubicBezTo>
                  <a:pt x="4064927" y="1227483"/>
                  <a:pt x="4071119" y="1209784"/>
                  <a:pt x="4054311" y="1145185"/>
                </a:cubicBezTo>
                <a:cubicBezTo>
                  <a:pt x="4042812" y="1102708"/>
                  <a:pt x="4009196" y="1095629"/>
                  <a:pt x="3949928" y="1042533"/>
                </a:cubicBezTo>
                <a:cubicBezTo>
                  <a:pt x="3872083" y="971739"/>
                  <a:pt x="3900390" y="892981"/>
                  <a:pt x="3880929" y="903600"/>
                </a:cubicBezTo>
                <a:cubicBezTo>
                  <a:pt x="3791583" y="956695"/>
                  <a:pt x="3657123" y="1148724"/>
                  <a:pt x="3657123" y="1148724"/>
                </a:cubicBezTo>
                <a:cubicBezTo>
                  <a:pt x="3657123" y="1148724"/>
                  <a:pt x="3635893" y="1162883"/>
                  <a:pt x="3557163" y="1106248"/>
                </a:cubicBezTo>
                <a:cubicBezTo>
                  <a:pt x="3543894" y="1096514"/>
                  <a:pt x="3588124" y="1200935"/>
                  <a:pt x="3646508" y="1272614"/>
                </a:cubicBezTo>
                <a:cubicBezTo>
                  <a:pt x="3799545" y="1458449"/>
                  <a:pt x="3836698" y="1551366"/>
                  <a:pt x="3836698" y="1604462"/>
                </a:cubicBezTo>
                <a:cubicBezTo>
                  <a:pt x="3836698" y="1639859"/>
                  <a:pt x="3763276" y="1701803"/>
                  <a:pt x="3645624" y="1750474"/>
                </a:cubicBezTo>
                <a:cubicBezTo>
                  <a:pt x="3359011" y="1869940"/>
                  <a:pt x="3136975" y="2146037"/>
                  <a:pt x="3136975" y="2146037"/>
                </a:cubicBezTo>
                <a:lnTo>
                  <a:pt x="3141398" y="1820384"/>
                </a:lnTo>
                <a:lnTo>
                  <a:pt x="3176783" y="1796491"/>
                </a:lnTo>
                <a:cubicBezTo>
                  <a:pt x="3176783" y="1796491"/>
                  <a:pt x="3274089" y="1850471"/>
                  <a:pt x="3357242" y="1738970"/>
                </a:cubicBezTo>
                <a:cubicBezTo>
                  <a:pt x="3440395" y="1626585"/>
                  <a:pt x="3619970" y="1572604"/>
                  <a:pt x="3619970" y="1572604"/>
                </a:cubicBezTo>
                <a:lnTo>
                  <a:pt x="3467818" y="1489421"/>
                </a:lnTo>
                <a:cubicBezTo>
                  <a:pt x="3083899" y="1305356"/>
                  <a:pt x="3006938" y="1067311"/>
                  <a:pt x="3006938" y="1067311"/>
                </a:cubicBezTo>
                <a:cubicBezTo>
                  <a:pt x="2991900" y="1338984"/>
                  <a:pt x="3281166" y="1477032"/>
                  <a:pt x="3281166" y="1477032"/>
                </a:cubicBezTo>
                <a:cubicBezTo>
                  <a:pt x="3019323" y="1561100"/>
                  <a:pt x="2919362" y="1382345"/>
                  <a:pt x="2770749" y="1350488"/>
                </a:cubicBezTo>
                <a:cubicBezTo>
                  <a:pt x="2419560" y="1276154"/>
                  <a:pt x="2275369" y="1419512"/>
                  <a:pt x="2275369" y="1419512"/>
                </a:cubicBezTo>
                <a:cubicBezTo>
                  <a:pt x="2270062" y="1138990"/>
                  <a:pt x="2117910" y="1038994"/>
                  <a:pt x="2117910" y="1038994"/>
                </a:cubicBezTo>
                <a:cubicBezTo>
                  <a:pt x="2117910" y="1038994"/>
                  <a:pt x="2227601" y="1227483"/>
                  <a:pt x="2160371" y="1530128"/>
                </a:cubicBezTo>
                <a:cubicBezTo>
                  <a:pt x="2160371" y="1530128"/>
                  <a:pt x="1917989" y="1646938"/>
                  <a:pt x="1834836" y="1953123"/>
                </a:cubicBezTo>
                <a:cubicBezTo>
                  <a:pt x="1834836" y="1953123"/>
                  <a:pt x="1908258" y="2340720"/>
                  <a:pt x="2337292" y="2643365"/>
                </a:cubicBezTo>
                <a:lnTo>
                  <a:pt x="2044487" y="2643365"/>
                </a:lnTo>
                <a:lnTo>
                  <a:pt x="1973719" y="2580535"/>
                </a:lnTo>
                <a:lnTo>
                  <a:pt x="2002911" y="2543369"/>
                </a:lnTo>
                <a:cubicBezTo>
                  <a:pt x="2002911" y="2543369"/>
                  <a:pt x="1695068" y="2144267"/>
                  <a:pt x="1471263" y="2007103"/>
                </a:cubicBezTo>
                <a:cubicBezTo>
                  <a:pt x="1471263" y="2007103"/>
                  <a:pt x="1677376" y="1823038"/>
                  <a:pt x="1570339" y="1528358"/>
                </a:cubicBezTo>
                <a:cubicBezTo>
                  <a:pt x="1496032" y="1325710"/>
                  <a:pt x="1381918" y="1193856"/>
                  <a:pt x="1231535" y="1065541"/>
                </a:cubicBezTo>
                <a:cubicBezTo>
                  <a:pt x="1053729" y="912449"/>
                  <a:pt x="891846" y="837230"/>
                  <a:pt x="891846" y="837230"/>
                </a:cubicBezTo>
                <a:cubicBezTo>
                  <a:pt x="891846" y="837230"/>
                  <a:pt x="1483647" y="668209"/>
                  <a:pt x="2105525" y="509808"/>
                </a:cubicBezTo>
                <a:cubicBezTo>
                  <a:pt x="2726518" y="351406"/>
                  <a:pt x="2656634" y="7169"/>
                  <a:pt x="2656634" y="7169"/>
                </a:cubicBezTo>
                <a:cubicBezTo>
                  <a:pt x="2802594" y="1417"/>
                  <a:pt x="2937331" y="-961"/>
                  <a:pt x="3061742" y="352"/>
                </a:cubicBezTo>
                <a:close/>
              </a:path>
            </a:pathLst>
          </a:custGeom>
          <a:solidFill>
            <a:schemeClr val="bg1"/>
          </a:solidFill>
          <a:ln>
            <a:noFill/>
          </a:ln>
          <a:effectLst/>
        </p:spPr>
        <p:txBody>
          <a:bodyPr wrap="square"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65" b="0" i="0" u="none" strike="noStrike" kern="1200" cap="none" spc="0" normalizeH="0" baseline="0" noProof="0" dirty="0">
              <a:ln>
                <a:noFill/>
              </a:ln>
              <a:solidFill>
                <a:prstClr val="black"/>
              </a:solidFill>
              <a:effectLst/>
              <a:uLnTx/>
              <a:uFillTx/>
              <a:latin typeface="Montserrat" panose="02000505000000020004" pitchFamily="2" charset="0"/>
              <a:ea typeface="+mn-ea"/>
              <a:cs typeface="+mn-cs"/>
            </a:endParaRPr>
          </a:p>
        </p:txBody>
      </p:sp>
      <p:sp>
        <p:nvSpPr>
          <p:cNvPr id="81" name="Freeform: Shape 26"/>
          <p:cNvSpPr>
            <a:spLocks noChangeArrowheads="1"/>
          </p:cNvSpPr>
          <p:nvPr/>
        </p:nvSpPr>
        <p:spPr bwMode="auto">
          <a:xfrm>
            <a:off x="5630020" y="5764879"/>
            <a:ext cx="1050163" cy="593312"/>
          </a:xfrm>
          <a:custGeom>
            <a:avLst/>
            <a:gdLst>
              <a:gd name="connsiteX0" fmla="*/ 2920503 w 4184335"/>
              <a:gd name="connsiteY0" fmla="*/ 1454337 h 2364031"/>
              <a:gd name="connsiteX1" fmla="*/ 3221847 w 4184335"/>
              <a:gd name="connsiteY1" fmla="*/ 1538394 h 2364031"/>
              <a:gd name="connsiteX2" fmla="*/ 3096883 w 4184335"/>
              <a:gd name="connsiteY2" fmla="*/ 1723062 h 2364031"/>
              <a:gd name="connsiteX3" fmla="*/ 3129675 w 4184335"/>
              <a:gd name="connsiteY3" fmla="*/ 1779611 h 2364031"/>
              <a:gd name="connsiteX4" fmla="*/ 2796437 w 4184335"/>
              <a:gd name="connsiteY4" fmla="*/ 2362772 h 2364031"/>
              <a:gd name="connsiteX5" fmla="*/ 2376343 w 4184335"/>
              <a:gd name="connsiteY5" fmla="*/ 2362772 h 2364031"/>
              <a:gd name="connsiteX6" fmla="*/ 2433065 w 4184335"/>
              <a:gd name="connsiteY6" fmla="*/ 2253209 h 2364031"/>
              <a:gd name="connsiteX7" fmla="*/ 2491559 w 4184335"/>
              <a:gd name="connsiteY7" fmla="*/ 2222283 h 2364031"/>
              <a:gd name="connsiteX8" fmla="*/ 2588163 w 4184335"/>
              <a:gd name="connsiteY8" fmla="*/ 1959861 h 2364031"/>
              <a:gd name="connsiteX9" fmla="*/ 2600571 w 4184335"/>
              <a:gd name="connsiteY9" fmla="*/ 1486263 h 2364031"/>
              <a:gd name="connsiteX10" fmla="*/ 2920503 w 4184335"/>
              <a:gd name="connsiteY10" fmla="*/ 1454337 h 2364031"/>
              <a:gd name="connsiteX11" fmla="*/ 949197 w 4184335"/>
              <a:gd name="connsiteY11" fmla="*/ 1111622 h 2364031"/>
              <a:gd name="connsiteX12" fmla="*/ 1517365 w 4184335"/>
              <a:gd name="connsiteY12" fmla="*/ 1414690 h 2364031"/>
              <a:gd name="connsiteX13" fmla="*/ 1272603 w 4184335"/>
              <a:gd name="connsiteY13" fmla="*/ 1774308 h 2364031"/>
              <a:gd name="connsiteX14" fmla="*/ 1259349 w 4184335"/>
              <a:gd name="connsiteY14" fmla="*/ 1819371 h 2364031"/>
              <a:gd name="connsiteX15" fmla="*/ 1273485 w 4184335"/>
              <a:gd name="connsiteY15" fmla="*/ 1859132 h 2364031"/>
              <a:gd name="connsiteX16" fmla="*/ 1288507 w 4184335"/>
              <a:gd name="connsiteY16" fmla="*/ 1879454 h 2364031"/>
              <a:gd name="connsiteX17" fmla="*/ 798981 w 4184335"/>
              <a:gd name="connsiteY17" fmla="*/ 2362773 h 2364031"/>
              <a:gd name="connsiteX18" fmla="*/ 359822 w 4184335"/>
              <a:gd name="connsiteY18" fmla="*/ 2362773 h 2364031"/>
              <a:gd name="connsiteX19" fmla="*/ 384563 w 4184335"/>
              <a:gd name="connsiteY19" fmla="*/ 2308875 h 2364031"/>
              <a:gd name="connsiteX20" fmla="*/ 488831 w 4184335"/>
              <a:gd name="connsiteY20" fmla="*/ 2220517 h 2364031"/>
              <a:gd name="connsiteX21" fmla="*/ 660253 w 4184335"/>
              <a:gd name="connsiteY21" fmla="*/ 1985484 h 2364031"/>
              <a:gd name="connsiteX22" fmla="*/ 949197 w 4184335"/>
              <a:gd name="connsiteY22" fmla="*/ 1111622 h 2364031"/>
              <a:gd name="connsiteX23" fmla="*/ 60126 w 4184335"/>
              <a:gd name="connsiteY23" fmla="*/ 0 h 2364031"/>
              <a:gd name="connsiteX24" fmla="*/ 452713 w 4184335"/>
              <a:gd name="connsiteY24" fmla="*/ 84082 h 2364031"/>
              <a:gd name="connsiteX25" fmla="*/ 820541 w 4184335"/>
              <a:gd name="connsiteY25" fmla="*/ 50449 h 2364031"/>
              <a:gd name="connsiteX26" fmla="*/ 813469 w 4184335"/>
              <a:gd name="connsiteY26" fmla="*/ 150462 h 2364031"/>
              <a:gd name="connsiteX27" fmla="*/ 1759567 w 4184335"/>
              <a:gd name="connsiteY27" fmla="*/ 260210 h 2364031"/>
              <a:gd name="connsiteX28" fmla="*/ 2008029 w 4184335"/>
              <a:gd name="connsiteY28" fmla="*/ 180554 h 2364031"/>
              <a:gd name="connsiteX29" fmla="*/ 2024829 w 4184335"/>
              <a:gd name="connsiteY29" fmla="*/ 221267 h 2364031"/>
              <a:gd name="connsiteX30" fmla="*/ 2377627 w 4184335"/>
              <a:gd name="connsiteY30" fmla="*/ 84967 h 2364031"/>
              <a:gd name="connsiteX31" fmla="*/ 2428027 w 4184335"/>
              <a:gd name="connsiteY31" fmla="*/ 133645 h 2364031"/>
              <a:gd name="connsiteX32" fmla="*/ 2864823 w 4184335"/>
              <a:gd name="connsiteY32" fmla="*/ 41598 h 2364031"/>
              <a:gd name="connsiteX33" fmla="*/ 2905497 w 4184335"/>
              <a:gd name="connsiteY33" fmla="*/ 132760 h 2364031"/>
              <a:gd name="connsiteX34" fmla="*/ 3824185 w 4184335"/>
              <a:gd name="connsiteY34" fmla="*/ 841700 h 2364031"/>
              <a:gd name="connsiteX35" fmla="*/ 3974501 w 4184335"/>
              <a:gd name="connsiteY35" fmla="*/ 1495766 h 2364031"/>
              <a:gd name="connsiteX36" fmla="*/ 4075299 w 4184335"/>
              <a:gd name="connsiteY36" fmla="*/ 1532938 h 2364031"/>
              <a:gd name="connsiteX37" fmla="*/ 4179637 w 4184335"/>
              <a:gd name="connsiteY37" fmla="*/ 2141866 h 2364031"/>
              <a:gd name="connsiteX38" fmla="*/ 4153109 w 4184335"/>
              <a:gd name="connsiteY38" fmla="*/ 2269316 h 2364031"/>
              <a:gd name="connsiteX39" fmla="*/ 4087679 w 4184335"/>
              <a:gd name="connsiteY39" fmla="*/ 2364018 h 2364031"/>
              <a:gd name="connsiteX40" fmla="*/ 3747259 w 4184335"/>
              <a:gd name="connsiteY40" fmla="*/ 2364018 h 2364031"/>
              <a:gd name="connsiteX41" fmla="*/ 3788817 w 4184335"/>
              <a:gd name="connsiteY41" fmla="*/ 2279051 h 2364031"/>
              <a:gd name="connsiteX42" fmla="*/ 3817997 w 4184335"/>
              <a:gd name="connsiteY42" fmla="*/ 2141866 h 2364031"/>
              <a:gd name="connsiteX43" fmla="*/ 3223811 w 4184335"/>
              <a:gd name="connsiteY43" fmla="*/ 1410799 h 2364031"/>
              <a:gd name="connsiteX44" fmla="*/ 2389121 w 4184335"/>
              <a:gd name="connsiteY44" fmla="*/ 1443547 h 2364031"/>
              <a:gd name="connsiteX45" fmla="*/ 2111481 w 4184335"/>
              <a:gd name="connsiteY45" fmla="*/ 894804 h 2364031"/>
              <a:gd name="connsiteX46" fmla="*/ 2260027 w 4184335"/>
              <a:gd name="connsiteY46" fmla="*/ 1478064 h 2364031"/>
              <a:gd name="connsiteX47" fmla="*/ 2186639 w 4184335"/>
              <a:gd name="connsiteY47" fmla="*/ 1694906 h 2364031"/>
              <a:gd name="connsiteX48" fmla="*/ 2237037 w 4184335"/>
              <a:gd name="connsiteY48" fmla="*/ 1752436 h 2364031"/>
              <a:gd name="connsiteX49" fmla="*/ 2130933 w 4184335"/>
              <a:gd name="connsiteY49" fmla="*/ 2364018 h 2364031"/>
              <a:gd name="connsiteX50" fmla="*/ 1652579 w 4184335"/>
              <a:gd name="connsiteY50" fmla="*/ 2364018 h 2364031"/>
              <a:gd name="connsiteX51" fmla="*/ 1753377 w 4184335"/>
              <a:gd name="connsiteY51" fmla="*/ 2038312 h 2364031"/>
              <a:gd name="connsiteX52" fmla="*/ 1727737 w 4184335"/>
              <a:gd name="connsiteY52" fmla="*/ 1453282 h 2364031"/>
              <a:gd name="connsiteX53" fmla="*/ 1504917 w 4184335"/>
              <a:gd name="connsiteY53" fmla="*/ 1263878 h 2364031"/>
              <a:gd name="connsiteX54" fmla="*/ 764837 w 4184335"/>
              <a:gd name="connsiteY54" fmla="*/ 1018714 h 2364031"/>
              <a:gd name="connsiteX55" fmla="*/ 28294 w 4184335"/>
              <a:gd name="connsiteY55" fmla="*/ 516880 h 2364031"/>
              <a:gd name="connsiteX56" fmla="*/ 30063 w 4184335"/>
              <a:gd name="connsiteY56" fmla="*/ 458465 h 2364031"/>
              <a:gd name="connsiteX57" fmla="*/ 6189 w 4184335"/>
              <a:gd name="connsiteY57" fmla="*/ 447845 h 2364031"/>
              <a:gd name="connsiteX58" fmla="*/ 0 w 4184335"/>
              <a:gd name="connsiteY58" fmla="*/ 399166 h 2364031"/>
              <a:gd name="connsiteX59" fmla="*/ 258188 w 4184335"/>
              <a:gd name="connsiteY59" fmla="*/ 463776 h 2364031"/>
              <a:gd name="connsiteX60" fmla="*/ 39789 w 4184335"/>
              <a:gd name="connsiteY60" fmla="*/ 216842 h 2364031"/>
              <a:gd name="connsiteX61" fmla="*/ 60126 w 4184335"/>
              <a:gd name="connsiteY61" fmla="*/ 0 h 236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4184335" h="2364031">
                <a:moveTo>
                  <a:pt x="2920503" y="1454337"/>
                </a:moveTo>
                <a:cubicBezTo>
                  <a:pt x="3022727" y="1458996"/>
                  <a:pt x="3132445" y="1480740"/>
                  <a:pt x="3221847" y="1538394"/>
                </a:cubicBezTo>
                <a:cubicBezTo>
                  <a:pt x="3221847" y="1538394"/>
                  <a:pt x="3109291" y="1693020"/>
                  <a:pt x="3096883" y="1723062"/>
                </a:cubicBezTo>
                <a:cubicBezTo>
                  <a:pt x="3084475" y="1753987"/>
                  <a:pt x="3129675" y="1779611"/>
                  <a:pt x="3129675" y="1779611"/>
                </a:cubicBezTo>
                <a:cubicBezTo>
                  <a:pt x="3129675" y="1779611"/>
                  <a:pt x="2897471" y="2031430"/>
                  <a:pt x="2796437" y="2362772"/>
                </a:cubicBezTo>
                <a:lnTo>
                  <a:pt x="2376343" y="2362772"/>
                </a:lnTo>
                <a:cubicBezTo>
                  <a:pt x="2376343" y="2362772"/>
                  <a:pt x="2386979" y="2286785"/>
                  <a:pt x="2433065" y="2253209"/>
                </a:cubicBezTo>
                <a:cubicBezTo>
                  <a:pt x="2449903" y="2241722"/>
                  <a:pt x="2488013" y="2231119"/>
                  <a:pt x="2491559" y="2222283"/>
                </a:cubicBezTo>
                <a:cubicBezTo>
                  <a:pt x="2499535" y="2209030"/>
                  <a:pt x="2562461" y="2080027"/>
                  <a:pt x="2588163" y="1959861"/>
                </a:cubicBezTo>
                <a:cubicBezTo>
                  <a:pt x="2628931" y="1768124"/>
                  <a:pt x="2600571" y="1486263"/>
                  <a:pt x="2600571" y="1486263"/>
                </a:cubicBezTo>
                <a:cubicBezTo>
                  <a:pt x="2600571" y="1486263"/>
                  <a:pt x="2750129" y="1446571"/>
                  <a:pt x="2920503" y="1454337"/>
                </a:cubicBezTo>
                <a:close/>
                <a:moveTo>
                  <a:pt x="949197" y="1111622"/>
                </a:moveTo>
                <a:cubicBezTo>
                  <a:pt x="949197" y="1111622"/>
                  <a:pt x="1261115" y="1151383"/>
                  <a:pt x="1517365" y="1414690"/>
                </a:cubicBezTo>
                <a:lnTo>
                  <a:pt x="1272603" y="1774308"/>
                </a:lnTo>
                <a:cubicBezTo>
                  <a:pt x="1262883" y="1787562"/>
                  <a:pt x="1258465" y="1803466"/>
                  <a:pt x="1259349" y="1819371"/>
                </a:cubicBezTo>
                <a:cubicBezTo>
                  <a:pt x="1260231" y="1832624"/>
                  <a:pt x="1264649" y="1847645"/>
                  <a:pt x="1273485" y="1859132"/>
                </a:cubicBezTo>
                <a:lnTo>
                  <a:pt x="1288507" y="1879454"/>
                </a:lnTo>
                <a:cubicBezTo>
                  <a:pt x="972171" y="2064123"/>
                  <a:pt x="798981" y="2362773"/>
                  <a:pt x="798981" y="2362773"/>
                </a:cubicBezTo>
                <a:lnTo>
                  <a:pt x="359822" y="2362773"/>
                </a:lnTo>
                <a:cubicBezTo>
                  <a:pt x="359822" y="2362773"/>
                  <a:pt x="376611" y="2321245"/>
                  <a:pt x="384563" y="2308875"/>
                </a:cubicBezTo>
                <a:cubicBezTo>
                  <a:pt x="429628" y="2230236"/>
                  <a:pt x="488831" y="2220517"/>
                  <a:pt x="488831" y="2220517"/>
                </a:cubicBezTo>
                <a:cubicBezTo>
                  <a:pt x="488831" y="2220517"/>
                  <a:pt x="593098" y="2095048"/>
                  <a:pt x="660253" y="1985484"/>
                </a:cubicBezTo>
                <a:cubicBezTo>
                  <a:pt x="929757" y="1542810"/>
                  <a:pt x="949197" y="1111622"/>
                  <a:pt x="949197" y="1111622"/>
                </a:cubicBezTo>
                <a:close/>
                <a:moveTo>
                  <a:pt x="60126" y="0"/>
                </a:moveTo>
                <a:cubicBezTo>
                  <a:pt x="60126" y="0"/>
                  <a:pt x="159157" y="100898"/>
                  <a:pt x="452713" y="84082"/>
                </a:cubicBezTo>
                <a:cubicBezTo>
                  <a:pt x="766605" y="64610"/>
                  <a:pt x="820541" y="50449"/>
                  <a:pt x="820541" y="50449"/>
                </a:cubicBezTo>
                <a:lnTo>
                  <a:pt x="813469" y="150462"/>
                </a:lnTo>
                <a:cubicBezTo>
                  <a:pt x="813469" y="150462"/>
                  <a:pt x="1125593" y="338096"/>
                  <a:pt x="1759567" y="260210"/>
                </a:cubicBezTo>
                <a:cubicBezTo>
                  <a:pt x="1855061" y="247819"/>
                  <a:pt x="2008029" y="180554"/>
                  <a:pt x="2008029" y="180554"/>
                </a:cubicBezTo>
                <a:cubicBezTo>
                  <a:pt x="2008029" y="180554"/>
                  <a:pt x="1998303" y="227463"/>
                  <a:pt x="2024829" y="221267"/>
                </a:cubicBezTo>
                <a:cubicBezTo>
                  <a:pt x="2190175" y="183209"/>
                  <a:pt x="2377627" y="84967"/>
                  <a:pt x="2377627" y="84967"/>
                </a:cubicBezTo>
                <a:cubicBezTo>
                  <a:pt x="2377627" y="84967"/>
                  <a:pt x="2360827" y="143381"/>
                  <a:pt x="2428027" y="133645"/>
                </a:cubicBezTo>
                <a:cubicBezTo>
                  <a:pt x="2524405" y="118599"/>
                  <a:pt x="2864823" y="41598"/>
                  <a:pt x="2864823" y="41598"/>
                </a:cubicBezTo>
                <a:cubicBezTo>
                  <a:pt x="2864823" y="41598"/>
                  <a:pt x="2838297" y="123025"/>
                  <a:pt x="2905497" y="132760"/>
                </a:cubicBezTo>
                <a:cubicBezTo>
                  <a:pt x="3379431" y="200025"/>
                  <a:pt x="3642923" y="502719"/>
                  <a:pt x="3824185" y="841700"/>
                </a:cubicBezTo>
                <a:cubicBezTo>
                  <a:pt x="3932059" y="1042611"/>
                  <a:pt x="3937363" y="1293970"/>
                  <a:pt x="3974501" y="1495766"/>
                </a:cubicBezTo>
                <a:cubicBezTo>
                  <a:pt x="3986879" y="1557720"/>
                  <a:pt x="4075299" y="1531168"/>
                  <a:pt x="4075299" y="1532938"/>
                </a:cubicBezTo>
                <a:cubicBezTo>
                  <a:pt x="4075299" y="1738274"/>
                  <a:pt x="4179637" y="2141866"/>
                  <a:pt x="4179637" y="2141866"/>
                </a:cubicBezTo>
                <a:cubicBezTo>
                  <a:pt x="4179637" y="2141866"/>
                  <a:pt x="4200857" y="2198510"/>
                  <a:pt x="4153109" y="2269316"/>
                </a:cubicBezTo>
                <a:cubicBezTo>
                  <a:pt x="4106247" y="2340121"/>
                  <a:pt x="4087679" y="2364018"/>
                  <a:pt x="4087679" y="2364018"/>
                </a:cubicBezTo>
                <a:lnTo>
                  <a:pt x="3747259" y="2364018"/>
                </a:lnTo>
                <a:cubicBezTo>
                  <a:pt x="3765829" y="2302063"/>
                  <a:pt x="3788817" y="2279051"/>
                  <a:pt x="3788817" y="2279051"/>
                </a:cubicBezTo>
                <a:cubicBezTo>
                  <a:pt x="3822417" y="2232142"/>
                  <a:pt x="3817997" y="2141866"/>
                  <a:pt x="3817997" y="2141866"/>
                </a:cubicBezTo>
                <a:cubicBezTo>
                  <a:pt x="3688903" y="1805540"/>
                  <a:pt x="3582797" y="1546214"/>
                  <a:pt x="3223811" y="1410799"/>
                </a:cubicBezTo>
                <a:cubicBezTo>
                  <a:pt x="2855097" y="1271843"/>
                  <a:pt x="2389121" y="1443547"/>
                  <a:pt x="2389121" y="1443547"/>
                </a:cubicBezTo>
                <a:cubicBezTo>
                  <a:pt x="2407689" y="1006323"/>
                  <a:pt x="2111481" y="894804"/>
                  <a:pt x="2111481" y="894804"/>
                </a:cubicBezTo>
                <a:cubicBezTo>
                  <a:pt x="2315733" y="1139083"/>
                  <a:pt x="2260027" y="1478064"/>
                  <a:pt x="2260027" y="1478064"/>
                </a:cubicBezTo>
                <a:cubicBezTo>
                  <a:pt x="2229965" y="1534709"/>
                  <a:pt x="2198133" y="1624986"/>
                  <a:pt x="2186639" y="1694906"/>
                </a:cubicBezTo>
                <a:cubicBezTo>
                  <a:pt x="2180449" y="1736504"/>
                  <a:pt x="2237037" y="1752436"/>
                  <a:pt x="2237037" y="1752436"/>
                </a:cubicBezTo>
                <a:cubicBezTo>
                  <a:pt x="2153923" y="1985208"/>
                  <a:pt x="2093797" y="2366673"/>
                  <a:pt x="2130933" y="2364018"/>
                </a:cubicBezTo>
                <a:lnTo>
                  <a:pt x="1652579" y="2364018"/>
                </a:lnTo>
                <a:cubicBezTo>
                  <a:pt x="1692367" y="2187889"/>
                  <a:pt x="1784325" y="2285247"/>
                  <a:pt x="1753377" y="2038312"/>
                </a:cubicBezTo>
                <a:cubicBezTo>
                  <a:pt x="1702093" y="1640032"/>
                  <a:pt x="1727737" y="1453282"/>
                  <a:pt x="1727737" y="1453282"/>
                </a:cubicBezTo>
                <a:cubicBezTo>
                  <a:pt x="1727737" y="1453282"/>
                  <a:pt x="1574769" y="1314327"/>
                  <a:pt x="1504917" y="1263878"/>
                </a:cubicBezTo>
                <a:cubicBezTo>
                  <a:pt x="1091993" y="962954"/>
                  <a:pt x="764837" y="1018714"/>
                  <a:pt x="764837" y="1018714"/>
                </a:cubicBezTo>
                <a:cubicBezTo>
                  <a:pt x="579154" y="678848"/>
                  <a:pt x="28294" y="516880"/>
                  <a:pt x="28294" y="516880"/>
                </a:cubicBezTo>
                <a:lnTo>
                  <a:pt x="30063" y="458465"/>
                </a:lnTo>
                <a:lnTo>
                  <a:pt x="6189" y="447845"/>
                </a:lnTo>
                <a:lnTo>
                  <a:pt x="0" y="399166"/>
                </a:lnTo>
                <a:cubicBezTo>
                  <a:pt x="175072" y="395626"/>
                  <a:pt x="258188" y="463776"/>
                  <a:pt x="258188" y="463776"/>
                </a:cubicBezTo>
                <a:cubicBezTo>
                  <a:pt x="248461" y="299153"/>
                  <a:pt x="129094" y="314199"/>
                  <a:pt x="39789" y="216842"/>
                </a:cubicBezTo>
                <a:cubicBezTo>
                  <a:pt x="-38021" y="130990"/>
                  <a:pt x="60126" y="0"/>
                  <a:pt x="60126" y="0"/>
                </a:cubicBezTo>
                <a:close/>
              </a:path>
            </a:pathLst>
          </a:custGeom>
          <a:solidFill>
            <a:schemeClr val="bg1"/>
          </a:solidFill>
          <a:ln>
            <a:noFill/>
          </a:ln>
          <a:effectLst/>
        </p:spPr>
        <p:txBody>
          <a:bodyPr wrap="square"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65" b="0" i="0" u="none" strike="noStrike" kern="1200" cap="none" spc="0" normalizeH="0" baseline="0" noProof="0" dirty="0">
              <a:ln>
                <a:noFill/>
              </a:ln>
              <a:solidFill>
                <a:prstClr val="black"/>
              </a:solidFill>
              <a:effectLst/>
              <a:uLnTx/>
              <a:uFillTx/>
              <a:latin typeface="Montserrat" panose="02000505000000020004" pitchFamily="2" charset="0"/>
              <a:ea typeface="+mn-ea"/>
              <a:cs typeface="+mn-cs"/>
            </a:endParaRPr>
          </a:p>
        </p:txBody>
      </p:sp>
      <p:sp>
        <p:nvSpPr>
          <p:cNvPr id="82" name="TextBox 30"/>
          <p:cNvSpPr txBox="1"/>
          <p:nvPr/>
        </p:nvSpPr>
        <p:spPr>
          <a:xfrm>
            <a:off x="6929872" y="5852759"/>
            <a:ext cx="2430071" cy="338554"/>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15" normalizeH="0" baseline="0" noProof="0" dirty="0">
                <a:ln>
                  <a:noFill/>
                </a:ln>
                <a:solidFill>
                  <a:srgbClr val="FFFFFF"/>
                </a:solidFill>
                <a:effectLst/>
                <a:uLnTx/>
                <a:uFillTx/>
                <a:latin typeface="HarmonyOS Sans SC Black" panose="00000A00000000000000" pitchFamily="2" charset="-122"/>
                <a:ea typeface="HarmonyOS Sans SC Black" panose="00000A00000000000000" pitchFamily="2" charset="-122"/>
                <a:cs typeface="Poppins" panose="00000800000000000000" pitchFamily="2" charset="77"/>
              </a:rPr>
              <a:t>品牌还附着特定的文化</a:t>
            </a:r>
            <a:endParaRPr kumimoji="0" lang="en-US" sz="1600" b="0" i="0" u="none" strike="noStrike" kern="1200" cap="none" spc="-15" normalizeH="0" baseline="0" noProof="0" dirty="0">
              <a:ln>
                <a:noFill/>
              </a:ln>
              <a:solidFill>
                <a:srgbClr val="FFFFFF"/>
              </a:solidFill>
              <a:effectLst/>
              <a:uLnTx/>
              <a:uFillTx/>
              <a:latin typeface="HarmonyOS Sans SC Black" panose="00000A00000000000000" pitchFamily="2" charset="-122"/>
              <a:ea typeface="HarmonyOS Sans SC Black" panose="00000A00000000000000" pitchFamily="2" charset="-122"/>
              <a:cs typeface="Poppins" panose="00000800000000000000" pitchFamily="2" charset="77"/>
            </a:endParaRPr>
          </a:p>
        </p:txBody>
      </p:sp>
      <p:sp>
        <p:nvSpPr>
          <p:cNvPr id="94" name="TextBox 5"/>
          <p:cNvSpPr txBox="1"/>
          <p:nvPr/>
        </p:nvSpPr>
        <p:spPr>
          <a:xfrm>
            <a:off x="8263236" y="1682226"/>
            <a:ext cx="2364550"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15" normalizeH="0" baseline="0" noProof="0" dirty="0" err="1">
                <a:ln>
                  <a:noFill/>
                </a:ln>
                <a:solidFill>
                  <a:srgbClr val="02328C"/>
                </a:solidFill>
                <a:effectLst/>
                <a:uLnTx/>
                <a:uFillTx/>
                <a:latin typeface="HarmonyOS Sans SC Black" panose="00000A00000000000000" pitchFamily="2" charset="-122"/>
                <a:ea typeface="HarmonyOS Sans SC Black" panose="00000A00000000000000" pitchFamily="2" charset="-122"/>
                <a:cs typeface="Poppins" panose="00000800000000000000" pitchFamily="2" charset="77"/>
              </a:rPr>
              <a:t>VaR</a:t>
            </a:r>
            <a:r>
              <a:rPr kumimoji="0" lang="en-US" altLang="zh-CN" sz="1600" b="0" i="0" u="none" strike="noStrike" kern="1200" cap="none" spc="-15" normalizeH="0" baseline="0" noProof="0" dirty="0">
                <a:ln>
                  <a:noFill/>
                </a:ln>
                <a:solidFill>
                  <a:srgbClr val="02328C"/>
                </a:solidFill>
                <a:effectLst/>
                <a:uLnTx/>
                <a:uFillTx/>
                <a:latin typeface="HarmonyOS Sans SC Black" panose="00000A00000000000000" pitchFamily="2" charset="-122"/>
                <a:ea typeface="HarmonyOS Sans SC Black" panose="00000A00000000000000" pitchFamily="2" charset="-122"/>
                <a:cs typeface="Poppins" panose="00000800000000000000" pitchFamily="2" charset="77"/>
              </a:rPr>
              <a:t> </a:t>
            </a:r>
            <a:r>
              <a:rPr kumimoji="0" lang="zh-CN" altLang="en-US" sz="1600" b="0" i="0" u="none" strike="noStrike" kern="1200" cap="none" spc="-15" normalizeH="0" baseline="0" noProof="0" dirty="0">
                <a:ln>
                  <a:noFill/>
                </a:ln>
                <a:solidFill>
                  <a:srgbClr val="02328C"/>
                </a:solidFill>
                <a:effectLst/>
                <a:uLnTx/>
                <a:uFillTx/>
                <a:latin typeface="HarmonyOS Sans SC Black" panose="00000A00000000000000" pitchFamily="2" charset="-122"/>
                <a:ea typeface="HarmonyOS Sans SC Black" panose="00000A00000000000000" pitchFamily="2" charset="-122"/>
                <a:cs typeface="Poppins" panose="00000800000000000000" pitchFamily="2" charset="77"/>
              </a:rPr>
              <a:t>与风险管理：</a:t>
            </a:r>
            <a:endParaRPr kumimoji="0" lang="en-US" sz="1600" b="0" i="0" u="none" strike="noStrike" kern="1200" cap="none" spc="-15" normalizeH="0" baseline="0" noProof="0" dirty="0">
              <a:ln>
                <a:noFill/>
              </a:ln>
              <a:solidFill>
                <a:srgbClr val="02328C"/>
              </a:solidFill>
              <a:effectLst/>
              <a:uLnTx/>
              <a:uFillTx/>
              <a:latin typeface="HarmonyOS Sans SC Black" panose="00000A00000000000000" pitchFamily="2" charset="-122"/>
              <a:ea typeface="HarmonyOS Sans SC Black" panose="00000A00000000000000" pitchFamily="2" charset="-122"/>
              <a:cs typeface="Poppins" panose="00000800000000000000" pitchFamily="2" charset="77"/>
            </a:endParaRPr>
          </a:p>
        </p:txBody>
      </p:sp>
      <p:sp>
        <p:nvSpPr>
          <p:cNvPr id="95" name="TextBox 6"/>
          <p:cNvSpPr txBox="1"/>
          <p:nvPr/>
        </p:nvSpPr>
        <p:spPr>
          <a:xfrm>
            <a:off x="8159399" y="2143189"/>
            <a:ext cx="3493489" cy="767261"/>
          </a:xfrm>
          <a:prstGeom prst="rect">
            <a:avLst/>
          </a:prstGeom>
          <a:noFill/>
        </p:spPr>
        <p:txBody>
          <a:bodyPr wrap="square" rtlCol="0">
            <a:spAutoFit/>
          </a:bodyPr>
          <a:lstStyle/>
          <a:p>
            <a:pPr marL="0" marR="0" lvl="0" indent="0" algn="l" defTabSz="914400" rtl="0" eaLnBrk="1" fontAlgn="auto" latinLnBrk="0" hangingPunct="1">
              <a:lnSpc>
                <a:spcPts val="1800"/>
              </a:lnSpc>
              <a:spcBef>
                <a:spcPts val="0"/>
              </a:spcBef>
              <a:spcAft>
                <a:spcPts val="0"/>
              </a:spcAft>
              <a:buClrTx/>
              <a:buSzTx/>
              <a:buFontTx/>
              <a:buNone/>
              <a:tabLst/>
              <a:defRPr/>
            </a:pPr>
            <a:r>
              <a:rPr lang="en-US" altLang="zh-CN" sz="1400" spc="-15" dirty="0" err="1">
                <a:solidFill>
                  <a:prstClr val="black"/>
                </a:solidFill>
                <a:ea typeface="HarmonyOS Sans SC Light" panose="00000400000000000000" pitchFamily="2" charset="-122"/>
                <a:cs typeface="Poppins" panose="00000800000000000000" pitchFamily="2" charset="77"/>
              </a:rPr>
              <a:t>VaR</a:t>
            </a:r>
            <a:r>
              <a:rPr lang="zh-CN" altLang="en-US" sz="1400" spc="-15" dirty="0">
                <a:solidFill>
                  <a:prstClr val="black"/>
                </a:solidFill>
                <a:ea typeface="HarmonyOS Sans SC Light" panose="00000400000000000000" pitchFamily="2" charset="-122"/>
                <a:cs typeface="Poppins" panose="00000800000000000000" pitchFamily="2" charset="77"/>
              </a:rPr>
              <a:t>被广泛应用于金融机构、投资公司、基金管理公司等，以帮助它们更好地管理风险，优化投资组合，并满足监管要求。</a:t>
            </a:r>
            <a:endParaRPr lang="en-US" sz="1400" spc="-15" dirty="0">
              <a:solidFill>
                <a:prstClr val="black"/>
              </a:solidFill>
              <a:ea typeface="HarmonyOS Sans SC Light" panose="00000400000000000000" pitchFamily="2" charset="-122"/>
              <a:cs typeface="Poppins" panose="00000800000000000000" pitchFamily="2" charset="77"/>
            </a:endParaRPr>
          </a:p>
        </p:txBody>
      </p:sp>
      <p:cxnSp>
        <p:nvCxnSpPr>
          <p:cNvPr id="100" name="直接连接符 99"/>
          <p:cNvCxnSpPr/>
          <p:nvPr/>
        </p:nvCxnSpPr>
        <p:spPr>
          <a:xfrm>
            <a:off x="8368654" y="2066918"/>
            <a:ext cx="2124206"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TextBox 30"/>
          <p:cNvSpPr txBox="1"/>
          <p:nvPr/>
        </p:nvSpPr>
        <p:spPr>
          <a:xfrm>
            <a:off x="47619" y="5842485"/>
            <a:ext cx="2430071" cy="338554"/>
          </a:xfrm>
          <a:prstGeom prst="rect">
            <a:avLst/>
          </a:prstGeom>
          <a:noFill/>
        </p:spPr>
        <p:txBody>
          <a:bodyPr wrap="square"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15" normalizeH="0" baseline="0" noProof="0" dirty="0">
                <a:ln>
                  <a:noFill/>
                </a:ln>
                <a:solidFill>
                  <a:srgbClr val="FFFFFF"/>
                </a:solidFill>
                <a:effectLst/>
                <a:uLnTx/>
                <a:uFillTx/>
                <a:latin typeface="HarmonyOS Sans SC Black" panose="00000A00000000000000" pitchFamily="2" charset="-122"/>
                <a:ea typeface="HarmonyOS Sans SC Black" panose="00000A00000000000000" pitchFamily="2" charset="-122"/>
                <a:cs typeface="Poppins" panose="00000800000000000000" pitchFamily="2" charset="77"/>
              </a:rPr>
              <a:t>品牌还附着特定的文化</a:t>
            </a:r>
            <a:endParaRPr kumimoji="0" lang="en-US" sz="1600" b="0" i="0" u="none" strike="noStrike" kern="1200" cap="none" spc="-15" normalizeH="0" baseline="0" noProof="0" dirty="0">
              <a:ln>
                <a:noFill/>
              </a:ln>
              <a:solidFill>
                <a:srgbClr val="FFFFFF"/>
              </a:solidFill>
              <a:effectLst/>
              <a:uLnTx/>
              <a:uFillTx/>
              <a:latin typeface="HarmonyOS Sans SC Black" panose="00000A00000000000000" pitchFamily="2" charset="-122"/>
              <a:ea typeface="HarmonyOS Sans SC Black" panose="00000A00000000000000" pitchFamily="2" charset="-122"/>
              <a:cs typeface="Poppins" panose="00000800000000000000" pitchFamily="2" charset="77"/>
            </a:endParaRPr>
          </a:p>
        </p:txBody>
      </p:sp>
      <p:sp>
        <p:nvSpPr>
          <p:cNvPr id="38" name="Freeform 2">
            <a:extLst>
              <a:ext uri="{FF2B5EF4-FFF2-40B4-BE49-F238E27FC236}">
                <a16:creationId xmlns:a16="http://schemas.microsoft.com/office/drawing/2014/main" id="{EC25EDCF-0DBF-A434-8A67-E3A38263DBAD}"/>
              </a:ext>
            </a:extLst>
          </p:cNvPr>
          <p:cNvSpPr>
            <a:spLocks noChangeArrowheads="1"/>
          </p:cNvSpPr>
          <p:nvPr/>
        </p:nvSpPr>
        <p:spPr bwMode="auto">
          <a:xfrm rot="5400000">
            <a:off x="2468323" y="3321925"/>
            <a:ext cx="989658" cy="5423383"/>
          </a:xfrm>
          <a:prstGeom prst="round2SameRect">
            <a:avLst>
              <a:gd name="adj1" fmla="val 50000"/>
              <a:gd name="adj2" fmla="val 0"/>
            </a:avLst>
          </a:prstGeom>
          <a:solidFill>
            <a:schemeClr val="accent1"/>
          </a:solidFill>
          <a:ln>
            <a:noFill/>
          </a:ln>
          <a:effectLst/>
        </p:spPr>
        <p:txBody>
          <a:bodyPr wrap="none" anchor="ctr"/>
          <a:lstStyle/>
          <a:p>
            <a:endParaRPr lang="en-US" sz="3265" dirty="0">
              <a:latin typeface="Montserrat" panose="02000505000000020004" pitchFamily="2" charset="0"/>
            </a:endParaRPr>
          </a:p>
        </p:txBody>
      </p:sp>
      <p:sp>
        <p:nvSpPr>
          <p:cNvPr id="41" name="Freeform 2">
            <a:extLst>
              <a:ext uri="{FF2B5EF4-FFF2-40B4-BE49-F238E27FC236}">
                <a16:creationId xmlns:a16="http://schemas.microsoft.com/office/drawing/2014/main" id="{BB37D478-10BE-B9BF-1B14-33A8C8974096}"/>
              </a:ext>
            </a:extLst>
          </p:cNvPr>
          <p:cNvSpPr>
            <a:spLocks noChangeArrowheads="1"/>
          </p:cNvSpPr>
          <p:nvPr/>
        </p:nvSpPr>
        <p:spPr bwMode="auto">
          <a:xfrm rot="16200000" flipH="1">
            <a:off x="8481456" y="3243352"/>
            <a:ext cx="1000582" cy="5569606"/>
          </a:xfrm>
          <a:prstGeom prst="round2SameRect">
            <a:avLst>
              <a:gd name="adj1" fmla="val 50000"/>
              <a:gd name="adj2" fmla="val 0"/>
            </a:avLst>
          </a:prstGeom>
          <a:solidFill>
            <a:schemeClr val="accent2"/>
          </a:solidFill>
          <a:ln>
            <a:noFill/>
          </a:ln>
          <a:effectLst/>
        </p:spPr>
        <p:txBody>
          <a:bodyPr wrap="none" anchor="ctr"/>
          <a:lstStyle/>
          <a:p>
            <a:endParaRPr lang="en-US" sz="3265" dirty="0">
              <a:latin typeface="Montserrat" panose="02000505000000020004" pitchFamily="2" charset="0"/>
            </a:endParaRPr>
          </a:p>
        </p:txBody>
      </p:sp>
      <p:grpSp>
        <p:nvGrpSpPr>
          <p:cNvPr id="47" name="组合 46">
            <a:extLst>
              <a:ext uri="{FF2B5EF4-FFF2-40B4-BE49-F238E27FC236}">
                <a16:creationId xmlns:a16="http://schemas.microsoft.com/office/drawing/2014/main" id="{36145FCC-BE94-B762-FA94-64A163BFD626}"/>
              </a:ext>
            </a:extLst>
          </p:cNvPr>
          <p:cNvGrpSpPr/>
          <p:nvPr/>
        </p:nvGrpSpPr>
        <p:grpSpPr>
          <a:xfrm>
            <a:off x="6749301" y="5713973"/>
            <a:ext cx="1819337" cy="644216"/>
            <a:chOff x="4860846" y="5713975"/>
            <a:chExt cx="1819337" cy="644216"/>
          </a:xfrm>
        </p:grpSpPr>
        <p:sp>
          <p:nvSpPr>
            <p:cNvPr id="42" name="Freeform 20">
              <a:extLst>
                <a:ext uri="{FF2B5EF4-FFF2-40B4-BE49-F238E27FC236}">
                  <a16:creationId xmlns:a16="http://schemas.microsoft.com/office/drawing/2014/main" id="{984132BB-32FC-B872-3CA2-9BEBF231F2D2}"/>
                </a:ext>
              </a:extLst>
            </p:cNvPr>
            <p:cNvSpPr>
              <a:spLocks noChangeArrowheads="1"/>
            </p:cNvSpPr>
            <p:nvPr/>
          </p:nvSpPr>
          <p:spPr bwMode="auto">
            <a:xfrm>
              <a:off x="4860846" y="5713975"/>
              <a:ext cx="625522" cy="625522"/>
            </a:xfrm>
            <a:custGeom>
              <a:avLst/>
              <a:gdLst>
                <a:gd name="T0" fmla="*/ 0 w 2817"/>
                <a:gd name="T1" fmla="*/ 1408 h 2817"/>
                <a:gd name="T2" fmla="*/ 0 w 2817"/>
                <a:gd name="T3" fmla="*/ 1408 h 2817"/>
                <a:gd name="T4" fmla="*/ 1408 w 2817"/>
                <a:gd name="T5" fmla="*/ 0 h 2817"/>
                <a:gd name="T6" fmla="*/ 1408 w 2817"/>
                <a:gd name="T7" fmla="*/ 0 h 2817"/>
                <a:gd name="T8" fmla="*/ 2816 w 2817"/>
                <a:gd name="T9" fmla="*/ 1408 h 2817"/>
                <a:gd name="T10" fmla="*/ 2816 w 2817"/>
                <a:gd name="T11" fmla="*/ 1408 h 2817"/>
                <a:gd name="T12" fmla="*/ 1408 w 2817"/>
                <a:gd name="T13" fmla="*/ 2816 h 2817"/>
                <a:gd name="T14" fmla="*/ 1408 w 2817"/>
                <a:gd name="T15" fmla="*/ 2816 h 2817"/>
                <a:gd name="T16" fmla="*/ 0 w 2817"/>
                <a:gd name="T17" fmla="*/ 1408 h 2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7" h="2817">
                  <a:moveTo>
                    <a:pt x="0" y="1408"/>
                  </a:moveTo>
                  <a:lnTo>
                    <a:pt x="0" y="1408"/>
                  </a:lnTo>
                  <a:cubicBezTo>
                    <a:pt x="0" y="630"/>
                    <a:pt x="630" y="0"/>
                    <a:pt x="1408" y="0"/>
                  </a:cubicBezTo>
                  <a:lnTo>
                    <a:pt x="1408" y="0"/>
                  </a:lnTo>
                  <a:cubicBezTo>
                    <a:pt x="2186" y="0"/>
                    <a:pt x="2816" y="630"/>
                    <a:pt x="2816" y="1408"/>
                  </a:cubicBezTo>
                  <a:lnTo>
                    <a:pt x="2816" y="1408"/>
                  </a:lnTo>
                  <a:cubicBezTo>
                    <a:pt x="2816" y="2186"/>
                    <a:pt x="2186" y="2816"/>
                    <a:pt x="1408" y="2816"/>
                  </a:cubicBezTo>
                  <a:lnTo>
                    <a:pt x="1408" y="2816"/>
                  </a:lnTo>
                  <a:cubicBezTo>
                    <a:pt x="630" y="2816"/>
                    <a:pt x="0" y="2186"/>
                    <a:pt x="0" y="1408"/>
                  </a:cubicBezTo>
                </a:path>
              </a:pathLst>
            </a:custGeom>
            <a:solidFill>
              <a:schemeClr val="bg1"/>
            </a:solidFill>
            <a:ln>
              <a:noFill/>
            </a:ln>
            <a:effectLst/>
          </p:spPr>
          <p:txBody>
            <a:bodyPr wrap="none" anchor="ctr"/>
            <a:lstStyle/>
            <a:p>
              <a:endParaRPr lang="en-US" sz="3265" dirty="0">
                <a:latin typeface="Montserrat" panose="02000505000000020004" pitchFamily="2" charset="0"/>
              </a:endParaRPr>
            </a:p>
          </p:txBody>
        </p:sp>
        <p:sp>
          <p:nvSpPr>
            <p:cNvPr id="43" name="Freeform: Shape 23">
              <a:extLst>
                <a:ext uri="{FF2B5EF4-FFF2-40B4-BE49-F238E27FC236}">
                  <a16:creationId xmlns:a16="http://schemas.microsoft.com/office/drawing/2014/main" id="{28E98F9F-6984-4BBE-45F6-BDC45B0EE91D}"/>
                </a:ext>
              </a:extLst>
            </p:cNvPr>
            <p:cNvSpPr>
              <a:spLocks noChangeArrowheads="1"/>
            </p:cNvSpPr>
            <p:nvPr/>
          </p:nvSpPr>
          <p:spPr bwMode="auto">
            <a:xfrm>
              <a:off x="5008661" y="5861791"/>
              <a:ext cx="328692" cy="329669"/>
            </a:xfrm>
            <a:custGeom>
              <a:avLst/>
              <a:gdLst>
                <a:gd name="connsiteX0" fmla="*/ 0 w 1309660"/>
                <a:gd name="connsiteY0" fmla="*/ 436847 h 1313555"/>
                <a:gd name="connsiteX1" fmla="*/ 202794 w 1309660"/>
                <a:gd name="connsiteY1" fmla="*/ 640527 h 1313555"/>
                <a:gd name="connsiteX2" fmla="*/ 390534 w 1309660"/>
                <a:gd name="connsiteY2" fmla="*/ 452787 h 1313555"/>
                <a:gd name="connsiteX3" fmla="*/ 554363 w 1309660"/>
                <a:gd name="connsiteY3" fmla="*/ 758307 h 1313555"/>
                <a:gd name="connsiteX4" fmla="*/ 860768 w 1309660"/>
                <a:gd name="connsiteY4" fmla="*/ 923907 h 1313555"/>
                <a:gd name="connsiteX5" fmla="*/ 673029 w 1309660"/>
                <a:gd name="connsiteY5" fmla="*/ 1110761 h 1313555"/>
                <a:gd name="connsiteX6" fmla="*/ 876708 w 1309660"/>
                <a:gd name="connsiteY6" fmla="*/ 1313555 h 1313555"/>
                <a:gd name="connsiteX7" fmla="*/ 45164 w 1309660"/>
                <a:gd name="connsiteY7" fmla="*/ 1268392 h 1313555"/>
                <a:gd name="connsiteX8" fmla="*/ 621740 w 1309660"/>
                <a:gd name="connsiteY8" fmla="*/ 218423 h 1313555"/>
                <a:gd name="connsiteX9" fmla="*/ 785312 w 1309660"/>
                <a:gd name="connsiteY9" fmla="*/ 524346 h 1313555"/>
                <a:gd name="connsiteX10" fmla="*/ 1091235 w 1309660"/>
                <a:gd name="connsiteY10" fmla="*/ 687918 h 1313555"/>
                <a:gd name="connsiteX11" fmla="*/ 945347 w 1309660"/>
                <a:gd name="connsiteY11" fmla="*/ 833806 h 1313555"/>
                <a:gd name="connsiteX12" fmla="*/ 640308 w 1309660"/>
                <a:gd name="connsiteY12" fmla="*/ 670234 h 1313555"/>
                <a:gd name="connsiteX13" fmla="*/ 475852 w 1309660"/>
                <a:gd name="connsiteY13" fmla="*/ 364311 h 1313555"/>
                <a:gd name="connsiteX14" fmla="*/ 840838 w 1309660"/>
                <a:gd name="connsiteY14" fmla="*/ 0 h 1313555"/>
                <a:gd name="connsiteX15" fmla="*/ 1004175 w 1309660"/>
                <a:gd name="connsiteY15" fmla="*/ 305485 h 1313555"/>
                <a:gd name="connsiteX16" fmla="*/ 1309660 w 1309660"/>
                <a:gd name="connsiteY16" fmla="*/ 468822 h 1313555"/>
                <a:gd name="connsiteX17" fmla="*/ 1163981 w 1309660"/>
                <a:gd name="connsiteY17" fmla="*/ 615384 h 1313555"/>
                <a:gd name="connsiteX18" fmla="*/ 858496 w 1309660"/>
                <a:gd name="connsiteY18" fmla="*/ 451164 h 1313555"/>
                <a:gd name="connsiteX19" fmla="*/ 694276 w 1309660"/>
                <a:gd name="connsiteY19" fmla="*/ 145679 h 1313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09660" h="1313555">
                  <a:moveTo>
                    <a:pt x="0" y="436847"/>
                  </a:moveTo>
                  <a:lnTo>
                    <a:pt x="202794" y="640527"/>
                  </a:lnTo>
                  <a:lnTo>
                    <a:pt x="390534" y="452787"/>
                  </a:lnTo>
                  <a:lnTo>
                    <a:pt x="554363" y="758307"/>
                  </a:lnTo>
                  <a:lnTo>
                    <a:pt x="860768" y="923907"/>
                  </a:lnTo>
                  <a:lnTo>
                    <a:pt x="673029" y="1110761"/>
                  </a:lnTo>
                  <a:lnTo>
                    <a:pt x="876708" y="1313555"/>
                  </a:lnTo>
                  <a:lnTo>
                    <a:pt x="45164" y="1268392"/>
                  </a:lnTo>
                  <a:close/>
                  <a:moveTo>
                    <a:pt x="621740" y="218423"/>
                  </a:moveTo>
                  <a:lnTo>
                    <a:pt x="785312" y="524346"/>
                  </a:lnTo>
                  <a:lnTo>
                    <a:pt x="1091235" y="687918"/>
                  </a:lnTo>
                  <a:lnTo>
                    <a:pt x="945347" y="833806"/>
                  </a:lnTo>
                  <a:lnTo>
                    <a:pt x="640308" y="670234"/>
                  </a:lnTo>
                  <a:lnTo>
                    <a:pt x="475852" y="364311"/>
                  </a:lnTo>
                  <a:close/>
                  <a:moveTo>
                    <a:pt x="840838" y="0"/>
                  </a:moveTo>
                  <a:lnTo>
                    <a:pt x="1004175" y="305485"/>
                  </a:lnTo>
                  <a:lnTo>
                    <a:pt x="1309660" y="468822"/>
                  </a:lnTo>
                  <a:lnTo>
                    <a:pt x="1163981" y="615384"/>
                  </a:lnTo>
                  <a:lnTo>
                    <a:pt x="858496" y="451164"/>
                  </a:lnTo>
                  <a:lnTo>
                    <a:pt x="694276" y="145679"/>
                  </a:lnTo>
                  <a:close/>
                </a:path>
              </a:pathLst>
            </a:custGeom>
            <a:solidFill>
              <a:schemeClr val="accent2"/>
            </a:solidFill>
            <a:ln>
              <a:noFill/>
            </a:ln>
            <a:effectLst/>
          </p:spPr>
          <p:txBody>
            <a:bodyPr wrap="square" anchor="ctr">
              <a:noAutofit/>
            </a:bodyPr>
            <a:lstStyle/>
            <a:p>
              <a:endParaRPr lang="en-US" sz="3265" dirty="0">
                <a:latin typeface="Montserrat" panose="02000505000000020004" pitchFamily="2" charset="0"/>
              </a:endParaRPr>
            </a:p>
          </p:txBody>
        </p:sp>
        <p:sp>
          <p:nvSpPr>
            <p:cNvPr id="44" name="Freeform: Shape 26">
              <a:extLst>
                <a:ext uri="{FF2B5EF4-FFF2-40B4-BE49-F238E27FC236}">
                  <a16:creationId xmlns:a16="http://schemas.microsoft.com/office/drawing/2014/main" id="{965C89A0-6DC1-02E7-AC85-ECB7B89D14B5}"/>
                </a:ext>
              </a:extLst>
            </p:cNvPr>
            <p:cNvSpPr>
              <a:spLocks noChangeArrowheads="1"/>
            </p:cNvSpPr>
            <p:nvPr/>
          </p:nvSpPr>
          <p:spPr bwMode="auto">
            <a:xfrm>
              <a:off x="5630020" y="5764879"/>
              <a:ext cx="1050163" cy="593312"/>
            </a:xfrm>
            <a:custGeom>
              <a:avLst/>
              <a:gdLst>
                <a:gd name="connsiteX0" fmla="*/ 2920503 w 4184335"/>
                <a:gd name="connsiteY0" fmla="*/ 1454337 h 2364031"/>
                <a:gd name="connsiteX1" fmla="*/ 3221847 w 4184335"/>
                <a:gd name="connsiteY1" fmla="*/ 1538394 h 2364031"/>
                <a:gd name="connsiteX2" fmla="*/ 3096883 w 4184335"/>
                <a:gd name="connsiteY2" fmla="*/ 1723062 h 2364031"/>
                <a:gd name="connsiteX3" fmla="*/ 3129675 w 4184335"/>
                <a:gd name="connsiteY3" fmla="*/ 1779611 h 2364031"/>
                <a:gd name="connsiteX4" fmla="*/ 2796437 w 4184335"/>
                <a:gd name="connsiteY4" fmla="*/ 2362772 h 2364031"/>
                <a:gd name="connsiteX5" fmla="*/ 2376343 w 4184335"/>
                <a:gd name="connsiteY5" fmla="*/ 2362772 h 2364031"/>
                <a:gd name="connsiteX6" fmla="*/ 2433065 w 4184335"/>
                <a:gd name="connsiteY6" fmla="*/ 2253209 h 2364031"/>
                <a:gd name="connsiteX7" fmla="*/ 2491559 w 4184335"/>
                <a:gd name="connsiteY7" fmla="*/ 2222283 h 2364031"/>
                <a:gd name="connsiteX8" fmla="*/ 2588163 w 4184335"/>
                <a:gd name="connsiteY8" fmla="*/ 1959861 h 2364031"/>
                <a:gd name="connsiteX9" fmla="*/ 2600571 w 4184335"/>
                <a:gd name="connsiteY9" fmla="*/ 1486263 h 2364031"/>
                <a:gd name="connsiteX10" fmla="*/ 2920503 w 4184335"/>
                <a:gd name="connsiteY10" fmla="*/ 1454337 h 2364031"/>
                <a:gd name="connsiteX11" fmla="*/ 949197 w 4184335"/>
                <a:gd name="connsiteY11" fmla="*/ 1111622 h 2364031"/>
                <a:gd name="connsiteX12" fmla="*/ 1517365 w 4184335"/>
                <a:gd name="connsiteY12" fmla="*/ 1414690 h 2364031"/>
                <a:gd name="connsiteX13" fmla="*/ 1272603 w 4184335"/>
                <a:gd name="connsiteY13" fmla="*/ 1774308 h 2364031"/>
                <a:gd name="connsiteX14" fmla="*/ 1259349 w 4184335"/>
                <a:gd name="connsiteY14" fmla="*/ 1819371 h 2364031"/>
                <a:gd name="connsiteX15" fmla="*/ 1273485 w 4184335"/>
                <a:gd name="connsiteY15" fmla="*/ 1859132 h 2364031"/>
                <a:gd name="connsiteX16" fmla="*/ 1288507 w 4184335"/>
                <a:gd name="connsiteY16" fmla="*/ 1879454 h 2364031"/>
                <a:gd name="connsiteX17" fmla="*/ 798981 w 4184335"/>
                <a:gd name="connsiteY17" fmla="*/ 2362773 h 2364031"/>
                <a:gd name="connsiteX18" fmla="*/ 359822 w 4184335"/>
                <a:gd name="connsiteY18" fmla="*/ 2362773 h 2364031"/>
                <a:gd name="connsiteX19" fmla="*/ 384563 w 4184335"/>
                <a:gd name="connsiteY19" fmla="*/ 2308875 h 2364031"/>
                <a:gd name="connsiteX20" fmla="*/ 488831 w 4184335"/>
                <a:gd name="connsiteY20" fmla="*/ 2220517 h 2364031"/>
                <a:gd name="connsiteX21" fmla="*/ 660253 w 4184335"/>
                <a:gd name="connsiteY21" fmla="*/ 1985484 h 2364031"/>
                <a:gd name="connsiteX22" fmla="*/ 949197 w 4184335"/>
                <a:gd name="connsiteY22" fmla="*/ 1111622 h 2364031"/>
                <a:gd name="connsiteX23" fmla="*/ 60126 w 4184335"/>
                <a:gd name="connsiteY23" fmla="*/ 0 h 2364031"/>
                <a:gd name="connsiteX24" fmla="*/ 452713 w 4184335"/>
                <a:gd name="connsiteY24" fmla="*/ 84082 h 2364031"/>
                <a:gd name="connsiteX25" fmla="*/ 820541 w 4184335"/>
                <a:gd name="connsiteY25" fmla="*/ 50449 h 2364031"/>
                <a:gd name="connsiteX26" fmla="*/ 813469 w 4184335"/>
                <a:gd name="connsiteY26" fmla="*/ 150462 h 2364031"/>
                <a:gd name="connsiteX27" fmla="*/ 1759567 w 4184335"/>
                <a:gd name="connsiteY27" fmla="*/ 260210 h 2364031"/>
                <a:gd name="connsiteX28" fmla="*/ 2008029 w 4184335"/>
                <a:gd name="connsiteY28" fmla="*/ 180554 h 2364031"/>
                <a:gd name="connsiteX29" fmla="*/ 2024829 w 4184335"/>
                <a:gd name="connsiteY29" fmla="*/ 221267 h 2364031"/>
                <a:gd name="connsiteX30" fmla="*/ 2377627 w 4184335"/>
                <a:gd name="connsiteY30" fmla="*/ 84967 h 2364031"/>
                <a:gd name="connsiteX31" fmla="*/ 2428027 w 4184335"/>
                <a:gd name="connsiteY31" fmla="*/ 133645 h 2364031"/>
                <a:gd name="connsiteX32" fmla="*/ 2864823 w 4184335"/>
                <a:gd name="connsiteY32" fmla="*/ 41598 h 2364031"/>
                <a:gd name="connsiteX33" fmla="*/ 2905497 w 4184335"/>
                <a:gd name="connsiteY33" fmla="*/ 132760 h 2364031"/>
                <a:gd name="connsiteX34" fmla="*/ 3824185 w 4184335"/>
                <a:gd name="connsiteY34" fmla="*/ 841700 h 2364031"/>
                <a:gd name="connsiteX35" fmla="*/ 3974501 w 4184335"/>
                <a:gd name="connsiteY35" fmla="*/ 1495766 h 2364031"/>
                <a:gd name="connsiteX36" fmla="*/ 4075299 w 4184335"/>
                <a:gd name="connsiteY36" fmla="*/ 1532938 h 2364031"/>
                <a:gd name="connsiteX37" fmla="*/ 4179637 w 4184335"/>
                <a:gd name="connsiteY37" fmla="*/ 2141866 h 2364031"/>
                <a:gd name="connsiteX38" fmla="*/ 4153109 w 4184335"/>
                <a:gd name="connsiteY38" fmla="*/ 2269316 h 2364031"/>
                <a:gd name="connsiteX39" fmla="*/ 4087679 w 4184335"/>
                <a:gd name="connsiteY39" fmla="*/ 2364018 h 2364031"/>
                <a:gd name="connsiteX40" fmla="*/ 3747259 w 4184335"/>
                <a:gd name="connsiteY40" fmla="*/ 2364018 h 2364031"/>
                <a:gd name="connsiteX41" fmla="*/ 3788817 w 4184335"/>
                <a:gd name="connsiteY41" fmla="*/ 2279051 h 2364031"/>
                <a:gd name="connsiteX42" fmla="*/ 3817997 w 4184335"/>
                <a:gd name="connsiteY42" fmla="*/ 2141866 h 2364031"/>
                <a:gd name="connsiteX43" fmla="*/ 3223811 w 4184335"/>
                <a:gd name="connsiteY43" fmla="*/ 1410799 h 2364031"/>
                <a:gd name="connsiteX44" fmla="*/ 2389121 w 4184335"/>
                <a:gd name="connsiteY44" fmla="*/ 1443547 h 2364031"/>
                <a:gd name="connsiteX45" fmla="*/ 2111481 w 4184335"/>
                <a:gd name="connsiteY45" fmla="*/ 894804 h 2364031"/>
                <a:gd name="connsiteX46" fmla="*/ 2260027 w 4184335"/>
                <a:gd name="connsiteY46" fmla="*/ 1478064 h 2364031"/>
                <a:gd name="connsiteX47" fmla="*/ 2186639 w 4184335"/>
                <a:gd name="connsiteY47" fmla="*/ 1694906 h 2364031"/>
                <a:gd name="connsiteX48" fmla="*/ 2237037 w 4184335"/>
                <a:gd name="connsiteY48" fmla="*/ 1752436 h 2364031"/>
                <a:gd name="connsiteX49" fmla="*/ 2130933 w 4184335"/>
                <a:gd name="connsiteY49" fmla="*/ 2364018 h 2364031"/>
                <a:gd name="connsiteX50" fmla="*/ 1652579 w 4184335"/>
                <a:gd name="connsiteY50" fmla="*/ 2364018 h 2364031"/>
                <a:gd name="connsiteX51" fmla="*/ 1753377 w 4184335"/>
                <a:gd name="connsiteY51" fmla="*/ 2038312 h 2364031"/>
                <a:gd name="connsiteX52" fmla="*/ 1727737 w 4184335"/>
                <a:gd name="connsiteY52" fmla="*/ 1453282 h 2364031"/>
                <a:gd name="connsiteX53" fmla="*/ 1504917 w 4184335"/>
                <a:gd name="connsiteY53" fmla="*/ 1263878 h 2364031"/>
                <a:gd name="connsiteX54" fmla="*/ 764837 w 4184335"/>
                <a:gd name="connsiteY54" fmla="*/ 1018714 h 2364031"/>
                <a:gd name="connsiteX55" fmla="*/ 28294 w 4184335"/>
                <a:gd name="connsiteY55" fmla="*/ 516880 h 2364031"/>
                <a:gd name="connsiteX56" fmla="*/ 30063 w 4184335"/>
                <a:gd name="connsiteY56" fmla="*/ 458465 h 2364031"/>
                <a:gd name="connsiteX57" fmla="*/ 6189 w 4184335"/>
                <a:gd name="connsiteY57" fmla="*/ 447845 h 2364031"/>
                <a:gd name="connsiteX58" fmla="*/ 0 w 4184335"/>
                <a:gd name="connsiteY58" fmla="*/ 399166 h 2364031"/>
                <a:gd name="connsiteX59" fmla="*/ 258188 w 4184335"/>
                <a:gd name="connsiteY59" fmla="*/ 463776 h 2364031"/>
                <a:gd name="connsiteX60" fmla="*/ 39789 w 4184335"/>
                <a:gd name="connsiteY60" fmla="*/ 216842 h 2364031"/>
                <a:gd name="connsiteX61" fmla="*/ 60126 w 4184335"/>
                <a:gd name="connsiteY61" fmla="*/ 0 h 236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4184335" h="2364031">
                  <a:moveTo>
                    <a:pt x="2920503" y="1454337"/>
                  </a:moveTo>
                  <a:cubicBezTo>
                    <a:pt x="3022727" y="1458996"/>
                    <a:pt x="3132445" y="1480740"/>
                    <a:pt x="3221847" y="1538394"/>
                  </a:cubicBezTo>
                  <a:cubicBezTo>
                    <a:pt x="3221847" y="1538394"/>
                    <a:pt x="3109291" y="1693020"/>
                    <a:pt x="3096883" y="1723062"/>
                  </a:cubicBezTo>
                  <a:cubicBezTo>
                    <a:pt x="3084475" y="1753987"/>
                    <a:pt x="3129675" y="1779611"/>
                    <a:pt x="3129675" y="1779611"/>
                  </a:cubicBezTo>
                  <a:cubicBezTo>
                    <a:pt x="3129675" y="1779611"/>
                    <a:pt x="2897471" y="2031430"/>
                    <a:pt x="2796437" y="2362772"/>
                  </a:cubicBezTo>
                  <a:lnTo>
                    <a:pt x="2376343" y="2362772"/>
                  </a:lnTo>
                  <a:cubicBezTo>
                    <a:pt x="2376343" y="2362772"/>
                    <a:pt x="2386979" y="2286785"/>
                    <a:pt x="2433065" y="2253209"/>
                  </a:cubicBezTo>
                  <a:cubicBezTo>
                    <a:pt x="2449903" y="2241722"/>
                    <a:pt x="2488013" y="2231119"/>
                    <a:pt x="2491559" y="2222283"/>
                  </a:cubicBezTo>
                  <a:cubicBezTo>
                    <a:pt x="2499535" y="2209030"/>
                    <a:pt x="2562461" y="2080027"/>
                    <a:pt x="2588163" y="1959861"/>
                  </a:cubicBezTo>
                  <a:cubicBezTo>
                    <a:pt x="2628931" y="1768124"/>
                    <a:pt x="2600571" y="1486263"/>
                    <a:pt x="2600571" y="1486263"/>
                  </a:cubicBezTo>
                  <a:cubicBezTo>
                    <a:pt x="2600571" y="1486263"/>
                    <a:pt x="2750129" y="1446571"/>
                    <a:pt x="2920503" y="1454337"/>
                  </a:cubicBezTo>
                  <a:close/>
                  <a:moveTo>
                    <a:pt x="949197" y="1111622"/>
                  </a:moveTo>
                  <a:cubicBezTo>
                    <a:pt x="949197" y="1111622"/>
                    <a:pt x="1261115" y="1151383"/>
                    <a:pt x="1517365" y="1414690"/>
                  </a:cubicBezTo>
                  <a:lnTo>
                    <a:pt x="1272603" y="1774308"/>
                  </a:lnTo>
                  <a:cubicBezTo>
                    <a:pt x="1262883" y="1787562"/>
                    <a:pt x="1258465" y="1803466"/>
                    <a:pt x="1259349" y="1819371"/>
                  </a:cubicBezTo>
                  <a:cubicBezTo>
                    <a:pt x="1260231" y="1832624"/>
                    <a:pt x="1264649" y="1847645"/>
                    <a:pt x="1273485" y="1859132"/>
                  </a:cubicBezTo>
                  <a:lnTo>
                    <a:pt x="1288507" y="1879454"/>
                  </a:lnTo>
                  <a:cubicBezTo>
                    <a:pt x="972171" y="2064123"/>
                    <a:pt x="798981" y="2362773"/>
                    <a:pt x="798981" y="2362773"/>
                  </a:cubicBezTo>
                  <a:lnTo>
                    <a:pt x="359822" y="2362773"/>
                  </a:lnTo>
                  <a:cubicBezTo>
                    <a:pt x="359822" y="2362773"/>
                    <a:pt x="376611" y="2321245"/>
                    <a:pt x="384563" y="2308875"/>
                  </a:cubicBezTo>
                  <a:cubicBezTo>
                    <a:pt x="429628" y="2230236"/>
                    <a:pt x="488831" y="2220517"/>
                    <a:pt x="488831" y="2220517"/>
                  </a:cubicBezTo>
                  <a:cubicBezTo>
                    <a:pt x="488831" y="2220517"/>
                    <a:pt x="593098" y="2095048"/>
                    <a:pt x="660253" y="1985484"/>
                  </a:cubicBezTo>
                  <a:cubicBezTo>
                    <a:pt x="929757" y="1542810"/>
                    <a:pt x="949197" y="1111622"/>
                    <a:pt x="949197" y="1111622"/>
                  </a:cubicBezTo>
                  <a:close/>
                  <a:moveTo>
                    <a:pt x="60126" y="0"/>
                  </a:moveTo>
                  <a:cubicBezTo>
                    <a:pt x="60126" y="0"/>
                    <a:pt x="159157" y="100898"/>
                    <a:pt x="452713" y="84082"/>
                  </a:cubicBezTo>
                  <a:cubicBezTo>
                    <a:pt x="766605" y="64610"/>
                    <a:pt x="820541" y="50449"/>
                    <a:pt x="820541" y="50449"/>
                  </a:cubicBezTo>
                  <a:lnTo>
                    <a:pt x="813469" y="150462"/>
                  </a:lnTo>
                  <a:cubicBezTo>
                    <a:pt x="813469" y="150462"/>
                    <a:pt x="1125593" y="338096"/>
                    <a:pt x="1759567" y="260210"/>
                  </a:cubicBezTo>
                  <a:cubicBezTo>
                    <a:pt x="1855061" y="247819"/>
                    <a:pt x="2008029" y="180554"/>
                    <a:pt x="2008029" y="180554"/>
                  </a:cubicBezTo>
                  <a:cubicBezTo>
                    <a:pt x="2008029" y="180554"/>
                    <a:pt x="1998303" y="227463"/>
                    <a:pt x="2024829" y="221267"/>
                  </a:cubicBezTo>
                  <a:cubicBezTo>
                    <a:pt x="2190175" y="183209"/>
                    <a:pt x="2377627" y="84967"/>
                    <a:pt x="2377627" y="84967"/>
                  </a:cubicBezTo>
                  <a:cubicBezTo>
                    <a:pt x="2377627" y="84967"/>
                    <a:pt x="2360827" y="143381"/>
                    <a:pt x="2428027" y="133645"/>
                  </a:cubicBezTo>
                  <a:cubicBezTo>
                    <a:pt x="2524405" y="118599"/>
                    <a:pt x="2864823" y="41598"/>
                    <a:pt x="2864823" y="41598"/>
                  </a:cubicBezTo>
                  <a:cubicBezTo>
                    <a:pt x="2864823" y="41598"/>
                    <a:pt x="2838297" y="123025"/>
                    <a:pt x="2905497" y="132760"/>
                  </a:cubicBezTo>
                  <a:cubicBezTo>
                    <a:pt x="3379431" y="200025"/>
                    <a:pt x="3642923" y="502719"/>
                    <a:pt x="3824185" y="841700"/>
                  </a:cubicBezTo>
                  <a:cubicBezTo>
                    <a:pt x="3932059" y="1042611"/>
                    <a:pt x="3937363" y="1293970"/>
                    <a:pt x="3974501" y="1495766"/>
                  </a:cubicBezTo>
                  <a:cubicBezTo>
                    <a:pt x="3986879" y="1557720"/>
                    <a:pt x="4075299" y="1531168"/>
                    <a:pt x="4075299" y="1532938"/>
                  </a:cubicBezTo>
                  <a:cubicBezTo>
                    <a:pt x="4075299" y="1738274"/>
                    <a:pt x="4179637" y="2141866"/>
                    <a:pt x="4179637" y="2141866"/>
                  </a:cubicBezTo>
                  <a:cubicBezTo>
                    <a:pt x="4179637" y="2141866"/>
                    <a:pt x="4200857" y="2198510"/>
                    <a:pt x="4153109" y="2269316"/>
                  </a:cubicBezTo>
                  <a:cubicBezTo>
                    <a:pt x="4106247" y="2340121"/>
                    <a:pt x="4087679" y="2364018"/>
                    <a:pt x="4087679" y="2364018"/>
                  </a:cubicBezTo>
                  <a:lnTo>
                    <a:pt x="3747259" y="2364018"/>
                  </a:lnTo>
                  <a:cubicBezTo>
                    <a:pt x="3765829" y="2302063"/>
                    <a:pt x="3788817" y="2279051"/>
                    <a:pt x="3788817" y="2279051"/>
                  </a:cubicBezTo>
                  <a:cubicBezTo>
                    <a:pt x="3822417" y="2232142"/>
                    <a:pt x="3817997" y="2141866"/>
                    <a:pt x="3817997" y="2141866"/>
                  </a:cubicBezTo>
                  <a:cubicBezTo>
                    <a:pt x="3688903" y="1805540"/>
                    <a:pt x="3582797" y="1546214"/>
                    <a:pt x="3223811" y="1410799"/>
                  </a:cubicBezTo>
                  <a:cubicBezTo>
                    <a:pt x="2855097" y="1271843"/>
                    <a:pt x="2389121" y="1443547"/>
                    <a:pt x="2389121" y="1443547"/>
                  </a:cubicBezTo>
                  <a:cubicBezTo>
                    <a:pt x="2407689" y="1006323"/>
                    <a:pt x="2111481" y="894804"/>
                    <a:pt x="2111481" y="894804"/>
                  </a:cubicBezTo>
                  <a:cubicBezTo>
                    <a:pt x="2315733" y="1139083"/>
                    <a:pt x="2260027" y="1478064"/>
                    <a:pt x="2260027" y="1478064"/>
                  </a:cubicBezTo>
                  <a:cubicBezTo>
                    <a:pt x="2229965" y="1534709"/>
                    <a:pt x="2198133" y="1624986"/>
                    <a:pt x="2186639" y="1694906"/>
                  </a:cubicBezTo>
                  <a:cubicBezTo>
                    <a:pt x="2180449" y="1736504"/>
                    <a:pt x="2237037" y="1752436"/>
                    <a:pt x="2237037" y="1752436"/>
                  </a:cubicBezTo>
                  <a:cubicBezTo>
                    <a:pt x="2153923" y="1985208"/>
                    <a:pt x="2093797" y="2366673"/>
                    <a:pt x="2130933" y="2364018"/>
                  </a:cubicBezTo>
                  <a:lnTo>
                    <a:pt x="1652579" y="2364018"/>
                  </a:lnTo>
                  <a:cubicBezTo>
                    <a:pt x="1692367" y="2187889"/>
                    <a:pt x="1784325" y="2285247"/>
                    <a:pt x="1753377" y="2038312"/>
                  </a:cubicBezTo>
                  <a:cubicBezTo>
                    <a:pt x="1702093" y="1640032"/>
                    <a:pt x="1727737" y="1453282"/>
                    <a:pt x="1727737" y="1453282"/>
                  </a:cubicBezTo>
                  <a:cubicBezTo>
                    <a:pt x="1727737" y="1453282"/>
                    <a:pt x="1574769" y="1314327"/>
                    <a:pt x="1504917" y="1263878"/>
                  </a:cubicBezTo>
                  <a:cubicBezTo>
                    <a:pt x="1091993" y="962954"/>
                    <a:pt x="764837" y="1018714"/>
                    <a:pt x="764837" y="1018714"/>
                  </a:cubicBezTo>
                  <a:cubicBezTo>
                    <a:pt x="579154" y="678848"/>
                    <a:pt x="28294" y="516880"/>
                    <a:pt x="28294" y="516880"/>
                  </a:cubicBezTo>
                  <a:lnTo>
                    <a:pt x="30063" y="458465"/>
                  </a:lnTo>
                  <a:lnTo>
                    <a:pt x="6189" y="447845"/>
                  </a:lnTo>
                  <a:lnTo>
                    <a:pt x="0" y="399166"/>
                  </a:lnTo>
                  <a:cubicBezTo>
                    <a:pt x="175072" y="395626"/>
                    <a:pt x="258188" y="463776"/>
                    <a:pt x="258188" y="463776"/>
                  </a:cubicBezTo>
                  <a:cubicBezTo>
                    <a:pt x="248461" y="299153"/>
                    <a:pt x="129094" y="314199"/>
                    <a:pt x="39789" y="216842"/>
                  </a:cubicBezTo>
                  <a:cubicBezTo>
                    <a:pt x="-38021" y="130990"/>
                    <a:pt x="60126" y="0"/>
                    <a:pt x="60126" y="0"/>
                  </a:cubicBezTo>
                  <a:close/>
                </a:path>
              </a:pathLst>
            </a:custGeom>
            <a:solidFill>
              <a:schemeClr val="bg1"/>
            </a:solidFill>
            <a:ln>
              <a:noFill/>
            </a:ln>
            <a:effectLst/>
          </p:spPr>
          <p:txBody>
            <a:bodyPr wrap="square" anchor="ctr">
              <a:noAutofit/>
            </a:bodyPr>
            <a:lstStyle/>
            <a:p>
              <a:endParaRPr lang="en-US" sz="3265" dirty="0">
                <a:latin typeface="Montserrat" panose="02000505000000020004" pitchFamily="2" charset="0"/>
              </a:endParaRPr>
            </a:p>
          </p:txBody>
        </p:sp>
      </p:grpSp>
      <p:sp>
        <p:nvSpPr>
          <p:cNvPr id="45" name="TextBox 30">
            <a:extLst>
              <a:ext uri="{FF2B5EF4-FFF2-40B4-BE49-F238E27FC236}">
                <a16:creationId xmlns:a16="http://schemas.microsoft.com/office/drawing/2014/main" id="{73585C8C-3ED5-D1E1-D4B2-0DD8DFB5CBD0}"/>
              </a:ext>
            </a:extLst>
          </p:cNvPr>
          <p:cNvSpPr txBox="1"/>
          <p:nvPr/>
        </p:nvSpPr>
        <p:spPr>
          <a:xfrm>
            <a:off x="9554333" y="5861789"/>
            <a:ext cx="2430071" cy="338554"/>
          </a:xfrm>
          <a:prstGeom prst="rect">
            <a:avLst/>
          </a:prstGeom>
          <a:noFill/>
        </p:spPr>
        <p:txBody>
          <a:bodyPr wrap="square" rtlCol="0" anchor="ctr">
            <a:spAutoFit/>
          </a:bodyPr>
          <a:lstStyle/>
          <a:p>
            <a:r>
              <a:rPr lang="zh-CN" altLang="en-US" sz="1600" spc="-15" dirty="0">
                <a:solidFill>
                  <a:schemeClr val="bg1"/>
                </a:solidFill>
                <a:latin typeface="HarmonyOS Sans SC Black" panose="00000A00000000000000" pitchFamily="2" charset="-122"/>
                <a:ea typeface="HarmonyOS Sans SC Black" panose="00000A00000000000000" pitchFamily="2" charset="-122"/>
                <a:cs typeface="Poppins" panose="00000800000000000000" pitchFamily="2" charset="77"/>
              </a:rPr>
              <a:t>缺点</a:t>
            </a:r>
            <a:endParaRPr lang="en-US" sz="1600" spc="-15" dirty="0">
              <a:solidFill>
                <a:schemeClr val="bg1"/>
              </a:solidFill>
              <a:latin typeface="HarmonyOS Sans SC Black" panose="00000A00000000000000" pitchFamily="2" charset="-122"/>
              <a:ea typeface="HarmonyOS Sans SC Black" panose="00000A00000000000000" pitchFamily="2" charset="-122"/>
              <a:cs typeface="Poppins" panose="00000800000000000000" pitchFamily="2" charset="77"/>
            </a:endParaRPr>
          </a:p>
        </p:txBody>
      </p:sp>
      <p:grpSp>
        <p:nvGrpSpPr>
          <p:cNvPr id="48" name="组合 47">
            <a:extLst>
              <a:ext uri="{FF2B5EF4-FFF2-40B4-BE49-F238E27FC236}">
                <a16:creationId xmlns:a16="http://schemas.microsoft.com/office/drawing/2014/main" id="{B0050D2B-1C8D-0BF1-1551-14DC9D22E998}"/>
              </a:ext>
            </a:extLst>
          </p:cNvPr>
          <p:cNvGrpSpPr/>
          <p:nvPr/>
        </p:nvGrpSpPr>
        <p:grpSpPr>
          <a:xfrm>
            <a:off x="3185368" y="5697214"/>
            <a:ext cx="1895438" cy="656175"/>
            <a:chOff x="2543833" y="5694973"/>
            <a:chExt cx="1895438" cy="656175"/>
          </a:xfrm>
        </p:grpSpPr>
        <p:sp>
          <p:nvSpPr>
            <p:cNvPr id="39" name="Freeform: Shape 15">
              <a:extLst>
                <a:ext uri="{FF2B5EF4-FFF2-40B4-BE49-F238E27FC236}">
                  <a16:creationId xmlns:a16="http://schemas.microsoft.com/office/drawing/2014/main" id="{0C6C6C49-B489-4A65-BA9E-7A4F87C69256}"/>
                </a:ext>
              </a:extLst>
            </p:cNvPr>
            <p:cNvSpPr>
              <a:spLocks noChangeArrowheads="1"/>
            </p:cNvSpPr>
            <p:nvPr/>
          </p:nvSpPr>
          <p:spPr bwMode="auto">
            <a:xfrm>
              <a:off x="2543833" y="5694973"/>
              <a:ext cx="1229084" cy="656175"/>
            </a:xfrm>
            <a:custGeom>
              <a:avLst/>
              <a:gdLst>
                <a:gd name="connsiteX0" fmla="*/ 2880941 w 4951302"/>
                <a:gd name="connsiteY0" fmla="*/ 1466322 h 2643365"/>
                <a:gd name="connsiteX1" fmla="*/ 2993497 w 4951302"/>
                <a:gd name="connsiteY1" fmla="*/ 1546620 h 2643365"/>
                <a:gd name="connsiteX2" fmla="*/ 3109598 w 4951302"/>
                <a:gd name="connsiteY2" fmla="*/ 1561620 h 2643365"/>
                <a:gd name="connsiteX3" fmla="*/ 3005018 w 4951302"/>
                <a:gd name="connsiteY3" fmla="*/ 1762805 h 2643365"/>
                <a:gd name="connsiteX4" fmla="*/ 2315500 w 4951302"/>
                <a:gd name="connsiteY4" fmla="*/ 2003698 h 2643365"/>
                <a:gd name="connsiteX5" fmla="*/ 2450213 w 4951302"/>
                <a:gd name="connsiteY5" fmla="*/ 1737216 h 2643365"/>
                <a:gd name="connsiteX6" fmla="*/ 2507821 w 4951302"/>
                <a:gd name="connsiteY6" fmla="*/ 1746040 h 2643365"/>
                <a:gd name="connsiteX7" fmla="*/ 2535295 w 4951302"/>
                <a:gd name="connsiteY7" fmla="*/ 1769864 h 2643365"/>
                <a:gd name="connsiteX8" fmla="*/ 2714322 w 4951302"/>
                <a:gd name="connsiteY8" fmla="*/ 1667507 h 2643365"/>
                <a:gd name="connsiteX9" fmla="*/ 2884486 w 4951302"/>
                <a:gd name="connsiteY9" fmla="*/ 1573091 h 2643365"/>
                <a:gd name="connsiteX10" fmla="*/ 1029031 w 4951302"/>
                <a:gd name="connsiteY10" fmla="*/ 1029474 h 2643365"/>
                <a:gd name="connsiteX11" fmla="*/ 1509904 w 4951302"/>
                <a:gd name="connsiteY11" fmla="*/ 1579982 h 2643365"/>
                <a:gd name="connsiteX12" fmla="*/ 1521416 w 4951302"/>
                <a:gd name="connsiteY12" fmla="*/ 1691321 h 2643365"/>
                <a:gd name="connsiteX13" fmla="*/ 1028145 w 4951302"/>
                <a:gd name="connsiteY13" fmla="*/ 1926369 h 2643365"/>
                <a:gd name="connsiteX14" fmla="*/ 874939 w 4951302"/>
                <a:gd name="connsiteY14" fmla="*/ 2280709 h 2643365"/>
                <a:gd name="connsiteX15" fmla="*/ 838630 w 4951302"/>
                <a:gd name="connsiteY15" fmla="*/ 2492782 h 2643365"/>
                <a:gd name="connsiteX16" fmla="*/ 940472 w 4951302"/>
                <a:gd name="connsiteY16" fmla="*/ 2639467 h 2643365"/>
                <a:gd name="connsiteX17" fmla="*/ 677453 w 4951302"/>
                <a:gd name="connsiteY17" fmla="*/ 2639467 h 2643365"/>
                <a:gd name="connsiteX18" fmla="*/ 630517 w 4951302"/>
                <a:gd name="connsiteY18" fmla="*/ 2521942 h 2643365"/>
                <a:gd name="connsiteX19" fmla="*/ 687195 w 4951302"/>
                <a:gd name="connsiteY19" fmla="*/ 2453902 h 2643365"/>
                <a:gd name="connsiteX20" fmla="*/ 726160 w 4951302"/>
                <a:gd name="connsiteY20" fmla="*/ 1748757 h 2643365"/>
                <a:gd name="connsiteX21" fmla="*/ 975010 w 4951302"/>
                <a:gd name="connsiteY21" fmla="*/ 1530498 h 2643365"/>
                <a:gd name="connsiteX22" fmla="*/ 1029031 w 4951302"/>
                <a:gd name="connsiteY22" fmla="*/ 1029474 h 2643365"/>
                <a:gd name="connsiteX23" fmla="*/ 350627 w 4951302"/>
                <a:gd name="connsiteY23" fmla="*/ 249390 h 2643365"/>
                <a:gd name="connsiteX24" fmla="*/ 277155 w 4951302"/>
                <a:gd name="connsiteY24" fmla="*/ 453523 h 2643365"/>
                <a:gd name="connsiteX25" fmla="*/ 187749 w 4951302"/>
                <a:gd name="connsiteY25" fmla="*/ 525985 h 2643365"/>
                <a:gd name="connsiteX26" fmla="*/ 141719 w 4951302"/>
                <a:gd name="connsiteY26" fmla="*/ 532171 h 2643365"/>
                <a:gd name="connsiteX27" fmla="*/ 802080 w 4951302"/>
                <a:gd name="connsiteY27" fmla="*/ 875043 h 2643365"/>
                <a:gd name="connsiteX28" fmla="*/ 818899 w 4951302"/>
                <a:gd name="connsiteY28" fmla="*/ 873276 h 2643365"/>
                <a:gd name="connsiteX29" fmla="*/ 1011873 w 4951302"/>
                <a:gd name="connsiteY29" fmla="*/ 1005830 h 2643365"/>
                <a:gd name="connsiteX30" fmla="*/ 854307 w 4951302"/>
                <a:gd name="connsiteY30" fmla="*/ 982854 h 2643365"/>
                <a:gd name="connsiteX31" fmla="*/ 735690 w 4951302"/>
                <a:gd name="connsiteY31" fmla="*/ 987272 h 2643365"/>
                <a:gd name="connsiteX32" fmla="*/ 29298 w 4951302"/>
                <a:gd name="connsiteY32" fmla="*/ 883880 h 2643365"/>
                <a:gd name="connsiteX33" fmla="*/ 130211 w 4951302"/>
                <a:gd name="connsiteY33" fmla="*/ 519800 h 2643365"/>
                <a:gd name="connsiteX34" fmla="*/ 124900 w 4951302"/>
                <a:gd name="connsiteY34" fmla="*/ 478266 h 2643365"/>
                <a:gd name="connsiteX35" fmla="*/ 171816 w 4951302"/>
                <a:gd name="connsiteY35" fmla="*/ 372223 h 2643365"/>
                <a:gd name="connsiteX36" fmla="*/ 3061742 w 4951302"/>
                <a:gd name="connsiteY36" fmla="*/ 352 h 2643365"/>
                <a:gd name="connsiteX37" fmla="*/ 3926928 w 4951302"/>
                <a:gd name="connsiteY37" fmla="*/ 120439 h 2643365"/>
                <a:gd name="connsiteX38" fmla="*/ 4508999 w 4951302"/>
                <a:gd name="connsiteY38" fmla="*/ 504498 h 2643365"/>
                <a:gd name="connsiteX39" fmla="*/ 4471845 w 4951302"/>
                <a:gd name="connsiteY39" fmla="*/ 581487 h 2643365"/>
                <a:gd name="connsiteX40" fmla="*/ 4485999 w 4951302"/>
                <a:gd name="connsiteY40" fmla="*/ 592991 h 2643365"/>
                <a:gd name="connsiteX41" fmla="*/ 4658497 w 4951302"/>
                <a:gd name="connsiteY41" fmla="*/ 669979 h 2643365"/>
                <a:gd name="connsiteX42" fmla="*/ 4951302 w 4951302"/>
                <a:gd name="connsiteY42" fmla="*/ 661130 h 2643365"/>
                <a:gd name="connsiteX43" fmla="*/ 4689458 w 4951302"/>
                <a:gd name="connsiteY43" fmla="*/ 749623 h 2643365"/>
                <a:gd name="connsiteX44" fmla="*/ 4452384 w 4951302"/>
                <a:gd name="connsiteY44" fmla="*/ 707146 h 2643365"/>
                <a:gd name="connsiteX45" fmla="*/ 4424961 w 4951302"/>
                <a:gd name="connsiteY45" fmla="*/ 687678 h 2643365"/>
                <a:gd name="connsiteX46" fmla="*/ 4330308 w 4951302"/>
                <a:gd name="connsiteY46" fmla="*/ 1124831 h 2643365"/>
                <a:gd name="connsiteX47" fmla="*/ 4352423 w 4951302"/>
                <a:gd name="connsiteY47" fmla="*/ 1184121 h 2643365"/>
                <a:gd name="connsiteX48" fmla="*/ 4173733 w 4951302"/>
                <a:gd name="connsiteY48" fmla="*/ 1315091 h 2643365"/>
                <a:gd name="connsiteX49" fmla="*/ 4138349 w 4951302"/>
                <a:gd name="connsiteY49" fmla="*/ 1250491 h 2643365"/>
                <a:gd name="connsiteX50" fmla="*/ 4054311 w 4951302"/>
                <a:gd name="connsiteY50" fmla="*/ 1145185 h 2643365"/>
                <a:gd name="connsiteX51" fmla="*/ 3949928 w 4951302"/>
                <a:gd name="connsiteY51" fmla="*/ 1042533 h 2643365"/>
                <a:gd name="connsiteX52" fmla="*/ 3880929 w 4951302"/>
                <a:gd name="connsiteY52" fmla="*/ 903600 h 2643365"/>
                <a:gd name="connsiteX53" fmla="*/ 3657123 w 4951302"/>
                <a:gd name="connsiteY53" fmla="*/ 1148724 h 2643365"/>
                <a:gd name="connsiteX54" fmla="*/ 3557163 w 4951302"/>
                <a:gd name="connsiteY54" fmla="*/ 1106248 h 2643365"/>
                <a:gd name="connsiteX55" fmla="*/ 3646508 w 4951302"/>
                <a:gd name="connsiteY55" fmla="*/ 1272614 h 2643365"/>
                <a:gd name="connsiteX56" fmla="*/ 3836698 w 4951302"/>
                <a:gd name="connsiteY56" fmla="*/ 1604462 h 2643365"/>
                <a:gd name="connsiteX57" fmla="*/ 3645624 w 4951302"/>
                <a:gd name="connsiteY57" fmla="*/ 1750474 h 2643365"/>
                <a:gd name="connsiteX58" fmla="*/ 3136975 w 4951302"/>
                <a:gd name="connsiteY58" fmla="*/ 2146037 h 2643365"/>
                <a:gd name="connsiteX59" fmla="*/ 3141398 w 4951302"/>
                <a:gd name="connsiteY59" fmla="*/ 1820384 h 2643365"/>
                <a:gd name="connsiteX60" fmla="*/ 3176783 w 4951302"/>
                <a:gd name="connsiteY60" fmla="*/ 1796491 h 2643365"/>
                <a:gd name="connsiteX61" fmla="*/ 3357242 w 4951302"/>
                <a:gd name="connsiteY61" fmla="*/ 1738970 h 2643365"/>
                <a:gd name="connsiteX62" fmla="*/ 3619970 w 4951302"/>
                <a:gd name="connsiteY62" fmla="*/ 1572604 h 2643365"/>
                <a:gd name="connsiteX63" fmla="*/ 3467818 w 4951302"/>
                <a:gd name="connsiteY63" fmla="*/ 1489421 h 2643365"/>
                <a:gd name="connsiteX64" fmla="*/ 3006938 w 4951302"/>
                <a:gd name="connsiteY64" fmla="*/ 1067311 h 2643365"/>
                <a:gd name="connsiteX65" fmla="*/ 3281166 w 4951302"/>
                <a:gd name="connsiteY65" fmla="*/ 1477032 h 2643365"/>
                <a:gd name="connsiteX66" fmla="*/ 2770749 w 4951302"/>
                <a:gd name="connsiteY66" fmla="*/ 1350488 h 2643365"/>
                <a:gd name="connsiteX67" fmla="*/ 2275369 w 4951302"/>
                <a:gd name="connsiteY67" fmla="*/ 1419512 h 2643365"/>
                <a:gd name="connsiteX68" fmla="*/ 2117910 w 4951302"/>
                <a:gd name="connsiteY68" fmla="*/ 1038994 h 2643365"/>
                <a:gd name="connsiteX69" fmla="*/ 2160371 w 4951302"/>
                <a:gd name="connsiteY69" fmla="*/ 1530128 h 2643365"/>
                <a:gd name="connsiteX70" fmla="*/ 1834836 w 4951302"/>
                <a:gd name="connsiteY70" fmla="*/ 1953123 h 2643365"/>
                <a:gd name="connsiteX71" fmla="*/ 2337292 w 4951302"/>
                <a:gd name="connsiteY71" fmla="*/ 2643365 h 2643365"/>
                <a:gd name="connsiteX72" fmla="*/ 2044487 w 4951302"/>
                <a:gd name="connsiteY72" fmla="*/ 2643365 h 2643365"/>
                <a:gd name="connsiteX73" fmla="*/ 1973719 w 4951302"/>
                <a:gd name="connsiteY73" fmla="*/ 2580535 h 2643365"/>
                <a:gd name="connsiteX74" fmla="*/ 2002911 w 4951302"/>
                <a:gd name="connsiteY74" fmla="*/ 2543369 h 2643365"/>
                <a:gd name="connsiteX75" fmla="*/ 1471263 w 4951302"/>
                <a:gd name="connsiteY75" fmla="*/ 2007103 h 2643365"/>
                <a:gd name="connsiteX76" fmla="*/ 1570339 w 4951302"/>
                <a:gd name="connsiteY76" fmla="*/ 1528358 h 2643365"/>
                <a:gd name="connsiteX77" fmla="*/ 1231535 w 4951302"/>
                <a:gd name="connsiteY77" fmla="*/ 1065541 h 2643365"/>
                <a:gd name="connsiteX78" fmla="*/ 891846 w 4951302"/>
                <a:gd name="connsiteY78" fmla="*/ 837230 h 2643365"/>
                <a:gd name="connsiteX79" fmla="*/ 2105525 w 4951302"/>
                <a:gd name="connsiteY79" fmla="*/ 509808 h 2643365"/>
                <a:gd name="connsiteX80" fmla="*/ 2656634 w 4951302"/>
                <a:gd name="connsiteY80" fmla="*/ 7169 h 2643365"/>
                <a:gd name="connsiteX81" fmla="*/ 3061742 w 4951302"/>
                <a:gd name="connsiteY81" fmla="*/ 352 h 2643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4951302" h="2643365">
                  <a:moveTo>
                    <a:pt x="2880941" y="1466322"/>
                  </a:moveTo>
                  <a:cubicBezTo>
                    <a:pt x="2880941" y="1466322"/>
                    <a:pt x="2933230" y="1525442"/>
                    <a:pt x="2993497" y="1546620"/>
                  </a:cubicBezTo>
                  <a:cubicBezTo>
                    <a:pt x="3043128" y="1564268"/>
                    <a:pt x="3109598" y="1561620"/>
                    <a:pt x="3109598" y="1561620"/>
                  </a:cubicBezTo>
                  <a:cubicBezTo>
                    <a:pt x="3049332" y="1720451"/>
                    <a:pt x="3141504" y="1731039"/>
                    <a:pt x="3005018" y="1762805"/>
                  </a:cubicBezTo>
                  <a:cubicBezTo>
                    <a:pt x="2799404" y="1808690"/>
                    <a:pt x="2315500" y="2003698"/>
                    <a:pt x="2315500" y="2003698"/>
                  </a:cubicBezTo>
                  <a:lnTo>
                    <a:pt x="2450213" y="1737216"/>
                  </a:lnTo>
                  <a:lnTo>
                    <a:pt x="2507821" y="1746040"/>
                  </a:lnTo>
                  <a:cubicBezTo>
                    <a:pt x="2523774" y="1750452"/>
                    <a:pt x="2525546" y="1771629"/>
                    <a:pt x="2535295" y="1769864"/>
                  </a:cubicBezTo>
                  <a:cubicBezTo>
                    <a:pt x="2574291" y="1762805"/>
                    <a:pt x="2660259" y="1712509"/>
                    <a:pt x="2714322" y="1667507"/>
                  </a:cubicBezTo>
                  <a:cubicBezTo>
                    <a:pt x="2795859" y="1596916"/>
                    <a:pt x="2884486" y="1573091"/>
                    <a:pt x="2884486" y="1573091"/>
                  </a:cubicBezTo>
                  <a:close/>
                  <a:moveTo>
                    <a:pt x="1029031" y="1029474"/>
                  </a:moveTo>
                  <a:cubicBezTo>
                    <a:pt x="1344299" y="1204435"/>
                    <a:pt x="1475366" y="1449203"/>
                    <a:pt x="1509904" y="1579982"/>
                  </a:cubicBezTo>
                  <a:cubicBezTo>
                    <a:pt x="1526730" y="1648906"/>
                    <a:pt x="1521416" y="1691321"/>
                    <a:pt x="1521416" y="1691321"/>
                  </a:cubicBezTo>
                  <a:lnTo>
                    <a:pt x="1028145" y="1926369"/>
                  </a:lnTo>
                  <a:cubicBezTo>
                    <a:pt x="1028145" y="1926369"/>
                    <a:pt x="944014" y="2023569"/>
                    <a:pt x="874939" y="2280709"/>
                  </a:cubicBezTo>
                  <a:cubicBezTo>
                    <a:pt x="855456" y="2355818"/>
                    <a:pt x="845714" y="2436229"/>
                    <a:pt x="838630" y="2492782"/>
                  </a:cubicBezTo>
                  <a:cubicBezTo>
                    <a:pt x="835087" y="2514873"/>
                    <a:pt x="940472" y="2639467"/>
                    <a:pt x="940472" y="2639467"/>
                  </a:cubicBezTo>
                  <a:lnTo>
                    <a:pt x="677453" y="2639467"/>
                  </a:lnTo>
                  <a:lnTo>
                    <a:pt x="630517" y="2521942"/>
                  </a:lnTo>
                  <a:cubicBezTo>
                    <a:pt x="657970" y="2503386"/>
                    <a:pt x="679224" y="2488364"/>
                    <a:pt x="687195" y="2453902"/>
                  </a:cubicBezTo>
                  <a:cubicBezTo>
                    <a:pt x="803206" y="1971435"/>
                    <a:pt x="726160" y="1748757"/>
                    <a:pt x="726160" y="1748757"/>
                  </a:cubicBezTo>
                  <a:cubicBezTo>
                    <a:pt x="829774" y="1727550"/>
                    <a:pt x="932502" y="1652441"/>
                    <a:pt x="975010" y="1530498"/>
                  </a:cubicBezTo>
                  <a:cubicBezTo>
                    <a:pt x="1048514" y="1315774"/>
                    <a:pt x="1029031" y="1029474"/>
                    <a:pt x="1029031" y="1029474"/>
                  </a:cubicBezTo>
                  <a:close/>
                  <a:moveTo>
                    <a:pt x="350627" y="249390"/>
                  </a:moveTo>
                  <a:lnTo>
                    <a:pt x="277155" y="453523"/>
                  </a:lnTo>
                  <a:cubicBezTo>
                    <a:pt x="263877" y="493289"/>
                    <a:pt x="229354" y="520683"/>
                    <a:pt x="187749" y="525985"/>
                  </a:cubicBezTo>
                  <a:lnTo>
                    <a:pt x="141719" y="532171"/>
                  </a:lnTo>
                  <a:cubicBezTo>
                    <a:pt x="-110564" y="960761"/>
                    <a:pt x="489604" y="920995"/>
                    <a:pt x="802080" y="875043"/>
                  </a:cubicBezTo>
                  <a:cubicBezTo>
                    <a:pt x="808276" y="874160"/>
                    <a:pt x="818899" y="873276"/>
                    <a:pt x="818899" y="873276"/>
                  </a:cubicBezTo>
                  <a:lnTo>
                    <a:pt x="1011873" y="1005830"/>
                  </a:lnTo>
                  <a:cubicBezTo>
                    <a:pt x="960531" y="992574"/>
                    <a:pt x="907419" y="984621"/>
                    <a:pt x="854307" y="982854"/>
                  </a:cubicBezTo>
                  <a:cubicBezTo>
                    <a:pt x="814473" y="981086"/>
                    <a:pt x="774639" y="982854"/>
                    <a:pt x="735690" y="987272"/>
                  </a:cubicBezTo>
                  <a:cubicBezTo>
                    <a:pt x="521471" y="1012899"/>
                    <a:pt x="112507" y="1040294"/>
                    <a:pt x="29298" y="883880"/>
                  </a:cubicBezTo>
                  <a:cubicBezTo>
                    <a:pt x="-54796" y="726583"/>
                    <a:pt x="62051" y="584309"/>
                    <a:pt x="130211" y="519800"/>
                  </a:cubicBezTo>
                  <a:lnTo>
                    <a:pt x="124900" y="478266"/>
                  </a:lnTo>
                  <a:cubicBezTo>
                    <a:pt x="118704" y="435849"/>
                    <a:pt x="137293" y="396083"/>
                    <a:pt x="171816" y="372223"/>
                  </a:cubicBezTo>
                  <a:close/>
                  <a:moveTo>
                    <a:pt x="3061742" y="352"/>
                  </a:moveTo>
                  <a:cubicBezTo>
                    <a:pt x="3434977" y="4293"/>
                    <a:pt x="3715287" y="41460"/>
                    <a:pt x="3926928" y="120439"/>
                  </a:cubicBezTo>
                  <a:cubicBezTo>
                    <a:pt x="4207348" y="223976"/>
                    <a:pt x="4487768" y="445208"/>
                    <a:pt x="4508999" y="504498"/>
                  </a:cubicBezTo>
                  <a:cubicBezTo>
                    <a:pt x="4511653" y="513347"/>
                    <a:pt x="4493960" y="536355"/>
                    <a:pt x="4471845" y="581487"/>
                  </a:cubicBezTo>
                  <a:lnTo>
                    <a:pt x="4485999" y="592991"/>
                  </a:lnTo>
                  <a:cubicBezTo>
                    <a:pt x="4552344" y="642547"/>
                    <a:pt x="4577113" y="669094"/>
                    <a:pt x="4658497" y="669979"/>
                  </a:cubicBezTo>
                  <a:cubicBezTo>
                    <a:pt x="4731919" y="670864"/>
                    <a:pt x="4951302" y="661130"/>
                    <a:pt x="4951302" y="661130"/>
                  </a:cubicBezTo>
                  <a:cubicBezTo>
                    <a:pt x="4951302" y="661130"/>
                    <a:pt x="4755804" y="730154"/>
                    <a:pt x="4689458" y="749623"/>
                  </a:cubicBezTo>
                  <a:cubicBezTo>
                    <a:pt x="4609844" y="773516"/>
                    <a:pt x="4521383" y="754047"/>
                    <a:pt x="4452384" y="707146"/>
                  </a:cubicBezTo>
                  <a:lnTo>
                    <a:pt x="4424961" y="687678"/>
                  </a:lnTo>
                  <a:cubicBezTo>
                    <a:pt x="4331193" y="933687"/>
                    <a:pt x="4330308" y="1124831"/>
                    <a:pt x="4330308" y="1124831"/>
                  </a:cubicBezTo>
                  <a:lnTo>
                    <a:pt x="4352423" y="1184121"/>
                  </a:lnTo>
                  <a:cubicBezTo>
                    <a:pt x="4308193" y="1225713"/>
                    <a:pt x="4192310" y="1310666"/>
                    <a:pt x="4173733" y="1315091"/>
                  </a:cubicBezTo>
                  <a:cubicBezTo>
                    <a:pt x="4156041" y="1317745"/>
                    <a:pt x="4138349" y="1250491"/>
                    <a:pt x="4138349" y="1250491"/>
                  </a:cubicBezTo>
                  <a:cubicBezTo>
                    <a:pt x="4064927" y="1227483"/>
                    <a:pt x="4071119" y="1209784"/>
                    <a:pt x="4054311" y="1145185"/>
                  </a:cubicBezTo>
                  <a:cubicBezTo>
                    <a:pt x="4042812" y="1102708"/>
                    <a:pt x="4009196" y="1095629"/>
                    <a:pt x="3949928" y="1042533"/>
                  </a:cubicBezTo>
                  <a:cubicBezTo>
                    <a:pt x="3872083" y="971739"/>
                    <a:pt x="3900390" y="892981"/>
                    <a:pt x="3880929" y="903600"/>
                  </a:cubicBezTo>
                  <a:cubicBezTo>
                    <a:pt x="3791583" y="956695"/>
                    <a:pt x="3657123" y="1148724"/>
                    <a:pt x="3657123" y="1148724"/>
                  </a:cubicBezTo>
                  <a:cubicBezTo>
                    <a:pt x="3657123" y="1148724"/>
                    <a:pt x="3635893" y="1162883"/>
                    <a:pt x="3557163" y="1106248"/>
                  </a:cubicBezTo>
                  <a:cubicBezTo>
                    <a:pt x="3543894" y="1096514"/>
                    <a:pt x="3588124" y="1200935"/>
                    <a:pt x="3646508" y="1272614"/>
                  </a:cubicBezTo>
                  <a:cubicBezTo>
                    <a:pt x="3799545" y="1458449"/>
                    <a:pt x="3836698" y="1551366"/>
                    <a:pt x="3836698" y="1604462"/>
                  </a:cubicBezTo>
                  <a:cubicBezTo>
                    <a:pt x="3836698" y="1639859"/>
                    <a:pt x="3763276" y="1701803"/>
                    <a:pt x="3645624" y="1750474"/>
                  </a:cubicBezTo>
                  <a:cubicBezTo>
                    <a:pt x="3359011" y="1869940"/>
                    <a:pt x="3136975" y="2146037"/>
                    <a:pt x="3136975" y="2146037"/>
                  </a:cubicBezTo>
                  <a:lnTo>
                    <a:pt x="3141398" y="1820384"/>
                  </a:lnTo>
                  <a:lnTo>
                    <a:pt x="3176783" y="1796491"/>
                  </a:lnTo>
                  <a:cubicBezTo>
                    <a:pt x="3176783" y="1796491"/>
                    <a:pt x="3274089" y="1850471"/>
                    <a:pt x="3357242" y="1738970"/>
                  </a:cubicBezTo>
                  <a:cubicBezTo>
                    <a:pt x="3440395" y="1626585"/>
                    <a:pt x="3619970" y="1572604"/>
                    <a:pt x="3619970" y="1572604"/>
                  </a:cubicBezTo>
                  <a:lnTo>
                    <a:pt x="3467818" y="1489421"/>
                  </a:lnTo>
                  <a:cubicBezTo>
                    <a:pt x="3083899" y="1305356"/>
                    <a:pt x="3006938" y="1067311"/>
                    <a:pt x="3006938" y="1067311"/>
                  </a:cubicBezTo>
                  <a:cubicBezTo>
                    <a:pt x="2991900" y="1338984"/>
                    <a:pt x="3281166" y="1477032"/>
                    <a:pt x="3281166" y="1477032"/>
                  </a:cubicBezTo>
                  <a:cubicBezTo>
                    <a:pt x="3019323" y="1561100"/>
                    <a:pt x="2919362" y="1382345"/>
                    <a:pt x="2770749" y="1350488"/>
                  </a:cubicBezTo>
                  <a:cubicBezTo>
                    <a:pt x="2419560" y="1276154"/>
                    <a:pt x="2275369" y="1419512"/>
                    <a:pt x="2275369" y="1419512"/>
                  </a:cubicBezTo>
                  <a:cubicBezTo>
                    <a:pt x="2270062" y="1138990"/>
                    <a:pt x="2117910" y="1038994"/>
                    <a:pt x="2117910" y="1038994"/>
                  </a:cubicBezTo>
                  <a:cubicBezTo>
                    <a:pt x="2117910" y="1038994"/>
                    <a:pt x="2227601" y="1227483"/>
                    <a:pt x="2160371" y="1530128"/>
                  </a:cubicBezTo>
                  <a:cubicBezTo>
                    <a:pt x="2160371" y="1530128"/>
                    <a:pt x="1917989" y="1646938"/>
                    <a:pt x="1834836" y="1953123"/>
                  </a:cubicBezTo>
                  <a:cubicBezTo>
                    <a:pt x="1834836" y="1953123"/>
                    <a:pt x="1908258" y="2340720"/>
                    <a:pt x="2337292" y="2643365"/>
                  </a:cubicBezTo>
                  <a:lnTo>
                    <a:pt x="2044487" y="2643365"/>
                  </a:lnTo>
                  <a:lnTo>
                    <a:pt x="1973719" y="2580535"/>
                  </a:lnTo>
                  <a:lnTo>
                    <a:pt x="2002911" y="2543369"/>
                  </a:lnTo>
                  <a:cubicBezTo>
                    <a:pt x="2002911" y="2543369"/>
                    <a:pt x="1695068" y="2144267"/>
                    <a:pt x="1471263" y="2007103"/>
                  </a:cubicBezTo>
                  <a:cubicBezTo>
                    <a:pt x="1471263" y="2007103"/>
                    <a:pt x="1677376" y="1823038"/>
                    <a:pt x="1570339" y="1528358"/>
                  </a:cubicBezTo>
                  <a:cubicBezTo>
                    <a:pt x="1496032" y="1325710"/>
                    <a:pt x="1381918" y="1193856"/>
                    <a:pt x="1231535" y="1065541"/>
                  </a:cubicBezTo>
                  <a:cubicBezTo>
                    <a:pt x="1053729" y="912449"/>
                    <a:pt x="891846" y="837230"/>
                    <a:pt x="891846" y="837230"/>
                  </a:cubicBezTo>
                  <a:cubicBezTo>
                    <a:pt x="891846" y="837230"/>
                    <a:pt x="1483647" y="668209"/>
                    <a:pt x="2105525" y="509808"/>
                  </a:cubicBezTo>
                  <a:cubicBezTo>
                    <a:pt x="2726518" y="351406"/>
                    <a:pt x="2656634" y="7169"/>
                    <a:pt x="2656634" y="7169"/>
                  </a:cubicBezTo>
                  <a:cubicBezTo>
                    <a:pt x="2802594" y="1417"/>
                    <a:pt x="2937331" y="-961"/>
                    <a:pt x="3061742" y="352"/>
                  </a:cubicBezTo>
                  <a:close/>
                </a:path>
              </a:pathLst>
            </a:custGeom>
            <a:solidFill>
              <a:schemeClr val="bg1"/>
            </a:solidFill>
            <a:ln>
              <a:noFill/>
            </a:ln>
            <a:effectLst/>
          </p:spPr>
          <p:txBody>
            <a:bodyPr wrap="square" anchor="ctr">
              <a:noAutofit/>
            </a:bodyPr>
            <a:lstStyle/>
            <a:p>
              <a:endParaRPr lang="en-US" sz="3265" dirty="0">
                <a:latin typeface="Montserrat" panose="02000505000000020004" pitchFamily="2" charset="0"/>
              </a:endParaRPr>
            </a:p>
          </p:txBody>
        </p:sp>
        <p:sp>
          <p:nvSpPr>
            <p:cNvPr id="40" name="Freeform 7">
              <a:extLst>
                <a:ext uri="{FF2B5EF4-FFF2-40B4-BE49-F238E27FC236}">
                  <a16:creationId xmlns:a16="http://schemas.microsoft.com/office/drawing/2014/main" id="{9E47BD8F-C6B0-1120-AA4F-84C32D6F4A2B}"/>
                </a:ext>
              </a:extLst>
            </p:cNvPr>
            <p:cNvSpPr>
              <a:spLocks noChangeArrowheads="1"/>
            </p:cNvSpPr>
            <p:nvPr/>
          </p:nvSpPr>
          <p:spPr bwMode="auto">
            <a:xfrm>
              <a:off x="3820579" y="5714278"/>
              <a:ext cx="618692" cy="617725"/>
            </a:xfrm>
            <a:custGeom>
              <a:avLst/>
              <a:gdLst>
                <a:gd name="T0" fmla="*/ 2816 w 2817"/>
                <a:gd name="T1" fmla="*/ 1407 h 2815"/>
                <a:gd name="T2" fmla="*/ 2816 w 2817"/>
                <a:gd name="T3" fmla="*/ 1407 h 2815"/>
                <a:gd name="T4" fmla="*/ 1408 w 2817"/>
                <a:gd name="T5" fmla="*/ 2814 h 2815"/>
                <a:gd name="T6" fmla="*/ 1408 w 2817"/>
                <a:gd name="T7" fmla="*/ 2814 h 2815"/>
                <a:gd name="T8" fmla="*/ 0 w 2817"/>
                <a:gd name="T9" fmla="*/ 1407 h 2815"/>
                <a:gd name="T10" fmla="*/ 0 w 2817"/>
                <a:gd name="T11" fmla="*/ 1407 h 2815"/>
                <a:gd name="T12" fmla="*/ 1408 w 2817"/>
                <a:gd name="T13" fmla="*/ 0 h 2815"/>
                <a:gd name="T14" fmla="*/ 1408 w 2817"/>
                <a:gd name="T15" fmla="*/ 0 h 2815"/>
                <a:gd name="T16" fmla="*/ 2816 w 2817"/>
                <a:gd name="T17" fmla="*/ 1407 h 2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7" h="2815">
                  <a:moveTo>
                    <a:pt x="2816" y="1407"/>
                  </a:moveTo>
                  <a:lnTo>
                    <a:pt x="2816" y="1407"/>
                  </a:lnTo>
                  <a:cubicBezTo>
                    <a:pt x="2816" y="2185"/>
                    <a:pt x="2186" y="2814"/>
                    <a:pt x="1408" y="2814"/>
                  </a:cubicBezTo>
                  <a:lnTo>
                    <a:pt x="1408" y="2814"/>
                  </a:lnTo>
                  <a:cubicBezTo>
                    <a:pt x="630" y="2814"/>
                    <a:pt x="0" y="2185"/>
                    <a:pt x="0" y="1407"/>
                  </a:cubicBezTo>
                  <a:lnTo>
                    <a:pt x="0" y="1407"/>
                  </a:lnTo>
                  <a:cubicBezTo>
                    <a:pt x="0" y="629"/>
                    <a:pt x="630" y="0"/>
                    <a:pt x="1408" y="0"/>
                  </a:cubicBezTo>
                  <a:lnTo>
                    <a:pt x="1408" y="0"/>
                  </a:lnTo>
                  <a:cubicBezTo>
                    <a:pt x="2186" y="0"/>
                    <a:pt x="2816" y="629"/>
                    <a:pt x="2816" y="1407"/>
                  </a:cubicBezTo>
                </a:path>
              </a:pathLst>
            </a:custGeom>
            <a:solidFill>
              <a:schemeClr val="bg1"/>
            </a:solidFill>
            <a:ln>
              <a:noFill/>
            </a:ln>
            <a:effectLst/>
          </p:spPr>
          <p:txBody>
            <a:bodyPr wrap="none" anchor="ctr"/>
            <a:lstStyle/>
            <a:p>
              <a:endParaRPr lang="en-US" sz="3265" dirty="0">
                <a:latin typeface="Montserrat" panose="02000505000000020004" pitchFamily="2" charset="0"/>
              </a:endParaRPr>
            </a:p>
          </p:txBody>
        </p:sp>
        <p:sp>
          <p:nvSpPr>
            <p:cNvPr id="46" name="Freeform: Shape 23">
              <a:extLst>
                <a:ext uri="{FF2B5EF4-FFF2-40B4-BE49-F238E27FC236}">
                  <a16:creationId xmlns:a16="http://schemas.microsoft.com/office/drawing/2014/main" id="{DBFE3DFD-5439-1143-E7E6-D7049A5D66CA}"/>
                </a:ext>
              </a:extLst>
            </p:cNvPr>
            <p:cNvSpPr>
              <a:spLocks noChangeArrowheads="1"/>
            </p:cNvSpPr>
            <p:nvPr/>
          </p:nvSpPr>
          <p:spPr bwMode="auto">
            <a:xfrm rot="10800000">
              <a:off x="3960898" y="5861791"/>
              <a:ext cx="328692" cy="329669"/>
            </a:xfrm>
            <a:custGeom>
              <a:avLst/>
              <a:gdLst>
                <a:gd name="connsiteX0" fmla="*/ 0 w 1309660"/>
                <a:gd name="connsiteY0" fmla="*/ 436847 h 1313555"/>
                <a:gd name="connsiteX1" fmla="*/ 202794 w 1309660"/>
                <a:gd name="connsiteY1" fmla="*/ 640527 h 1313555"/>
                <a:gd name="connsiteX2" fmla="*/ 390534 w 1309660"/>
                <a:gd name="connsiteY2" fmla="*/ 452787 h 1313555"/>
                <a:gd name="connsiteX3" fmla="*/ 554363 w 1309660"/>
                <a:gd name="connsiteY3" fmla="*/ 758307 h 1313555"/>
                <a:gd name="connsiteX4" fmla="*/ 860768 w 1309660"/>
                <a:gd name="connsiteY4" fmla="*/ 923907 h 1313555"/>
                <a:gd name="connsiteX5" fmla="*/ 673029 w 1309660"/>
                <a:gd name="connsiteY5" fmla="*/ 1110761 h 1313555"/>
                <a:gd name="connsiteX6" fmla="*/ 876708 w 1309660"/>
                <a:gd name="connsiteY6" fmla="*/ 1313555 h 1313555"/>
                <a:gd name="connsiteX7" fmla="*/ 45164 w 1309660"/>
                <a:gd name="connsiteY7" fmla="*/ 1268392 h 1313555"/>
                <a:gd name="connsiteX8" fmla="*/ 621740 w 1309660"/>
                <a:gd name="connsiteY8" fmla="*/ 218423 h 1313555"/>
                <a:gd name="connsiteX9" fmla="*/ 785312 w 1309660"/>
                <a:gd name="connsiteY9" fmla="*/ 524346 h 1313555"/>
                <a:gd name="connsiteX10" fmla="*/ 1091235 w 1309660"/>
                <a:gd name="connsiteY10" fmla="*/ 687918 h 1313555"/>
                <a:gd name="connsiteX11" fmla="*/ 945347 w 1309660"/>
                <a:gd name="connsiteY11" fmla="*/ 833806 h 1313555"/>
                <a:gd name="connsiteX12" fmla="*/ 640308 w 1309660"/>
                <a:gd name="connsiteY12" fmla="*/ 670234 h 1313555"/>
                <a:gd name="connsiteX13" fmla="*/ 475852 w 1309660"/>
                <a:gd name="connsiteY13" fmla="*/ 364311 h 1313555"/>
                <a:gd name="connsiteX14" fmla="*/ 840838 w 1309660"/>
                <a:gd name="connsiteY14" fmla="*/ 0 h 1313555"/>
                <a:gd name="connsiteX15" fmla="*/ 1004175 w 1309660"/>
                <a:gd name="connsiteY15" fmla="*/ 305485 h 1313555"/>
                <a:gd name="connsiteX16" fmla="*/ 1309660 w 1309660"/>
                <a:gd name="connsiteY16" fmla="*/ 468822 h 1313555"/>
                <a:gd name="connsiteX17" fmla="*/ 1163981 w 1309660"/>
                <a:gd name="connsiteY17" fmla="*/ 615384 h 1313555"/>
                <a:gd name="connsiteX18" fmla="*/ 858496 w 1309660"/>
                <a:gd name="connsiteY18" fmla="*/ 451164 h 1313555"/>
                <a:gd name="connsiteX19" fmla="*/ 694276 w 1309660"/>
                <a:gd name="connsiteY19" fmla="*/ 145679 h 1313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09660" h="1313555">
                  <a:moveTo>
                    <a:pt x="0" y="436847"/>
                  </a:moveTo>
                  <a:lnTo>
                    <a:pt x="202794" y="640527"/>
                  </a:lnTo>
                  <a:lnTo>
                    <a:pt x="390534" y="452787"/>
                  </a:lnTo>
                  <a:lnTo>
                    <a:pt x="554363" y="758307"/>
                  </a:lnTo>
                  <a:lnTo>
                    <a:pt x="860768" y="923907"/>
                  </a:lnTo>
                  <a:lnTo>
                    <a:pt x="673029" y="1110761"/>
                  </a:lnTo>
                  <a:lnTo>
                    <a:pt x="876708" y="1313555"/>
                  </a:lnTo>
                  <a:lnTo>
                    <a:pt x="45164" y="1268392"/>
                  </a:lnTo>
                  <a:close/>
                  <a:moveTo>
                    <a:pt x="621740" y="218423"/>
                  </a:moveTo>
                  <a:lnTo>
                    <a:pt x="785312" y="524346"/>
                  </a:lnTo>
                  <a:lnTo>
                    <a:pt x="1091235" y="687918"/>
                  </a:lnTo>
                  <a:lnTo>
                    <a:pt x="945347" y="833806"/>
                  </a:lnTo>
                  <a:lnTo>
                    <a:pt x="640308" y="670234"/>
                  </a:lnTo>
                  <a:lnTo>
                    <a:pt x="475852" y="364311"/>
                  </a:lnTo>
                  <a:close/>
                  <a:moveTo>
                    <a:pt x="840838" y="0"/>
                  </a:moveTo>
                  <a:lnTo>
                    <a:pt x="1004175" y="305485"/>
                  </a:lnTo>
                  <a:lnTo>
                    <a:pt x="1309660" y="468822"/>
                  </a:lnTo>
                  <a:lnTo>
                    <a:pt x="1163981" y="615384"/>
                  </a:lnTo>
                  <a:lnTo>
                    <a:pt x="858496" y="451164"/>
                  </a:lnTo>
                  <a:lnTo>
                    <a:pt x="694276" y="145679"/>
                  </a:lnTo>
                  <a:close/>
                </a:path>
              </a:pathLst>
            </a:custGeom>
            <a:solidFill>
              <a:schemeClr val="accent1"/>
            </a:solidFill>
            <a:ln>
              <a:noFill/>
            </a:ln>
            <a:effectLst/>
          </p:spPr>
          <p:txBody>
            <a:bodyPr wrap="square" anchor="ctr">
              <a:noAutofit/>
            </a:bodyPr>
            <a:lstStyle/>
            <a:p>
              <a:endParaRPr lang="en-US" sz="3265" dirty="0">
                <a:latin typeface="Montserrat" panose="02000505000000020004" pitchFamily="2" charset="0"/>
              </a:endParaRPr>
            </a:p>
          </p:txBody>
        </p:sp>
      </p:grpSp>
      <p:sp>
        <p:nvSpPr>
          <p:cNvPr id="49" name="TextBox 30">
            <a:extLst>
              <a:ext uri="{FF2B5EF4-FFF2-40B4-BE49-F238E27FC236}">
                <a16:creationId xmlns:a16="http://schemas.microsoft.com/office/drawing/2014/main" id="{CB4E0E11-141A-B2A5-0CAB-54DA97AF4F65}"/>
              </a:ext>
            </a:extLst>
          </p:cNvPr>
          <p:cNvSpPr txBox="1"/>
          <p:nvPr/>
        </p:nvSpPr>
        <p:spPr>
          <a:xfrm>
            <a:off x="1552718" y="5840244"/>
            <a:ext cx="2430071" cy="338554"/>
          </a:xfrm>
          <a:prstGeom prst="rect">
            <a:avLst/>
          </a:prstGeom>
          <a:noFill/>
        </p:spPr>
        <p:txBody>
          <a:bodyPr wrap="square" rtlCol="0" anchor="ctr">
            <a:spAutoFit/>
          </a:bodyPr>
          <a:lstStyle/>
          <a:p>
            <a:r>
              <a:rPr lang="zh-CN" altLang="en-US" sz="1600" spc="-15" dirty="0">
                <a:solidFill>
                  <a:schemeClr val="bg1"/>
                </a:solidFill>
                <a:latin typeface="HarmonyOS Sans SC Black" panose="00000A00000000000000" pitchFamily="2" charset="-122"/>
                <a:ea typeface="HarmonyOS Sans SC Black" panose="00000A00000000000000" pitchFamily="2" charset="-122"/>
                <a:cs typeface="Poppins" panose="00000800000000000000" pitchFamily="2" charset="77"/>
              </a:rPr>
              <a:t>优点</a:t>
            </a:r>
            <a:endParaRPr lang="en-US" sz="1600" spc="-15" dirty="0">
              <a:solidFill>
                <a:schemeClr val="bg1"/>
              </a:solidFill>
              <a:latin typeface="HarmonyOS Sans SC Black" panose="00000A00000000000000" pitchFamily="2" charset="-122"/>
              <a:ea typeface="HarmonyOS Sans SC Black" panose="00000A00000000000000" pitchFamily="2" charset="-122"/>
              <a:cs typeface="Poppins" panose="00000800000000000000" pitchFamily="2" charset="77"/>
            </a:endParaRPr>
          </a:p>
        </p:txBody>
      </p:sp>
      <p:sp>
        <p:nvSpPr>
          <p:cNvPr id="50" name="矩形: 圆角 49">
            <a:extLst>
              <a:ext uri="{FF2B5EF4-FFF2-40B4-BE49-F238E27FC236}">
                <a16:creationId xmlns:a16="http://schemas.microsoft.com/office/drawing/2014/main" id="{25D148DD-8BC9-57F2-7695-44DD2623B1A2}"/>
              </a:ext>
            </a:extLst>
          </p:cNvPr>
          <p:cNvSpPr/>
          <p:nvPr/>
        </p:nvSpPr>
        <p:spPr>
          <a:xfrm>
            <a:off x="251460" y="4193822"/>
            <a:ext cx="5378559" cy="1285507"/>
          </a:xfrm>
          <a:prstGeom prst="roundRect">
            <a:avLst/>
          </a:prstGeom>
          <a:solidFill>
            <a:schemeClr val="accent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TextBox 10">
            <a:extLst>
              <a:ext uri="{FF2B5EF4-FFF2-40B4-BE49-F238E27FC236}">
                <a16:creationId xmlns:a16="http://schemas.microsoft.com/office/drawing/2014/main" id="{83A80481-F8D3-3829-654E-E06A799B216E}"/>
              </a:ext>
            </a:extLst>
          </p:cNvPr>
          <p:cNvSpPr txBox="1"/>
          <p:nvPr/>
        </p:nvSpPr>
        <p:spPr>
          <a:xfrm>
            <a:off x="580388" y="4387724"/>
            <a:ext cx="4289803" cy="900246"/>
          </a:xfrm>
          <a:prstGeom prst="rect">
            <a:avLst/>
          </a:prstGeom>
          <a:noFill/>
        </p:spPr>
        <p:txBody>
          <a:bodyPr wrap="square" rtlCol="0">
            <a:spAutoFit/>
          </a:bodyPr>
          <a:lstStyle/>
          <a:p>
            <a:r>
              <a:rPr lang="zh-CN" altLang="en-US" sz="1050" spc="-15" dirty="0">
                <a:solidFill>
                  <a:schemeClr val="bg1"/>
                </a:solidFill>
                <a:latin typeface="HarmonyOS Sans SC Light" panose="00000400000000000000" pitchFamily="2" charset="-122"/>
                <a:ea typeface="HarmonyOS Sans SC Light" panose="00000400000000000000" pitchFamily="2" charset="-122"/>
                <a:cs typeface="Poppins" panose="00000800000000000000" pitchFamily="2" charset="77"/>
              </a:rPr>
              <a:t>提供了一个量化的风险度量标准，有助于投资者更好地理解和管理风险。</a:t>
            </a:r>
          </a:p>
          <a:p>
            <a:endParaRPr lang="en-US" altLang="zh-CN" sz="1050" spc="-15" dirty="0">
              <a:solidFill>
                <a:schemeClr val="bg1"/>
              </a:solidFill>
              <a:latin typeface="HarmonyOS Sans SC Light" panose="00000400000000000000" pitchFamily="2" charset="-122"/>
              <a:ea typeface="HarmonyOS Sans SC Light" panose="00000400000000000000" pitchFamily="2" charset="-122"/>
              <a:cs typeface="Poppins" panose="00000800000000000000" pitchFamily="2" charset="77"/>
            </a:endParaRPr>
          </a:p>
          <a:p>
            <a:r>
              <a:rPr lang="zh-CN" altLang="en-US" sz="1050" spc="-15" dirty="0">
                <a:solidFill>
                  <a:schemeClr val="bg1"/>
                </a:solidFill>
                <a:latin typeface="HarmonyOS Sans SC Light" panose="00000400000000000000" pitchFamily="2" charset="-122"/>
                <a:ea typeface="HarmonyOS Sans SC Light" panose="00000400000000000000" pitchFamily="2" charset="-122"/>
                <a:cs typeface="Poppins" panose="00000800000000000000" pitchFamily="2" charset="77"/>
              </a:rPr>
              <a:t>可以作为投资组合优化和资产配置的重要依据。</a:t>
            </a:r>
          </a:p>
          <a:p>
            <a:endParaRPr lang="en-US" altLang="zh-CN" sz="1050" spc="-15" dirty="0">
              <a:solidFill>
                <a:schemeClr val="bg1"/>
              </a:solidFill>
              <a:latin typeface="HarmonyOS Sans SC Light" panose="00000400000000000000" pitchFamily="2" charset="-122"/>
              <a:ea typeface="HarmonyOS Sans SC Light" panose="00000400000000000000" pitchFamily="2" charset="-122"/>
              <a:cs typeface="Poppins" panose="00000800000000000000" pitchFamily="2" charset="77"/>
            </a:endParaRPr>
          </a:p>
          <a:p>
            <a:r>
              <a:rPr lang="zh-CN" altLang="en-US" sz="1050" spc="-15" dirty="0">
                <a:solidFill>
                  <a:schemeClr val="bg1"/>
                </a:solidFill>
                <a:latin typeface="HarmonyOS Sans SC Light" panose="00000400000000000000" pitchFamily="2" charset="-122"/>
                <a:ea typeface="HarmonyOS Sans SC Light" panose="00000400000000000000" pitchFamily="2" charset="-122"/>
                <a:cs typeface="Poppins" panose="00000800000000000000" pitchFamily="2" charset="77"/>
              </a:rPr>
              <a:t>有助于满足监管要求，提高金融机构的风险管理水平。</a:t>
            </a:r>
            <a:endParaRPr lang="en-US" sz="1050" spc="-15" dirty="0">
              <a:solidFill>
                <a:schemeClr val="bg1"/>
              </a:solidFill>
              <a:latin typeface="HarmonyOS Sans SC Light" panose="00000400000000000000" pitchFamily="2" charset="-122"/>
              <a:ea typeface="HarmonyOS Sans SC Light" panose="00000400000000000000" pitchFamily="2" charset="-122"/>
              <a:cs typeface="Poppins" panose="00000800000000000000" pitchFamily="2" charset="77"/>
            </a:endParaRPr>
          </a:p>
        </p:txBody>
      </p:sp>
      <p:sp>
        <p:nvSpPr>
          <p:cNvPr id="55" name="矩形: 圆角 54">
            <a:extLst>
              <a:ext uri="{FF2B5EF4-FFF2-40B4-BE49-F238E27FC236}">
                <a16:creationId xmlns:a16="http://schemas.microsoft.com/office/drawing/2014/main" id="{EB1CD087-7354-5837-BDF9-FC6D2B9B7D90}"/>
              </a:ext>
            </a:extLst>
          </p:cNvPr>
          <p:cNvSpPr/>
          <p:nvPr/>
        </p:nvSpPr>
        <p:spPr>
          <a:xfrm>
            <a:off x="6196945" y="4198609"/>
            <a:ext cx="5569606" cy="1261018"/>
          </a:xfrm>
          <a:prstGeom prst="roundRect">
            <a:avLst/>
          </a:prstGeom>
          <a:solidFill>
            <a:schemeClr val="accent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10">
            <a:extLst>
              <a:ext uri="{FF2B5EF4-FFF2-40B4-BE49-F238E27FC236}">
                <a16:creationId xmlns:a16="http://schemas.microsoft.com/office/drawing/2014/main" id="{9A1AF6D0-3923-607C-47F0-B44FC1E3BD8D}"/>
              </a:ext>
            </a:extLst>
          </p:cNvPr>
          <p:cNvSpPr txBox="1"/>
          <p:nvPr/>
        </p:nvSpPr>
        <p:spPr>
          <a:xfrm>
            <a:off x="6716919" y="4368022"/>
            <a:ext cx="4566777" cy="900246"/>
          </a:xfrm>
          <a:prstGeom prst="rect">
            <a:avLst/>
          </a:prstGeom>
          <a:noFill/>
        </p:spPr>
        <p:txBody>
          <a:bodyPr wrap="square" rtlCol="0">
            <a:spAutoFit/>
          </a:bodyPr>
          <a:lstStyle/>
          <a:p>
            <a:r>
              <a:rPr lang="en-US" altLang="zh-CN" sz="1050" spc="-15" dirty="0" err="1">
                <a:solidFill>
                  <a:schemeClr val="bg1"/>
                </a:solidFill>
                <a:latin typeface="HarmonyOS Sans SC Light" panose="00000400000000000000" pitchFamily="2" charset="-122"/>
                <a:ea typeface="HarmonyOS Sans SC Light" panose="00000400000000000000" pitchFamily="2" charset="-122"/>
                <a:cs typeface="Poppins" panose="00000800000000000000" pitchFamily="2" charset="77"/>
              </a:rPr>
              <a:t>VaR</a:t>
            </a:r>
            <a:r>
              <a:rPr lang="zh-CN" altLang="en-US" sz="1050" spc="-15" dirty="0">
                <a:solidFill>
                  <a:schemeClr val="bg1"/>
                </a:solidFill>
                <a:latin typeface="HarmonyOS Sans SC Light" panose="00000400000000000000" pitchFamily="2" charset="-122"/>
                <a:ea typeface="HarmonyOS Sans SC Light" panose="00000400000000000000" pitchFamily="2" charset="-122"/>
                <a:cs typeface="Poppins" panose="00000800000000000000" pitchFamily="2" charset="77"/>
              </a:rPr>
              <a:t>并不提供关于损失超过这个值的情况下可能面临的实际损失的信息。</a:t>
            </a:r>
          </a:p>
          <a:p>
            <a:endParaRPr lang="en-US" altLang="zh-CN" sz="1050" spc="-15" dirty="0">
              <a:solidFill>
                <a:schemeClr val="bg1"/>
              </a:solidFill>
              <a:latin typeface="HarmonyOS Sans SC Light" panose="00000400000000000000" pitchFamily="2" charset="-122"/>
              <a:ea typeface="HarmonyOS Sans SC Light" panose="00000400000000000000" pitchFamily="2" charset="-122"/>
              <a:cs typeface="Poppins" panose="00000800000000000000" pitchFamily="2" charset="77"/>
            </a:endParaRPr>
          </a:p>
          <a:p>
            <a:r>
              <a:rPr lang="en-US" altLang="zh-CN" sz="1050" spc="-15" dirty="0" err="1">
                <a:solidFill>
                  <a:schemeClr val="bg1"/>
                </a:solidFill>
                <a:latin typeface="HarmonyOS Sans SC Light" panose="00000400000000000000" pitchFamily="2" charset="-122"/>
                <a:ea typeface="HarmonyOS Sans SC Light" panose="00000400000000000000" pitchFamily="2" charset="-122"/>
                <a:cs typeface="Poppins" panose="00000800000000000000" pitchFamily="2" charset="77"/>
              </a:rPr>
              <a:t>VaR</a:t>
            </a:r>
            <a:r>
              <a:rPr lang="zh-CN" altLang="en-US" sz="1050" spc="-15" dirty="0">
                <a:solidFill>
                  <a:schemeClr val="bg1"/>
                </a:solidFill>
                <a:latin typeface="HarmonyOS Sans SC Light" panose="00000400000000000000" pitchFamily="2" charset="-122"/>
                <a:ea typeface="HarmonyOS Sans SC Light" panose="00000400000000000000" pitchFamily="2" charset="-122"/>
                <a:cs typeface="Poppins" panose="00000800000000000000" pitchFamily="2" charset="77"/>
              </a:rPr>
              <a:t>的计算依赖于一系列假设和模型，因此可能存在一定的误差和不确定性。</a:t>
            </a:r>
          </a:p>
          <a:p>
            <a:endParaRPr lang="en-US" altLang="zh-CN" sz="1050" spc="-15" dirty="0">
              <a:solidFill>
                <a:schemeClr val="bg1"/>
              </a:solidFill>
              <a:latin typeface="HarmonyOS Sans SC Light" panose="00000400000000000000" pitchFamily="2" charset="-122"/>
              <a:ea typeface="HarmonyOS Sans SC Light" panose="00000400000000000000" pitchFamily="2" charset="-122"/>
              <a:cs typeface="Poppins" panose="00000800000000000000" pitchFamily="2" charset="77"/>
            </a:endParaRPr>
          </a:p>
          <a:p>
            <a:r>
              <a:rPr lang="zh-CN" altLang="en-US" sz="1050" spc="-15" dirty="0">
                <a:solidFill>
                  <a:schemeClr val="bg1"/>
                </a:solidFill>
                <a:latin typeface="HarmonyOS Sans SC Light" panose="00000400000000000000" pitchFamily="2" charset="-122"/>
                <a:ea typeface="HarmonyOS Sans SC Light" panose="00000400000000000000" pitchFamily="2" charset="-122"/>
                <a:cs typeface="Poppins" panose="00000800000000000000" pitchFamily="2" charset="77"/>
              </a:rPr>
              <a:t>在极端市场条件下，</a:t>
            </a:r>
            <a:r>
              <a:rPr lang="en-US" altLang="zh-CN" sz="1050" spc="-15" dirty="0" err="1">
                <a:solidFill>
                  <a:schemeClr val="bg1"/>
                </a:solidFill>
                <a:latin typeface="HarmonyOS Sans SC Light" panose="00000400000000000000" pitchFamily="2" charset="-122"/>
                <a:ea typeface="HarmonyOS Sans SC Light" panose="00000400000000000000" pitchFamily="2" charset="-122"/>
                <a:cs typeface="Poppins" panose="00000800000000000000" pitchFamily="2" charset="77"/>
              </a:rPr>
              <a:t>VaR</a:t>
            </a:r>
            <a:r>
              <a:rPr lang="zh-CN" altLang="en-US" sz="1050" spc="-15" dirty="0">
                <a:solidFill>
                  <a:schemeClr val="bg1"/>
                </a:solidFill>
                <a:latin typeface="HarmonyOS Sans SC Light" panose="00000400000000000000" pitchFamily="2" charset="-122"/>
                <a:ea typeface="HarmonyOS Sans SC Light" panose="00000400000000000000" pitchFamily="2" charset="-122"/>
                <a:cs typeface="Poppins" panose="00000800000000000000" pitchFamily="2" charset="77"/>
              </a:rPr>
              <a:t>的有效性可能会受到挑战。</a:t>
            </a:r>
            <a:endParaRPr lang="en-US" sz="1050" spc="-15" dirty="0">
              <a:solidFill>
                <a:schemeClr val="bg1"/>
              </a:solidFill>
              <a:latin typeface="HarmonyOS Sans SC Light" panose="00000400000000000000" pitchFamily="2" charset="-122"/>
              <a:ea typeface="HarmonyOS Sans SC Light" panose="00000400000000000000" pitchFamily="2" charset="-122"/>
              <a:cs typeface="Poppins" panose="00000800000000000000" pitchFamily="2" charset="77"/>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251460" y="755015"/>
            <a:ext cx="11515090" cy="0"/>
          </a:xfrm>
          <a:prstGeom prst="line">
            <a:avLst/>
          </a:prstGeom>
          <a:ln w="38100" cap="flat" cmpd="sng">
            <a:solidFill>
              <a:schemeClr val="accent1"/>
            </a:solidFill>
            <a:prstDash val="solid"/>
            <a:miter lim="800000"/>
            <a:headEnd type="none"/>
            <a:tailEnd type="none"/>
          </a:ln>
        </p:spPr>
        <p:style>
          <a:lnRef idx="3">
            <a:schemeClr val="accent1"/>
          </a:lnRef>
          <a:fillRef idx="0">
            <a:srgbClr val="FFFFFF"/>
          </a:fillRef>
          <a:effectRef idx="0">
            <a:srgbClr val="FFFFFF"/>
          </a:effectRef>
          <a:fontRef idx="minor">
            <a:schemeClr val="tx1"/>
          </a:fontRef>
        </p:style>
      </p:cxnSp>
      <p:sp>
        <p:nvSpPr>
          <p:cNvPr id="26" name="文本框 25"/>
          <p:cNvSpPr txBox="1"/>
          <p:nvPr/>
        </p:nvSpPr>
        <p:spPr>
          <a:xfrm>
            <a:off x="196850" y="153670"/>
            <a:ext cx="3607856" cy="523220"/>
          </a:xfrm>
          <a:prstGeom prst="rect">
            <a:avLst/>
          </a:prstGeom>
          <a:noFill/>
        </p:spPr>
        <p:txBody>
          <a:bodyPr wrap="square" rtlCol="0" anchor="t">
            <a:spAutoFit/>
          </a:bodyPr>
          <a:lstStyle/>
          <a:p>
            <a:r>
              <a:rPr lang="en-US" altLang="zh-CN" sz="2800" dirty="0" err="1">
                <a:solidFill>
                  <a:schemeClr val="accent1"/>
                </a:solidFill>
                <a:latin typeface="MiSans Heavy" panose="00000A00000000000000" pitchFamily="2" charset="-122"/>
                <a:ea typeface="MiSans Heavy" panose="00000A00000000000000" pitchFamily="2" charset="-122"/>
                <a:sym typeface="+mn-ea"/>
              </a:rPr>
              <a:t>VaR</a:t>
            </a:r>
            <a:r>
              <a:rPr lang="zh-CN" altLang="en-US" sz="2800" dirty="0">
                <a:solidFill>
                  <a:schemeClr val="accent1"/>
                </a:solidFill>
                <a:latin typeface="MiSans Heavy" panose="00000A00000000000000" pitchFamily="2" charset="-122"/>
                <a:ea typeface="MiSans Heavy" panose="00000A00000000000000" pitchFamily="2" charset="-122"/>
                <a:sym typeface="+mn-ea"/>
              </a:rPr>
              <a:t>模型概述</a:t>
            </a:r>
          </a:p>
        </p:txBody>
      </p:sp>
      <p:sp>
        <p:nvSpPr>
          <p:cNvPr id="19" name="Google Shape;419;p23"/>
          <p:cNvSpPr/>
          <p:nvPr/>
        </p:nvSpPr>
        <p:spPr>
          <a:xfrm rot="-5400000">
            <a:off x="4635696" y="-1407645"/>
            <a:ext cx="2699980" cy="9917447"/>
          </a:xfrm>
          <a:custGeom>
            <a:avLst/>
            <a:gdLst/>
            <a:ahLst/>
            <a:cxnLst/>
            <a:rect l="l" t="t" r="r" b="b"/>
            <a:pathLst>
              <a:path w="21600" h="21600" extrusionOk="0">
                <a:moveTo>
                  <a:pt x="0" y="0"/>
                </a:moveTo>
                <a:lnTo>
                  <a:pt x="0" y="21600"/>
                </a:lnTo>
                <a:lnTo>
                  <a:pt x="21600" y="21600"/>
                </a:lnTo>
                <a:close/>
              </a:path>
            </a:pathLst>
          </a:custGeom>
          <a:gradFill>
            <a:gsLst>
              <a:gs pos="0">
                <a:schemeClr val="accent2">
                  <a:lumMod val="20000"/>
                  <a:lumOff val="80000"/>
                </a:schemeClr>
              </a:gs>
              <a:gs pos="100000">
                <a:schemeClr val="bg1">
                  <a:alpha val="0"/>
                </a:schemeClr>
              </a:gs>
            </a:gsLst>
            <a:lin ang="5400000"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525455"/>
              </a:buClr>
              <a:buSzPts val="1100"/>
              <a:buFont typeface="Helvetica Neue" panose="02000503000000020004"/>
              <a:buNone/>
            </a:pPr>
            <a:endParaRPr sz="1100" b="0" i="0" u="none" strike="noStrike" cap="none" dirty="0">
              <a:solidFill>
                <a:srgbClr val="525455"/>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4" name="箭头: 右 1"/>
          <p:cNvSpPr/>
          <p:nvPr/>
        </p:nvSpPr>
        <p:spPr>
          <a:xfrm>
            <a:off x="1049679" y="2225164"/>
            <a:ext cx="2640308" cy="232665"/>
          </a:xfrm>
          <a:prstGeom prst="rightArrow">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右 4"/>
          <p:cNvSpPr/>
          <p:nvPr/>
        </p:nvSpPr>
        <p:spPr>
          <a:xfrm>
            <a:off x="3864202" y="2257986"/>
            <a:ext cx="4060933" cy="183150"/>
          </a:xfrm>
          <a:prstGeom prst="rightArrow">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箭头: 右 5"/>
          <p:cNvSpPr/>
          <p:nvPr/>
        </p:nvSpPr>
        <p:spPr>
          <a:xfrm>
            <a:off x="6664705" y="2257346"/>
            <a:ext cx="1264149" cy="170337"/>
          </a:xfrm>
          <a:prstGeom prst="rightArrow">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右 6"/>
          <p:cNvSpPr/>
          <p:nvPr/>
        </p:nvSpPr>
        <p:spPr>
          <a:xfrm>
            <a:off x="8051387" y="2257346"/>
            <a:ext cx="3039732" cy="205974"/>
          </a:xfrm>
          <a:prstGeom prst="rightArrow">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6" name="Google Shape;336;p22"/>
          <p:cNvSpPr/>
          <p:nvPr/>
        </p:nvSpPr>
        <p:spPr>
          <a:xfrm>
            <a:off x="1217597" y="2103878"/>
            <a:ext cx="488907" cy="488908"/>
          </a:xfrm>
          <a:prstGeom prst="ellipse">
            <a:avLst/>
          </a:prstGeom>
          <a:solidFill>
            <a:schemeClr val="accent1"/>
          </a:solidFill>
          <a:ln>
            <a:noFill/>
          </a:ln>
        </p:spPr>
        <p:txBody>
          <a:bodyPr spcFirstLastPara="1" wrap="square" lIns="0" tIns="0" rIns="0" bIns="0" anchor="ctr" anchorCtr="0">
            <a:noAutofit/>
          </a:bodyPr>
          <a:lstStyle/>
          <a:p>
            <a:pPr algn="ctr">
              <a:buClr>
                <a:srgbClr val="525455"/>
              </a:buClr>
              <a:buSzPts val="1100"/>
            </a:pPr>
            <a:endParaRPr sz="1465" dirty="0">
              <a:solidFill>
                <a:srgbClr val="525455"/>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39" name="Google Shape;339;p22"/>
          <p:cNvSpPr/>
          <p:nvPr/>
        </p:nvSpPr>
        <p:spPr>
          <a:xfrm>
            <a:off x="2627144" y="2103878"/>
            <a:ext cx="488907" cy="488908"/>
          </a:xfrm>
          <a:prstGeom prst="ellipse">
            <a:avLst/>
          </a:prstGeom>
          <a:solidFill>
            <a:schemeClr val="accent2"/>
          </a:solidFill>
          <a:ln>
            <a:noFill/>
          </a:ln>
        </p:spPr>
        <p:txBody>
          <a:bodyPr spcFirstLastPara="1" wrap="square" lIns="0" tIns="0" rIns="0" bIns="0" anchor="ctr" anchorCtr="0">
            <a:noAutofit/>
          </a:bodyPr>
          <a:lstStyle/>
          <a:p>
            <a:pPr algn="ctr">
              <a:buClr>
                <a:srgbClr val="525455"/>
              </a:buClr>
              <a:buSzPts val="1100"/>
            </a:pPr>
            <a:endParaRPr sz="1465" dirty="0">
              <a:solidFill>
                <a:srgbClr val="525455"/>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42" name="Google Shape;342;p22"/>
          <p:cNvSpPr/>
          <p:nvPr/>
        </p:nvSpPr>
        <p:spPr>
          <a:xfrm>
            <a:off x="4036692" y="2103878"/>
            <a:ext cx="488907" cy="488908"/>
          </a:xfrm>
          <a:prstGeom prst="ellipse">
            <a:avLst/>
          </a:prstGeom>
          <a:solidFill>
            <a:schemeClr val="accent2"/>
          </a:solidFill>
          <a:ln>
            <a:noFill/>
          </a:ln>
        </p:spPr>
        <p:txBody>
          <a:bodyPr spcFirstLastPara="1" wrap="square" lIns="0" tIns="0" rIns="0" bIns="0" anchor="ctr" anchorCtr="0">
            <a:noAutofit/>
          </a:bodyPr>
          <a:lstStyle/>
          <a:p>
            <a:pPr algn="ctr">
              <a:buClr>
                <a:srgbClr val="525455"/>
              </a:buClr>
              <a:buSzPts val="1100"/>
            </a:pPr>
            <a:endParaRPr sz="1465" dirty="0">
              <a:solidFill>
                <a:srgbClr val="525455"/>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45" name="Google Shape;345;p22"/>
          <p:cNvSpPr/>
          <p:nvPr/>
        </p:nvSpPr>
        <p:spPr>
          <a:xfrm>
            <a:off x="5446239" y="2103878"/>
            <a:ext cx="488907" cy="488908"/>
          </a:xfrm>
          <a:prstGeom prst="ellipse">
            <a:avLst/>
          </a:prstGeom>
          <a:solidFill>
            <a:schemeClr val="accent2"/>
          </a:solidFill>
          <a:ln>
            <a:noFill/>
          </a:ln>
        </p:spPr>
        <p:txBody>
          <a:bodyPr spcFirstLastPara="1" wrap="square" lIns="0" tIns="0" rIns="0" bIns="0" anchor="ctr" anchorCtr="0">
            <a:noAutofit/>
          </a:bodyPr>
          <a:lstStyle/>
          <a:p>
            <a:pPr algn="ctr">
              <a:buClr>
                <a:srgbClr val="525455"/>
              </a:buClr>
              <a:buSzPts val="1100"/>
            </a:pPr>
            <a:endParaRPr sz="1465" dirty="0">
              <a:solidFill>
                <a:srgbClr val="525455"/>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48" name="Google Shape;348;p22"/>
          <p:cNvSpPr/>
          <p:nvPr/>
        </p:nvSpPr>
        <p:spPr>
          <a:xfrm>
            <a:off x="6855787" y="2103878"/>
            <a:ext cx="488907" cy="488908"/>
          </a:xfrm>
          <a:prstGeom prst="ellipse">
            <a:avLst/>
          </a:prstGeom>
          <a:solidFill>
            <a:schemeClr val="accent1"/>
          </a:solidFill>
          <a:ln>
            <a:noFill/>
          </a:ln>
        </p:spPr>
        <p:txBody>
          <a:bodyPr spcFirstLastPara="1" wrap="square" lIns="0" tIns="0" rIns="0" bIns="0" anchor="ctr" anchorCtr="0">
            <a:noAutofit/>
          </a:bodyPr>
          <a:lstStyle/>
          <a:p>
            <a:pPr algn="ctr">
              <a:buClr>
                <a:srgbClr val="525455"/>
              </a:buClr>
              <a:buSzPts val="1100"/>
            </a:pPr>
            <a:endParaRPr sz="1465" dirty="0">
              <a:solidFill>
                <a:srgbClr val="525455"/>
              </a:solidFill>
              <a:latin typeface="Helvetica Neue" panose="02000503000000020004"/>
              <a:ea typeface="Helvetica Neue" panose="02000503000000020004"/>
              <a:cs typeface="Helvetica Neue" panose="02000503000000020004"/>
              <a:sym typeface="Helvetica Neue" panose="02000503000000020004"/>
            </a:endParaRPr>
          </a:p>
        </p:txBody>
      </p:sp>
      <p:cxnSp>
        <p:nvCxnSpPr>
          <p:cNvPr id="355" name="Google Shape;355;p22"/>
          <p:cNvCxnSpPr/>
          <p:nvPr/>
        </p:nvCxnSpPr>
        <p:spPr>
          <a:xfrm>
            <a:off x="3716821" y="2557096"/>
            <a:ext cx="0" cy="2253559"/>
          </a:xfrm>
          <a:prstGeom prst="straightConnector1">
            <a:avLst/>
          </a:prstGeom>
          <a:noFill/>
          <a:ln w="12700" cap="flat" cmpd="sng">
            <a:solidFill>
              <a:srgbClr val="7F7F7F"/>
            </a:solidFill>
            <a:prstDash val="dash"/>
            <a:miter lim="400000"/>
            <a:headEnd type="none" w="sm" len="sm"/>
            <a:tailEnd type="none" w="sm" len="sm"/>
          </a:ln>
        </p:spPr>
      </p:cxnSp>
      <p:sp>
        <p:nvSpPr>
          <p:cNvPr id="356" name="Google Shape;356;p22"/>
          <p:cNvSpPr txBox="1"/>
          <p:nvPr/>
        </p:nvSpPr>
        <p:spPr>
          <a:xfrm>
            <a:off x="1049679" y="2676730"/>
            <a:ext cx="1289215" cy="1436291"/>
          </a:xfrm>
          <a:prstGeom prst="rect">
            <a:avLst/>
          </a:prstGeom>
          <a:noFill/>
          <a:ln>
            <a:noFill/>
          </a:ln>
        </p:spPr>
        <p:txBody>
          <a:bodyPr spcFirstLastPara="1" wrap="square" lIns="25400" tIns="25400" rIns="25400" bIns="25400" anchor="t" anchorCtr="0">
            <a:spAutoFit/>
          </a:bodyPr>
          <a:lstStyle/>
          <a:p>
            <a:pPr algn="l">
              <a:buFont typeface="Arial" panose="020B0604020202020204" pitchFamily="34" charset="0"/>
              <a:buChar char="•"/>
            </a:pPr>
            <a:r>
              <a:rPr lang="en-US" altLang="zh-CN" sz="1000" b="0" i="0" dirty="0">
                <a:solidFill>
                  <a:srgbClr val="05073B"/>
                </a:solidFill>
                <a:effectLst/>
                <a:highlight>
                  <a:srgbClr val="FDFDFE"/>
                </a:highlight>
                <a:latin typeface="PingFang-SC-Regular"/>
              </a:rPr>
              <a:t>1993</a:t>
            </a:r>
            <a:r>
              <a:rPr lang="zh-CN" altLang="en-US" sz="1000" b="0" i="0" dirty="0">
                <a:solidFill>
                  <a:srgbClr val="05073B"/>
                </a:solidFill>
                <a:effectLst/>
                <a:highlight>
                  <a:srgbClr val="FDFDFE"/>
                </a:highlight>
                <a:latin typeface="PingFang-SC-Regular"/>
              </a:rPr>
              <a:t>年，一个由工业国家的高层银行家、金融家和学术界人士所组成的</a:t>
            </a:r>
            <a:r>
              <a:rPr lang="en-US" altLang="zh-CN" sz="1000" b="0" i="0" dirty="0">
                <a:solidFill>
                  <a:srgbClr val="05073B"/>
                </a:solidFill>
                <a:effectLst/>
                <a:highlight>
                  <a:srgbClr val="FDFDFE"/>
                </a:highlight>
                <a:latin typeface="PingFang-SC-Regular"/>
              </a:rPr>
              <a:t>30</a:t>
            </a:r>
            <a:r>
              <a:rPr lang="zh-CN" altLang="en-US" sz="1000" b="0" i="0" dirty="0">
                <a:solidFill>
                  <a:srgbClr val="05073B"/>
                </a:solidFill>
                <a:effectLst/>
                <a:highlight>
                  <a:srgbClr val="FDFDFE"/>
                </a:highlight>
                <a:latin typeface="PingFang-SC-Regular"/>
              </a:rPr>
              <a:t>人小组发表了一个关于金融衍生工具的报告，建议引入“风险价值系统”（</a:t>
            </a:r>
            <a:r>
              <a:rPr lang="en-US" altLang="zh-CN" sz="1000" b="0" i="0" dirty="0">
                <a:solidFill>
                  <a:srgbClr val="05073B"/>
                </a:solidFill>
                <a:effectLst/>
                <a:highlight>
                  <a:srgbClr val="FDFDFE"/>
                </a:highlight>
                <a:latin typeface="PingFang-SC-Regular"/>
              </a:rPr>
              <a:t>Value at Risk System</a:t>
            </a:r>
            <a:r>
              <a:rPr lang="zh-CN" altLang="en-US" sz="1000" b="0" i="0" dirty="0">
                <a:solidFill>
                  <a:srgbClr val="05073B"/>
                </a:solidFill>
                <a:effectLst/>
                <a:highlight>
                  <a:srgbClr val="FDFDFE"/>
                </a:highlight>
                <a:latin typeface="PingFang-SC-Regular"/>
              </a:rPr>
              <a:t>）来评估金融风险。</a:t>
            </a:r>
          </a:p>
        </p:txBody>
      </p:sp>
      <p:sp>
        <p:nvSpPr>
          <p:cNvPr id="357" name="Google Shape;357;p22"/>
          <p:cNvSpPr txBox="1"/>
          <p:nvPr/>
        </p:nvSpPr>
        <p:spPr>
          <a:xfrm>
            <a:off x="2463619" y="2675587"/>
            <a:ext cx="1240962" cy="1897955"/>
          </a:xfrm>
          <a:prstGeom prst="rect">
            <a:avLst/>
          </a:prstGeom>
          <a:noFill/>
          <a:ln>
            <a:noFill/>
          </a:ln>
        </p:spPr>
        <p:txBody>
          <a:bodyPr spcFirstLastPara="1" wrap="square" lIns="25400" tIns="25400" rIns="25400" bIns="25400" anchor="t" anchorCtr="0">
            <a:spAutoFit/>
          </a:bodyPr>
          <a:lstStyle/>
          <a:p>
            <a:pPr algn="l">
              <a:buFont typeface="Arial" panose="020B0604020202020204" pitchFamily="34" charset="0"/>
              <a:buChar char="•"/>
            </a:pPr>
            <a:r>
              <a:rPr lang="en-US" altLang="zh-CN" sz="1000" b="0" i="0" dirty="0">
                <a:solidFill>
                  <a:srgbClr val="05073B"/>
                </a:solidFill>
                <a:effectLst/>
                <a:highlight>
                  <a:srgbClr val="FDFDFE"/>
                </a:highlight>
                <a:latin typeface="PingFang-SC-Regular"/>
              </a:rPr>
              <a:t>1994</a:t>
            </a:r>
            <a:r>
              <a:rPr lang="zh-CN" altLang="en-US" sz="1000" b="0" i="0" dirty="0">
                <a:solidFill>
                  <a:srgbClr val="05073B"/>
                </a:solidFill>
                <a:effectLst/>
                <a:highlight>
                  <a:srgbClr val="FDFDFE"/>
                </a:highlight>
                <a:latin typeface="PingFang-SC-Regular"/>
              </a:rPr>
              <a:t>年，</a:t>
            </a:r>
            <a:r>
              <a:rPr lang="en-US" altLang="zh-CN" sz="1000" b="0" i="0" dirty="0" err="1">
                <a:solidFill>
                  <a:srgbClr val="05073B"/>
                </a:solidFill>
                <a:effectLst/>
                <a:highlight>
                  <a:srgbClr val="FDFDFE"/>
                </a:highlight>
                <a:latin typeface="PingFang-SC-Regular"/>
              </a:rPr>
              <a:t>J.P.Morgan</a:t>
            </a:r>
            <a:r>
              <a:rPr lang="zh-CN" altLang="en-US" sz="1000" b="0" i="0" dirty="0">
                <a:solidFill>
                  <a:srgbClr val="05073B"/>
                </a:solidFill>
                <a:effectLst/>
                <a:highlight>
                  <a:srgbClr val="FDFDFE"/>
                </a:highlight>
                <a:latin typeface="PingFang-SC-Regular"/>
              </a:rPr>
              <a:t>公司提出风险管理理念</a:t>
            </a:r>
            <a:r>
              <a:rPr lang="en-US" altLang="zh-CN" sz="1000" b="0" i="0" dirty="0" err="1">
                <a:solidFill>
                  <a:srgbClr val="05073B"/>
                </a:solidFill>
                <a:effectLst/>
                <a:highlight>
                  <a:srgbClr val="FDFDFE"/>
                </a:highlight>
                <a:latin typeface="PingFang-SC-Regular"/>
              </a:rPr>
              <a:t>VaR</a:t>
            </a:r>
            <a:r>
              <a:rPr lang="zh-CN" altLang="en-US" sz="1000" b="0" i="0" dirty="0">
                <a:solidFill>
                  <a:srgbClr val="05073B"/>
                </a:solidFill>
                <a:effectLst/>
                <a:highlight>
                  <a:srgbClr val="FDFDFE"/>
                </a:highlight>
                <a:latin typeface="PingFang-SC-Regular"/>
              </a:rPr>
              <a:t>，并最初应用于市场风险的度量和监管。</a:t>
            </a:r>
            <a:endParaRPr lang="en-US" altLang="zh-CN" sz="1000" b="0" i="0" dirty="0">
              <a:solidFill>
                <a:srgbClr val="05073B"/>
              </a:solidFill>
              <a:effectLst/>
              <a:highlight>
                <a:srgbClr val="FDFDFE"/>
              </a:highlight>
              <a:latin typeface="PingFang-SC-Regular"/>
            </a:endParaRPr>
          </a:p>
          <a:p>
            <a:pPr algn="l">
              <a:buFont typeface="Arial" panose="020B0604020202020204" pitchFamily="34" charset="0"/>
              <a:buChar char="•"/>
            </a:pPr>
            <a:endParaRPr lang="en-US" altLang="zh-CN" sz="1000" dirty="0">
              <a:solidFill>
                <a:srgbClr val="05073B"/>
              </a:solidFill>
              <a:highlight>
                <a:srgbClr val="FDFDFE"/>
              </a:highlight>
              <a:latin typeface="PingFang-SC-Regular"/>
            </a:endParaRPr>
          </a:p>
          <a:p>
            <a:pPr algn="l">
              <a:buFont typeface="Arial" panose="020B0604020202020204" pitchFamily="34" charset="0"/>
              <a:buChar char="•"/>
            </a:pPr>
            <a:r>
              <a:rPr lang="en-US" altLang="zh-CN" sz="1000" b="0" i="0" dirty="0" err="1">
                <a:solidFill>
                  <a:srgbClr val="05073B"/>
                </a:solidFill>
                <a:effectLst/>
                <a:highlight>
                  <a:srgbClr val="FDFDFE"/>
                </a:highlight>
                <a:latin typeface="PingFang-SC-Regular"/>
              </a:rPr>
              <a:t>VaR</a:t>
            </a:r>
            <a:r>
              <a:rPr lang="zh-CN" altLang="en-US" sz="1000" b="0" i="0" dirty="0">
                <a:solidFill>
                  <a:srgbClr val="05073B"/>
                </a:solidFill>
                <a:effectLst/>
                <a:highlight>
                  <a:srgbClr val="FDFDFE"/>
                </a:highlight>
                <a:latin typeface="PingFang-SC-Regular"/>
              </a:rPr>
              <a:t>方法能简单清晰地表示市场风险的大小，以系统的概率统计理论作依托，因此得到了国际金融界的广泛认可。</a:t>
            </a:r>
          </a:p>
        </p:txBody>
      </p:sp>
      <p:sp>
        <p:nvSpPr>
          <p:cNvPr id="358" name="Google Shape;358;p22"/>
          <p:cNvSpPr txBox="1"/>
          <p:nvPr/>
        </p:nvSpPr>
        <p:spPr>
          <a:xfrm>
            <a:off x="3793000" y="2675837"/>
            <a:ext cx="1162505" cy="1128514"/>
          </a:xfrm>
          <a:prstGeom prst="rect">
            <a:avLst/>
          </a:prstGeom>
          <a:noFill/>
          <a:ln>
            <a:noFill/>
          </a:ln>
        </p:spPr>
        <p:txBody>
          <a:bodyPr spcFirstLastPara="1" wrap="square" lIns="25400" tIns="25400" rIns="25400" bIns="25400" anchor="t" anchorCtr="0">
            <a:spAutoFit/>
          </a:bodyPr>
          <a:lstStyle/>
          <a:p>
            <a:pPr algn="l">
              <a:buFont typeface="Arial" panose="020B0604020202020204" pitchFamily="34" charset="0"/>
              <a:buChar char="•"/>
            </a:pPr>
            <a:r>
              <a:rPr lang="zh-CN" altLang="en-US" sz="1000" b="0" i="0" dirty="0">
                <a:solidFill>
                  <a:srgbClr val="05073B"/>
                </a:solidFill>
                <a:effectLst/>
                <a:highlight>
                  <a:srgbClr val="FDFDFE"/>
                </a:highlight>
                <a:latin typeface="PingFang-SC-Regular"/>
              </a:rPr>
              <a:t>国际掉期交易商协会、国际清算银行及巴塞尔委员会等团体一致推荐将</a:t>
            </a:r>
            <a:r>
              <a:rPr lang="en-US" altLang="zh-CN" sz="1000" b="0" i="0" dirty="0" err="1">
                <a:solidFill>
                  <a:srgbClr val="05073B"/>
                </a:solidFill>
                <a:effectLst/>
                <a:highlight>
                  <a:srgbClr val="FDFDFE"/>
                </a:highlight>
                <a:latin typeface="PingFang-SC-Regular"/>
              </a:rPr>
              <a:t>VaR</a:t>
            </a:r>
            <a:r>
              <a:rPr lang="zh-CN" altLang="en-US" sz="1000" b="0" i="0" dirty="0">
                <a:solidFill>
                  <a:srgbClr val="05073B"/>
                </a:solidFill>
                <a:effectLst/>
                <a:highlight>
                  <a:srgbClr val="FDFDFE"/>
                </a:highlight>
                <a:latin typeface="PingFang-SC-Regular"/>
              </a:rPr>
              <a:t>方法作为市场风险测量和控制的最佳工具。</a:t>
            </a:r>
          </a:p>
        </p:txBody>
      </p:sp>
      <p:sp>
        <p:nvSpPr>
          <p:cNvPr id="359" name="Google Shape;359;p22"/>
          <p:cNvSpPr txBox="1"/>
          <p:nvPr/>
        </p:nvSpPr>
        <p:spPr>
          <a:xfrm>
            <a:off x="5056679" y="2714174"/>
            <a:ext cx="1380283" cy="974626"/>
          </a:xfrm>
          <a:prstGeom prst="rect">
            <a:avLst/>
          </a:prstGeom>
          <a:noFill/>
          <a:ln>
            <a:noFill/>
          </a:ln>
        </p:spPr>
        <p:txBody>
          <a:bodyPr spcFirstLastPara="1" wrap="square" lIns="25400" tIns="25400" rIns="25400" bIns="25400" anchor="t" anchorCtr="0">
            <a:spAutoFit/>
          </a:bodyPr>
          <a:lstStyle/>
          <a:p>
            <a:pPr algn="l">
              <a:buFont typeface="Arial" panose="020B0604020202020204" pitchFamily="34" charset="0"/>
              <a:buChar char="•"/>
            </a:pPr>
            <a:r>
              <a:rPr lang="zh-CN" altLang="en-US" sz="1000" b="0" i="0" dirty="0">
                <a:solidFill>
                  <a:srgbClr val="05073B"/>
                </a:solidFill>
                <a:effectLst/>
                <a:highlight>
                  <a:srgbClr val="FDFDFE"/>
                </a:highlight>
                <a:latin typeface="PingFang-SC-Regular"/>
              </a:rPr>
              <a:t>许多金融机构都将</a:t>
            </a:r>
            <a:r>
              <a:rPr lang="en-US" altLang="zh-CN" sz="1000" b="0" i="0" dirty="0" err="1">
                <a:solidFill>
                  <a:srgbClr val="05073B"/>
                </a:solidFill>
                <a:effectLst/>
                <a:highlight>
                  <a:srgbClr val="FDFDFE"/>
                </a:highlight>
                <a:latin typeface="PingFang-SC-Regular"/>
              </a:rPr>
              <a:t>VaR</a:t>
            </a:r>
            <a:r>
              <a:rPr lang="zh-CN" altLang="en-US" sz="1000" b="0" i="0" dirty="0">
                <a:solidFill>
                  <a:srgbClr val="05073B"/>
                </a:solidFill>
                <a:effectLst/>
                <a:highlight>
                  <a:srgbClr val="FDFDFE"/>
                </a:highlight>
                <a:latin typeface="PingFang-SC-Regular"/>
              </a:rPr>
              <a:t>作为防范金融风险的第一道防线，并开发了利用</a:t>
            </a:r>
            <a:r>
              <a:rPr lang="en-US" altLang="zh-CN" sz="1000" b="0" i="0" dirty="0" err="1">
                <a:solidFill>
                  <a:srgbClr val="05073B"/>
                </a:solidFill>
                <a:effectLst/>
                <a:highlight>
                  <a:srgbClr val="FDFDFE"/>
                </a:highlight>
                <a:latin typeface="PingFang-SC-Regular"/>
              </a:rPr>
              <a:t>VaR</a:t>
            </a:r>
            <a:r>
              <a:rPr lang="zh-CN" altLang="en-US" sz="1000" b="0" i="0" dirty="0">
                <a:solidFill>
                  <a:srgbClr val="05073B"/>
                </a:solidFill>
                <a:effectLst/>
                <a:highlight>
                  <a:srgbClr val="FDFDFE"/>
                </a:highlight>
                <a:latin typeface="PingFang-SC-Regular"/>
              </a:rPr>
              <a:t>进行风险管理的软件，如</a:t>
            </a:r>
            <a:r>
              <a:rPr lang="en-US" altLang="zh-CN" sz="1000" b="0" i="0" dirty="0">
                <a:solidFill>
                  <a:srgbClr val="05073B"/>
                </a:solidFill>
                <a:effectLst/>
                <a:highlight>
                  <a:srgbClr val="FDFDFE"/>
                </a:highlight>
                <a:latin typeface="PingFang-SC-Regular"/>
              </a:rPr>
              <a:t>J.P. Morgan</a:t>
            </a:r>
            <a:r>
              <a:rPr lang="zh-CN" altLang="en-US" sz="1000" b="0" i="0" dirty="0">
                <a:solidFill>
                  <a:srgbClr val="05073B"/>
                </a:solidFill>
                <a:effectLst/>
                <a:highlight>
                  <a:srgbClr val="FDFDFE"/>
                </a:highlight>
                <a:latin typeface="PingFang-SC-Regular"/>
              </a:rPr>
              <a:t>公司的</a:t>
            </a:r>
            <a:r>
              <a:rPr lang="en-US" altLang="zh-CN" sz="1000" b="0" i="0" dirty="0" err="1">
                <a:solidFill>
                  <a:srgbClr val="05073B"/>
                </a:solidFill>
                <a:effectLst/>
                <a:highlight>
                  <a:srgbClr val="FDFDFE"/>
                </a:highlight>
                <a:latin typeface="PingFang-SC-Regular"/>
              </a:rPr>
              <a:t>RiskMetrics</a:t>
            </a:r>
            <a:r>
              <a:rPr lang="zh-CN" altLang="en-US" sz="1000" b="0" i="0" dirty="0">
                <a:solidFill>
                  <a:srgbClr val="05073B"/>
                </a:solidFill>
                <a:effectLst/>
                <a:highlight>
                  <a:srgbClr val="FDFDFE"/>
                </a:highlight>
                <a:latin typeface="PingFang-SC-Regular"/>
              </a:rPr>
              <a:t>系统等。</a:t>
            </a:r>
          </a:p>
        </p:txBody>
      </p:sp>
      <p:sp>
        <p:nvSpPr>
          <p:cNvPr id="360" name="Google Shape;360;p22"/>
          <p:cNvSpPr txBox="1"/>
          <p:nvPr/>
        </p:nvSpPr>
        <p:spPr>
          <a:xfrm>
            <a:off x="6547145" y="2676730"/>
            <a:ext cx="1327756" cy="1282402"/>
          </a:xfrm>
          <a:prstGeom prst="rect">
            <a:avLst/>
          </a:prstGeom>
          <a:noFill/>
          <a:ln>
            <a:noFill/>
          </a:ln>
        </p:spPr>
        <p:txBody>
          <a:bodyPr spcFirstLastPara="1" wrap="square" lIns="25400" tIns="25400" rIns="25400" bIns="25400" anchor="t" anchorCtr="0">
            <a:spAutoFit/>
          </a:bodyPr>
          <a:lstStyle/>
          <a:p>
            <a:pPr algn="l">
              <a:buFont typeface="Arial" panose="020B0604020202020204" pitchFamily="34" charset="0"/>
              <a:buChar char="•"/>
            </a:pPr>
            <a:r>
              <a:rPr lang="zh-CN" altLang="en-US" sz="1000" b="0" i="0" dirty="0">
                <a:solidFill>
                  <a:srgbClr val="05073B"/>
                </a:solidFill>
                <a:effectLst/>
                <a:highlight>
                  <a:srgbClr val="FDFDFE"/>
                </a:highlight>
                <a:latin typeface="PingFang-SC-Regular"/>
              </a:rPr>
              <a:t>监管机构也利用</a:t>
            </a:r>
            <a:r>
              <a:rPr lang="en-US" altLang="zh-CN" sz="1000" b="0" i="0" dirty="0" err="1">
                <a:solidFill>
                  <a:srgbClr val="05073B"/>
                </a:solidFill>
                <a:effectLst/>
                <a:highlight>
                  <a:srgbClr val="FDFDFE"/>
                </a:highlight>
                <a:latin typeface="PingFang-SC-Regular"/>
              </a:rPr>
              <a:t>VaR</a:t>
            </a:r>
            <a:r>
              <a:rPr lang="zh-CN" altLang="en-US" sz="1000" b="0" i="0" dirty="0">
                <a:solidFill>
                  <a:srgbClr val="05073B"/>
                </a:solidFill>
                <a:effectLst/>
                <a:highlight>
                  <a:srgbClr val="FDFDFE"/>
                </a:highlight>
                <a:latin typeface="PingFang-SC-Regular"/>
              </a:rPr>
              <a:t>技术作为金融监管的工具，如在巴塞尔委员会发布的巴塞尔银行业有效监管核心原则及欧盟的资本充足度法案中，</a:t>
            </a:r>
            <a:r>
              <a:rPr lang="en-US" altLang="zh-CN" sz="1000" b="0" i="0" dirty="0" err="1">
                <a:solidFill>
                  <a:srgbClr val="05073B"/>
                </a:solidFill>
                <a:effectLst/>
                <a:highlight>
                  <a:srgbClr val="FDFDFE"/>
                </a:highlight>
                <a:latin typeface="PingFang-SC-Regular"/>
              </a:rPr>
              <a:t>VaR</a:t>
            </a:r>
            <a:r>
              <a:rPr lang="zh-CN" altLang="en-US" sz="1000" b="0" i="0" dirty="0">
                <a:solidFill>
                  <a:srgbClr val="05073B"/>
                </a:solidFill>
                <a:effectLst/>
                <a:highlight>
                  <a:srgbClr val="FDFDFE"/>
                </a:highlight>
                <a:latin typeface="PingFang-SC-Regular"/>
              </a:rPr>
              <a:t>成为其监管市场风险的重要工具。</a:t>
            </a:r>
          </a:p>
        </p:txBody>
      </p:sp>
      <p:sp>
        <p:nvSpPr>
          <p:cNvPr id="361" name="Google Shape;361;p22"/>
          <p:cNvSpPr txBox="1"/>
          <p:nvPr/>
        </p:nvSpPr>
        <p:spPr>
          <a:xfrm>
            <a:off x="8074194" y="2675587"/>
            <a:ext cx="1300492" cy="1897955"/>
          </a:xfrm>
          <a:prstGeom prst="rect">
            <a:avLst/>
          </a:prstGeom>
          <a:noFill/>
          <a:ln>
            <a:noFill/>
          </a:ln>
        </p:spPr>
        <p:txBody>
          <a:bodyPr spcFirstLastPara="1" wrap="square" lIns="25400" tIns="25400" rIns="25400" bIns="25400" anchor="t" anchorCtr="0">
            <a:spAutoFit/>
          </a:bodyPr>
          <a:lstStyle/>
          <a:p>
            <a:pPr algn="l">
              <a:buFont typeface="Arial" panose="020B0604020202020204" pitchFamily="34" charset="0"/>
              <a:buChar char="•"/>
            </a:pPr>
            <a:r>
              <a:rPr lang="zh-CN" altLang="en-US" sz="1000" b="0" i="0" dirty="0">
                <a:solidFill>
                  <a:srgbClr val="05073B"/>
                </a:solidFill>
                <a:effectLst/>
                <a:highlight>
                  <a:srgbClr val="FDFDFE"/>
                </a:highlight>
                <a:latin typeface="PingFang-SC-Regular"/>
              </a:rPr>
              <a:t>除了市场风险，</a:t>
            </a:r>
            <a:r>
              <a:rPr lang="en-US" altLang="zh-CN" sz="1000" b="0" i="0" dirty="0" err="1">
                <a:solidFill>
                  <a:srgbClr val="05073B"/>
                </a:solidFill>
                <a:effectLst/>
                <a:highlight>
                  <a:srgbClr val="FDFDFE"/>
                </a:highlight>
                <a:latin typeface="PingFang-SC-Regular"/>
              </a:rPr>
              <a:t>VaR</a:t>
            </a:r>
            <a:r>
              <a:rPr lang="zh-CN" altLang="en-US" sz="1000" b="0" i="0" dirty="0">
                <a:solidFill>
                  <a:srgbClr val="05073B"/>
                </a:solidFill>
                <a:effectLst/>
                <a:highlight>
                  <a:srgbClr val="FDFDFE"/>
                </a:highlight>
                <a:latin typeface="PingFang-SC-Regular"/>
              </a:rPr>
              <a:t>也逐渐被应用于其他类型金融风险的度量和管理中，如信用风险、流动性风险等。</a:t>
            </a:r>
            <a:endParaRPr lang="en-US" altLang="zh-CN" sz="1000" b="0" i="0" dirty="0">
              <a:solidFill>
                <a:srgbClr val="05073B"/>
              </a:solidFill>
              <a:effectLst/>
              <a:highlight>
                <a:srgbClr val="FDFDFE"/>
              </a:highlight>
              <a:latin typeface="PingFang-SC-Regular"/>
            </a:endParaRPr>
          </a:p>
          <a:p>
            <a:pPr algn="l">
              <a:buFont typeface="Arial" panose="020B0604020202020204" pitchFamily="34" charset="0"/>
              <a:buChar char="•"/>
            </a:pPr>
            <a:endParaRPr lang="en-US" altLang="zh-CN" sz="1000" dirty="0">
              <a:solidFill>
                <a:srgbClr val="05073B"/>
              </a:solidFill>
              <a:highlight>
                <a:srgbClr val="FDFDFE"/>
              </a:highlight>
              <a:latin typeface="PingFang-SC-Regular"/>
            </a:endParaRPr>
          </a:p>
          <a:p>
            <a:pPr algn="l">
              <a:buFont typeface="Arial" panose="020B0604020202020204" pitchFamily="34" charset="0"/>
              <a:buChar char="•"/>
            </a:pPr>
            <a:r>
              <a:rPr lang="en-US" altLang="zh-CN" sz="1000" b="0" i="0" dirty="0" err="1">
                <a:solidFill>
                  <a:srgbClr val="05073B"/>
                </a:solidFill>
                <a:effectLst/>
                <a:highlight>
                  <a:srgbClr val="FDFDFE"/>
                </a:highlight>
                <a:latin typeface="PingFang-SC-Regular"/>
              </a:rPr>
              <a:t>VaR</a:t>
            </a:r>
            <a:r>
              <a:rPr lang="zh-CN" altLang="en-US" sz="1000" b="0" i="0" dirty="0">
                <a:solidFill>
                  <a:srgbClr val="05073B"/>
                </a:solidFill>
                <a:effectLst/>
                <a:highlight>
                  <a:srgbClr val="FDFDFE"/>
                </a:highlight>
                <a:latin typeface="PingFang-SC-Regular"/>
              </a:rPr>
              <a:t>还被用于设定交易商市场风险的限额、测定估值</a:t>
            </a:r>
            <a:r>
              <a:rPr lang="en-US" altLang="zh-CN" sz="1000" b="0" i="0" dirty="0">
                <a:solidFill>
                  <a:srgbClr val="05073B"/>
                </a:solidFill>
                <a:effectLst/>
                <a:highlight>
                  <a:srgbClr val="FDFDFE"/>
                </a:highlight>
                <a:latin typeface="PingFang-SC-Regular"/>
              </a:rPr>
              <a:t>/</a:t>
            </a:r>
            <a:r>
              <a:rPr lang="zh-CN" altLang="en-US" sz="1000" b="0" i="0" dirty="0">
                <a:solidFill>
                  <a:srgbClr val="05073B"/>
                </a:solidFill>
                <a:effectLst/>
                <a:highlight>
                  <a:srgbClr val="FDFDFE"/>
                </a:highlight>
                <a:latin typeface="PingFang-SC-Regular"/>
              </a:rPr>
              <a:t>风险模型的有效性及评价绩效等方面。</a:t>
            </a:r>
          </a:p>
          <a:p>
            <a:pPr algn="l">
              <a:buFont typeface="Arial" panose="020B0604020202020204" pitchFamily="34" charset="0"/>
              <a:buChar char="•"/>
            </a:pPr>
            <a:endParaRPr lang="zh-CN" altLang="en-US" sz="1000" b="0" i="0" dirty="0">
              <a:solidFill>
                <a:srgbClr val="05073B"/>
              </a:solidFill>
              <a:effectLst/>
              <a:highlight>
                <a:srgbClr val="FDFDFE"/>
              </a:highlight>
              <a:latin typeface="PingFang-SC-Regular"/>
            </a:endParaRPr>
          </a:p>
        </p:txBody>
      </p:sp>
      <p:sp>
        <p:nvSpPr>
          <p:cNvPr id="362" name="Google Shape;362;p22"/>
          <p:cNvSpPr txBox="1"/>
          <p:nvPr/>
        </p:nvSpPr>
        <p:spPr>
          <a:xfrm>
            <a:off x="9649742" y="2676730"/>
            <a:ext cx="1441375" cy="2051844"/>
          </a:xfrm>
          <a:prstGeom prst="rect">
            <a:avLst/>
          </a:prstGeom>
          <a:noFill/>
          <a:ln>
            <a:noFill/>
          </a:ln>
        </p:spPr>
        <p:txBody>
          <a:bodyPr spcFirstLastPara="1" wrap="square" lIns="25400" tIns="25400" rIns="25400" bIns="25400" anchor="t" anchorCtr="0">
            <a:spAutoFit/>
          </a:bodyPr>
          <a:lstStyle/>
          <a:p>
            <a:pPr algn="l">
              <a:buFont typeface="Arial" panose="020B0604020202020204" pitchFamily="34" charset="0"/>
              <a:buChar char="•"/>
            </a:pPr>
            <a:r>
              <a:rPr lang="zh-CN" altLang="en-US" sz="1000" b="0" i="0" dirty="0">
                <a:solidFill>
                  <a:srgbClr val="05073B"/>
                </a:solidFill>
                <a:effectLst/>
                <a:highlight>
                  <a:srgbClr val="FDFDFE"/>
                </a:highlight>
                <a:latin typeface="PingFang-SC-Regular"/>
              </a:rPr>
              <a:t>随着计算技术和金融理论的不断发展，</a:t>
            </a:r>
            <a:r>
              <a:rPr lang="en-US" altLang="zh-CN" sz="1000" b="0" i="0" dirty="0" err="1">
                <a:solidFill>
                  <a:srgbClr val="05073B"/>
                </a:solidFill>
                <a:effectLst/>
                <a:highlight>
                  <a:srgbClr val="FDFDFE"/>
                </a:highlight>
                <a:latin typeface="PingFang-SC-Regular"/>
              </a:rPr>
              <a:t>VaR</a:t>
            </a:r>
            <a:r>
              <a:rPr lang="zh-CN" altLang="en-US" sz="1000" b="0" i="0" dirty="0">
                <a:solidFill>
                  <a:srgbClr val="05073B"/>
                </a:solidFill>
                <a:effectLst/>
                <a:highlight>
                  <a:srgbClr val="FDFDFE"/>
                </a:highlight>
                <a:latin typeface="PingFang-SC-Regular"/>
              </a:rPr>
              <a:t>的计算方法和模型也在不断优化和改进，以提高其准确性和效率。</a:t>
            </a:r>
            <a:endParaRPr lang="en-US" altLang="zh-CN" sz="1000" b="0" i="0" dirty="0">
              <a:solidFill>
                <a:srgbClr val="05073B"/>
              </a:solidFill>
              <a:effectLst/>
              <a:highlight>
                <a:srgbClr val="FDFDFE"/>
              </a:highlight>
              <a:latin typeface="PingFang-SC-Regular"/>
            </a:endParaRPr>
          </a:p>
          <a:p>
            <a:pPr algn="l">
              <a:buFont typeface="Arial" panose="020B0604020202020204" pitchFamily="34" charset="0"/>
              <a:buChar char="•"/>
            </a:pPr>
            <a:endParaRPr lang="en-US" altLang="zh-CN" sz="1000" dirty="0">
              <a:solidFill>
                <a:srgbClr val="05073B"/>
              </a:solidFill>
              <a:highlight>
                <a:srgbClr val="FDFDFE"/>
              </a:highlight>
              <a:latin typeface="PingFang-SC-Regular"/>
            </a:endParaRPr>
          </a:p>
          <a:p>
            <a:pPr>
              <a:buFont typeface="Arial" panose="020B0604020202020204" pitchFamily="34" charset="0"/>
              <a:buChar char="•"/>
            </a:pPr>
            <a:r>
              <a:rPr lang="zh-CN" altLang="en-US" sz="1000" b="0" i="0" dirty="0">
                <a:solidFill>
                  <a:srgbClr val="05073B"/>
                </a:solidFill>
                <a:effectLst/>
                <a:highlight>
                  <a:srgbClr val="FDFDFE"/>
                </a:highlight>
                <a:latin typeface="PingFang-SC-Regular"/>
              </a:rPr>
              <a:t>例如，一些高级</a:t>
            </a:r>
            <a:r>
              <a:rPr lang="en-US" altLang="zh-CN" sz="1000" b="0" i="0" dirty="0" err="1">
                <a:solidFill>
                  <a:srgbClr val="05073B"/>
                </a:solidFill>
                <a:effectLst/>
                <a:highlight>
                  <a:srgbClr val="FDFDFE"/>
                </a:highlight>
                <a:latin typeface="PingFang-SC-Regular"/>
              </a:rPr>
              <a:t>VaR</a:t>
            </a:r>
            <a:endParaRPr lang="en-US" altLang="zh-CN" sz="1000" b="0" i="0" dirty="0">
              <a:solidFill>
                <a:srgbClr val="05073B"/>
              </a:solidFill>
              <a:effectLst/>
              <a:highlight>
                <a:srgbClr val="FDFDFE"/>
              </a:highlight>
              <a:latin typeface="PingFang-SC-Regular"/>
            </a:endParaRPr>
          </a:p>
          <a:p>
            <a:r>
              <a:rPr lang="zh-CN" altLang="en-US" sz="1000" b="0" i="0" dirty="0">
                <a:solidFill>
                  <a:srgbClr val="05073B"/>
                </a:solidFill>
                <a:effectLst/>
                <a:highlight>
                  <a:srgbClr val="FDFDFE"/>
                </a:highlight>
                <a:latin typeface="PingFang-SC-Regular"/>
              </a:rPr>
              <a:t>模型考虑了市场因子之间的相关性、非线性关系以及极端市场情况等因素，以更全面地评估金融风险。</a:t>
            </a:r>
          </a:p>
          <a:p>
            <a:pPr algn="l">
              <a:buFont typeface="Arial" panose="020B0604020202020204" pitchFamily="34" charset="0"/>
              <a:buChar char="•"/>
            </a:pPr>
            <a:endParaRPr lang="zh-CN" altLang="en-US" sz="1000" b="0" i="0" dirty="0">
              <a:solidFill>
                <a:srgbClr val="05073B"/>
              </a:solidFill>
              <a:effectLst/>
              <a:highlight>
                <a:srgbClr val="FDFDFE"/>
              </a:highlight>
              <a:latin typeface="PingFang-SC-Regular"/>
            </a:endParaRPr>
          </a:p>
        </p:txBody>
      </p:sp>
      <p:cxnSp>
        <p:nvCxnSpPr>
          <p:cNvPr id="392" name="Google Shape;392;p22"/>
          <p:cNvCxnSpPr/>
          <p:nvPr/>
        </p:nvCxnSpPr>
        <p:spPr>
          <a:xfrm>
            <a:off x="7985083" y="2575779"/>
            <a:ext cx="0" cy="2253559"/>
          </a:xfrm>
          <a:prstGeom prst="straightConnector1">
            <a:avLst/>
          </a:prstGeom>
          <a:noFill/>
          <a:ln w="12700" cap="flat" cmpd="sng">
            <a:solidFill>
              <a:srgbClr val="7F7F7F"/>
            </a:solidFill>
            <a:prstDash val="dash"/>
            <a:miter lim="400000"/>
            <a:headEnd type="none" w="sm" len="sm"/>
            <a:tailEnd type="none" w="sm" len="sm"/>
          </a:ln>
        </p:spPr>
      </p:cxnSp>
      <p:cxnSp>
        <p:nvCxnSpPr>
          <p:cNvPr id="393" name="Google Shape;393;p22"/>
          <p:cNvCxnSpPr/>
          <p:nvPr/>
        </p:nvCxnSpPr>
        <p:spPr>
          <a:xfrm>
            <a:off x="9488887" y="2562020"/>
            <a:ext cx="0" cy="2253559"/>
          </a:xfrm>
          <a:prstGeom prst="straightConnector1">
            <a:avLst/>
          </a:prstGeom>
          <a:noFill/>
          <a:ln w="12700" cap="flat" cmpd="sng">
            <a:solidFill>
              <a:srgbClr val="7F7F7F"/>
            </a:solidFill>
            <a:prstDash val="dash"/>
            <a:miter lim="400000"/>
            <a:headEnd type="none" w="sm" len="sm"/>
            <a:tailEnd type="none" w="sm" len="sm"/>
          </a:ln>
        </p:spPr>
      </p:cxnSp>
      <p:sp>
        <p:nvSpPr>
          <p:cNvPr id="394" name="Google Shape;394;p22"/>
          <p:cNvSpPr/>
          <p:nvPr/>
        </p:nvSpPr>
        <p:spPr>
          <a:xfrm rot="5400000">
            <a:off x="2198702" y="3797457"/>
            <a:ext cx="349736" cy="2632834"/>
          </a:xfrm>
          <a:custGeom>
            <a:avLst/>
            <a:gdLst/>
            <a:ahLst/>
            <a:cxnLst/>
            <a:rect l="l" t="t" r="r" b="b"/>
            <a:pathLst>
              <a:path w="21600" h="21575" extrusionOk="0">
                <a:moveTo>
                  <a:pt x="13" y="21572"/>
                </a:moveTo>
                <a:lnTo>
                  <a:pt x="9790" y="21572"/>
                </a:lnTo>
                <a:cubicBezTo>
                  <a:pt x="11407" y="21600"/>
                  <a:pt x="12989" y="21437"/>
                  <a:pt x="14123" y="21124"/>
                </a:cubicBezTo>
                <a:cubicBezTo>
                  <a:pt x="15046" y="20871"/>
                  <a:pt x="15601" y="20536"/>
                  <a:pt x="15687" y="20181"/>
                </a:cubicBezTo>
                <a:lnTo>
                  <a:pt x="15687" y="12521"/>
                </a:lnTo>
                <a:cubicBezTo>
                  <a:pt x="15796" y="12113"/>
                  <a:pt x="16391" y="11724"/>
                  <a:pt x="17382" y="11414"/>
                </a:cubicBezTo>
                <a:cubicBezTo>
                  <a:pt x="18467" y="11074"/>
                  <a:pt x="19960" y="10848"/>
                  <a:pt x="21600" y="10775"/>
                </a:cubicBezTo>
                <a:cubicBezTo>
                  <a:pt x="20179" y="10766"/>
                  <a:pt x="18813" y="10624"/>
                  <a:pt x="17740" y="10372"/>
                </a:cubicBezTo>
                <a:cubicBezTo>
                  <a:pt x="16383" y="10054"/>
                  <a:pt x="15606" y="9592"/>
                  <a:pt x="15613" y="9106"/>
                </a:cubicBezTo>
                <a:lnTo>
                  <a:pt x="15613" y="1507"/>
                </a:lnTo>
                <a:cubicBezTo>
                  <a:pt x="15656" y="1117"/>
                  <a:pt x="15122" y="739"/>
                  <a:pt x="14129" y="456"/>
                </a:cubicBezTo>
                <a:cubicBezTo>
                  <a:pt x="13138" y="174"/>
                  <a:pt x="11771" y="10"/>
                  <a:pt x="10330" y="0"/>
                </a:cubicBezTo>
                <a:lnTo>
                  <a:pt x="0" y="0"/>
                </a:lnTo>
              </a:path>
            </a:pathLst>
          </a:custGeom>
          <a:noFill/>
          <a:ln w="12700" cap="flat" cmpd="sng">
            <a:solidFill>
              <a:schemeClr val="accent1"/>
            </a:solidFill>
            <a:prstDash val="solid"/>
            <a:miter lim="400000"/>
            <a:headEnd type="none" w="sm" len="sm"/>
            <a:tailEnd type="none" w="sm" len="sm"/>
          </a:ln>
        </p:spPr>
        <p:txBody>
          <a:bodyPr spcFirstLastPara="1" wrap="square" lIns="0" tIns="0" rIns="0" bIns="0" anchor="ctr" anchorCtr="0">
            <a:noAutofit/>
          </a:bodyPr>
          <a:lstStyle/>
          <a:p>
            <a:pPr algn="ctr">
              <a:buClr>
                <a:srgbClr val="FFFFFF"/>
              </a:buClr>
              <a:buSzPts val="1100"/>
            </a:pPr>
            <a:endParaRPr sz="1465" dirty="0">
              <a:solidFill>
                <a:srgbClr val="525455"/>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95" name="Google Shape;395;p22"/>
          <p:cNvSpPr/>
          <p:nvPr/>
        </p:nvSpPr>
        <p:spPr>
          <a:xfrm rot="5400000">
            <a:off x="5651337" y="3004489"/>
            <a:ext cx="349736" cy="4218770"/>
          </a:xfrm>
          <a:custGeom>
            <a:avLst/>
            <a:gdLst/>
            <a:ahLst/>
            <a:cxnLst/>
            <a:rect l="l" t="t" r="r" b="b"/>
            <a:pathLst>
              <a:path w="21600" h="21594" extrusionOk="0">
                <a:moveTo>
                  <a:pt x="13" y="21593"/>
                </a:moveTo>
                <a:lnTo>
                  <a:pt x="9790" y="21593"/>
                </a:lnTo>
                <a:cubicBezTo>
                  <a:pt x="11407" y="21600"/>
                  <a:pt x="12989" y="21561"/>
                  <a:pt x="14123" y="21488"/>
                </a:cubicBezTo>
                <a:cubicBezTo>
                  <a:pt x="15046" y="21427"/>
                  <a:pt x="15601" y="21348"/>
                  <a:pt x="15687" y="21264"/>
                </a:cubicBezTo>
                <a:lnTo>
                  <a:pt x="15687" y="11207"/>
                </a:lnTo>
                <a:cubicBezTo>
                  <a:pt x="15796" y="11110"/>
                  <a:pt x="16391" y="11019"/>
                  <a:pt x="17382" y="10945"/>
                </a:cubicBezTo>
                <a:cubicBezTo>
                  <a:pt x="18467" y="10865"/>
                  <a:pt x="19960" y="10811"/>
                  <a:pt x="21600" y="10794"/>
                </a:cubicBezTo>
                <a:cubicBezTo>
                  <a:pt x="20179" y="10792"/>
                  <a:pt x="18813" y="10758"/>
                  <a:pt x="17740" y="10699"/>
                </a:cubicBezTo>
                <a:cubicBezTo>
                  <a:pt x="16383" y="10623"/>
                  <a:pt x="15606" y="10514"/>
                  <a:pt x="15613" y="10399"/>
                </a:cubicBezTo>
                <a:lnTo>
                  <a:pt x="15613" y="356"/>
                </a:lnTo>
                <a:cubicBezTo>
                  <a:pt x="15656" y="264"/>
                  <a:pt x="15122" y="175"/>
                  <a:pt x="14129" y="108"/>
                </a:cubicBezTo>
                <a:cubicBezTo>
                  <a:pt x="13138" y="41"/>
                  <a:pt x="11771" y="2"/>
                  <a:pt x="10330" y="0"/>
                </a:cubicBezTo>
                <a:lnTo>
                  <a:pt x="0" y="0"/>
                </a:lnTo>
              </a:path>
            </a:pathLst>
          </a:custGeom>
          <a:noFill/>
          <a:ln w="12700" cap="flat" cmpd="sng">
            <a:solidFill>
              <a:schemeClr val="accent1"/>
            </a:solidFill>
            <a:prstDash val="solid"/>
            <a:miter lim="400000"/>
            <a:headEnd type="none" w="sm" len="sm"/>
            <a:tailEnd type="none" w="sm" len="sm"/>
          </a:ln>
        </p:spPr>
        <p:txBody>
          <a:bodyPr spcFirstLastPara="1" wrap="square" lIns="0" tIns="0" rIns="0" bIns="0" anchor="ctr" anchorCtr="0">
            <a:noAutofit/>
          </a:bodyPr>
          <a:lstStyle/>
          <a:p>
            <a:pPr algn="ctr">
              <a:buClr>
                <a:srgbClr val="FFFFFF"/>
              </a:buClr>
              <a:buSzPts val="1100"/>
            </a:pPr>
            <a:endParaRPr sz="1465" dirty="0">
              <a:solidFill>
                <a:srgbClr val="525455"/>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96" name="Google Shape;396;p22"/>
          <p:cNvSpPr/>
          <p:nvPr/>
        </p:nvSpPr>
        <p:spPr>
          <a:xfrm rot="5400000">
            <a:off x="8562116" y="4361972"/>
            <a:ext cx="349736" cy="1503805"/>
          </a:xfrm>
          <a:custGeom>
            <a:avLst/>
            <a:gdLst/>
            <a:ahLst/>
            <a:cxnLst/>
            <a:rect l="l" t="t" r="r" b="b"/>
            <a:pathLst>
              <a:path w="21600" h="21575" extrusionOk="0">
                <a:moveTo>
                  <a:pt x="13" y="21572"/>
                </a:moveTo>
                <a:lnTo>
                  <a:pt x="9790" y="21572"/>
                </a:lnTo>
                <a:cubicBezTo>
                  <a:pt x="11407" y="21600"/>
                  <a:pt x="12989" y="21438"/>
                  <a:pt x="14123" y="21129"/>
                </a:cubicBezTo>
                <a:cubicBezTo>
                  <a:pt x="15046" y="20877"/>
                  <a:pt x="15601" y="20545"/>
                  <a:pt x="15687" y="20194"/>
                </a:cubicBezTo>
                <a:lnTo>
                  <a:pt x="15687" y="12408"/>
                </a:lnTo>
                <a:cubicBezTo>
                  <a:pt x="15796" y="12003"/>
                  <a:pt x="16391" y="11618"/>
                  <a:pt x="17382" y="11311"/>
                </a:cubicBezTo>
                <a:cubicBezTo>
                  <a:pt x="18467" y="10974"/>
                  <a:pt x="19960" y="10750"/>
                  <a:pt x="21600" y="10678"/>
                </a:cubicBezTo>
                <a:cubicBezTo>
                  <a:pt x="20179" y="10669"/>
                  <a:pt x="18813" y="10528"/>
                  <a:pt x="17740" y="10278"/>
                </a:cubicBezTo>
                <a:cubicBezTo>
                  <a:pt x="16383" y="9963"/>
                  <a:pt x="15606" y="9505"/>
                  <a:pt x="15613" y="9024"/>
                </a:cubicBezTo>
                <a:lnTo>
                  <a:pt x="15613" y="1493"/>
                </a:lnTo>
                <a:cubicBezTo>
                  <a:pt x="15656" y="1107"/>
                  <a:pt x="15122" y="733"/>
                  <a:pt x="14129" y="452"/>
                </a:cubicBezTo>
                <a:cubicBezTo>
                  <a:pt x="13138" y="172"/>
                  <a:pt x="11771" y="10"/>
                  <a:pt x="10330" y="0"/>
                </a:cubicBezTo>
                <a:lnTo>
                  <a:pt x="0" y="0"/>
                </a:lnTo>
              </a:path>
            </a:pathLst>
          </a:custGeom>
          <a:noFill/>
          <a:ln w="12700" cap="flat" cmpd="sng">
            <a:solidFill>
              <a:schemeClr val="bg2">
                <a:lumMod val="75000"/>
              </a:schemeClr>
            </a:solidFill>
            <a:prstDash val="solid"/>
            <a:miter lim="400000"/>
            <a:headEnd type="none" w="sm" len="sm"/>
            <a:tailEnd type="none" w="sm" len="sm"/>
          </a:ln>
        </p:spPr>
        <p:txBody>
          <a:bodyPr spcFirstLastPara="1" wrap="square" lIns="0" tIns="0" rIns="0" bIns="0" anchor="ctr" anchorCtr="0">
            <a:noAutofit/>
          </a:bodyPr>
          <a:lstStyle/>
          <a:p>
            <a:pPr algn="ctr">
              <a:buClr>
                <a:srgbClr val="FFFFFF"/>
              </a:buClr>
              <a:buSzPts val="1100"/>
            </a:pPr>
            <a:endParaRPr sz="1465" dirty="0">
              <a:solidFill>
                <a:srgbClr val="525455"/>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97" name="Google Shape;397;p22"/>
          <p:cNvSpPr/>
          <p:nvPr/>
        </p:nvSpPr>
        <p:spPr>
          <a:xfrm rot="5400000">
            <a:off x="10130321" y="4326627"/>
            <a:ext cx="349736" cy="1574494"/>
          </a:xfrm>
          <a:custGeom>
            <a:avLst/>
            <a:gdLst/>
            <a:ahLst/>
            <a:cxnLst/>
            <a:rect l="l" t="t" r="r" b="b"/>
            <a:pathLst>
              <a:path w="21600" h="21575" extrusionOk="0">
                <a:moveTo>
                  <a:pt x="13" y="21572"/>
                </a:moveTo>
                <a:lnTo>
                  <a:pt x="9790" y="21572"/>
                </a:lnTo>
                <a:cubicBezTo>
                  <a:pt x="11407" y="21600"/>
                  <a:pt x="12989" y="21437"/>
                  <a:pt x="14123" y="21124"/>
                </a:cubicBezTo>
                <a:cubicBezTo>
                  <a:pt x="15046" y="20871"/>
                  <a:pt x="15601" y="20536"/>
                  <a:pt x="15687" y="20181"/>
                </a:cubicBezTo>
                <a:lnTo>
                  <a:pt x="15687" y="12521"/>
                </a:lnTo>
                <a:cubicBezTo>
                  <a:pt x="15796" y="12113"/>
                  <a:pt x="16391" y="11724"/>
                  <a:pt x="17382" y="11414"/>
                </a:cubicBezTo>
                <a:cubicBezTo>
                  <a:pt x="18467" y="11074"/>
                  <a:pt x="19960" y="10848"/>
                  <a:pt x="21600" y="10775"/>
                </a:cubicBezTo>
                <a:cubicBezTo>
                  <a:pt x="20179" y="10766"/>
                  <a:pt x="18813" y="10624"/>
                  <a:pt x="17740" y="10372"/>
                </a:cubicBezTo>
                <a:cubicBezTo>
                  <a:pt x="16383" y="10054"/>
                  <a:pt x="15606" y="9592"/>
                  <a:pt x="15613" y="9106"/>
                </a:cubicBezTo>
                <a:lnTo>
                  <a:pt x="15613" y="1507"/>
                </a:lnTo>
                <a:cubicBezTo>
                  <a:pt x="15656" y="1117"/>
                  <a:pt x="15122" y="739"/>
                  <a:pt x="14129" y="456"/>
                </a:cubicBezTo>
                <a:cubicBezTo>
                  <a:pt x="13138" y="174"/>
                  <a:pt x="11771" y="10"/>
                  <a:pt x="10330" y="0"/>
                </a:cubicBezTo>
                <a:lnTo>
                  <a:pt x="0" y="0"/>
                </a:lnTo>
              </a:path>
            </a:pathLst>
          </a:custGeom>
          <a:noFill/>
          <a:ln w="12700" cap="flat" cmpd="sng">
            <a:solidFill>
              <a:schemeClr val="bg2">
                <a:lumMod val="75000"/>
              </a:schemeClr>
            </a:solidFill>
            <a:prstDash val="solid"/>
            <a:miter lim="400000"/>
            <a:headEnd type="none" w="sm" len="sm"/>
            <a:tailEnd type="none" w="sm" len="sm"/>
          </a:ln>
        </p:spPr>
        <p:txBody>
          <a:bodyPr spcFirstLastPara="1" wrap="square" lIns="0" tIns="0" rIns="0" bIns="0" anchor="ctr" anchorCtr="0">
            <a:noAutofit/>
          </a:bodyPr>
          <a:lstStyle/>
          <a:p>
            <a:pPr algn="ctr">
              <a:buClr>
                <a:srgbClr val="FFFFFF"/>
              </a:buClr>
              <a:buSzPts val="1100"/>
            </a:pPr>
            <a:endParaRPr sz="1465" dirty="0">
              <a:solidFill>
                <a:srgbClr val="525455"/>
              </a:solidFill>
              <a:latin typeface="Helvetica Neue" panose="02000503000000020004"/>
              <a:ea typeface="Helvetica Neue" panose="02000503000000020004"/>
              <a:cs typeface="Helvetica Neue" panose="02000503000000020004"/>
              <a:sym typeface="Helvetica Neue" panose="02000503000000020004"/>
            </a:endParaRPr>
          </a:p>
        </p:txBody>
      </p:sp>
      <p:cxnSp>
        <p:nvCxnSpPr>
          <p:cNvPr id="398" name="Google Shape;398;p22"/>
          <p:cNvCxnSpPr>
            <a:cxnSpLocks/>
          </p:cNvCxnSpPr>
          <p:nvPr/>
        </p:nvCxnSpPr>
        <p:spPr>
          <a:xfrm>
            <a:off x="1056063" y="4869415"/>
            <a:ext cx="2633924" cy="0"/>
          </a:xfrm>
          <a:prstGeom prst="straightConnector1">
            <a:avLst/>
          </a:prstGeom>
          <a:noFill/>
          <a:ln w="28575" cap="flat" cmpd="sng">
            <a:solidFill>
              <a:schemeClr val="accent1"/>
            </a:solidFill>
            <a:prstDash val="solid"/>
            <a:round/>
            <a:headEnd type="none" w="sm" len="sm"/>
            <a:tailEnd type="none" w="sm" len="sm"/>
          </a:ln>
        </p:spPr>
      </p:cxnSp>
      <p:cxnSp>
        <p:nvCxnSpPr>
          <p:cNvPr id="399" name="Google Shape;399;p22"/>
          <p:cNvCxnSpPr>
            <a:cxnSpLocks/>
          </p:cNvCxnSpPr>
          <p:nvPr/>
        </p:nvCxnSpPr>
        <p:spPr>
          <a:xfrm>
            <a:off x="3721671" y="4870743"/>
            <a:ext cx="4213919" cy="0"/>
          </a:xfrm>
          <a:prstGeom prst="straightConnector1">
            <a:avLst/>
          </a:prstGeom>
          <a:noFill/>
          <a:ln w="28575" cap="flat" cmpd="sng">
            <a:solidFill>
              <a:schemeClr val="accent2"/>
            </a:solidFill>
            <a:prstDash val="solid"/>
            <a:round/>
            <a:headEnd type="none" w="sm" len="sm"/>
            <a:tailEnd type="none" w="sm" len="sm"/>
          </a:ln>
        </p:spPr>
      </p:cxnSp>
      <p:cxnSp>
        <p:nvCxnSpPr>
          <p:cNvPr id="401" name="Google Shape;401;p22"/>
          <p:cNvCxnSpPr>
            <a:cxnSpLocks/>
          </p:cNvCxnSpPr>
          <p:nvPr/>
        </p:nvCxnSpPr>
        <p:spPr>
          <a:xfrm>
            <a:off x="7985083" y="4869415"/>
            <a:ext cx="1458084" cy="0"/>
          </a:xfrm>
          <a:prstGeom prst="straightConnector1">
            <a:avLst/>
          </a:prstGeom>
          <a:noFill/>
          <a:ln w="28575" cap="flat" cmpd="sng">
            <a:solidFill>
              <a:schemeClr val="accent1"/>
            </a:solidFill>
            <a:prstDash val="solid"/>
            <a:round/>
            <a:headEnd type="none" w="sm" len="sm"/>
            <a:tailEnd type="none" w="sm" len="sm"/>
          </a:ln>
        </p:spPr>
      </p:cxnSp>
      <p:cxnSp>
        <p:nvCxnSpPr>
          <p:cNvPr id="402" name="Google Shape;402;p22"/>
          <p:cNvCxnSpPr>
            <a:cxnSpLocks/>
          </p:cNvCxnSpPr>
          <p:nvPr/>
        </p:nvCxnSpPr>
        <p:spPr>
          <a:xfrm>
            <a:off x="9448369" y="4869415"/>
            <a:ext cx="1644067" cy="0"/>
          </a:xfrm>
          <a:prstGeom prst="straightConnector1">
            <a:avLst/>
          </a:prstGeom>
          <a:noFill/>
          <a:ln w="28575" cap="flat" cmpd="sng">
            <a:solidFill>
              <a:srgbClr val="535353"/>
            </a:solidFill>
            <a:prstDash val="solid"/>
            <a:round/>
            <a:headEnd type="none" w="sm" len="sm"/>
            <a:tailEnd type="none" w="sm" len="sm"/>
          </a:ln>
        </p:spPr>
      </p:cxnSp>
      <p:sp>
        <p:nvSpPr>
          <p:cNvPr id="403" name="Google Shape;403;p22"/>
          <p:cNvSpPr txBox="1"/>
          <p:nvPr/>
        </p:nvSpPr>
        <p:spPr>
          <a:xfrm>
            <a:off x="1781062" y="5420519"/>
            <a:ext cx="1343317" cy="266740"/>
          </a:xfrm>
          <a:prstGeom prst="rect">
            <a:avLst/>
          </a:prstGeom>
          <a:noFill/>
          <a:ln>
            <a:noFill/>
          </a:ln>
        </p:spPr>
        <p:txBody>
          <a:bodyPr spcFirstLastPara="1" wrap="square" lIns="25400" tIns="25400" rIns="25400" bIns="25400" anchor="t" anchorCtr="0">
            <a:spAutoFit/>
          </a:bodyPr>
          <a:lstStyle/>
          <a:p>
            <a:pPr>
              <a:buClr>
                <a:schemeClr val="dk1"/>
              </a:buClr>
              <a:buSzPts val="700"/>
            </a:pPr>
            <a:r>
              <a:rPr lang="zh-CN" altLang="en-US" sz="1400" b="1" i="0" dirty="0">
                <a:solidFill>
                  <a:srgbClr val="05073B"/>
                </a:solidFill>
                <a:effectLst/>
                <a:highlight>
                  <a:srgbClr val="FDFDFE"/>
                </a:highlight>
                <a:latin typeface="-apple-system"/>
              </a:rPr>
              <a:t>提出与初步应用</a:t>
            </a:r>
            <a:endParaRPr sz="1400" dirty="0">
              <a:latin typeface="HarmonyOS Sans SC Light" panose="00000400000000000000" pitchFamily="2" charset="-122"/>
              <a:ea typeface="HarmonyOS Sans SC Light" panose="00000400000000000000" pitchFamily="2" charset="-122"/>
            </a:endParaRPr>
          </a:p>
        </p:txBody>
      </p:sp>
      <p:sp>
        <p:nvSpPr>
          <p:cNvPr id="408" name="Google Shape;408;p22"/>
          <p:cNvSpPr/>
          <p:nvPr/>
        </p:nvSpPr>
        <p:spPr>
          <a:xfrm>
            <a:off x="1381533" y="2251783"/>
            <a:ext cx="208440" cy="180629"/>
          </a:xfrm>
          <a:custGeom>
            <a:avLst/>
            <a:gdLst/>
            <a:ahLst/>
            <a:cxnLst/>
            <a:rect l="l" t="t" r="r" b="b"/>
            <a:pathLst>
              <a:path w="21600" h="21600" extrusionOk="0">
                <a:moveTo>
                  <a:pt x="15836" y="0"/>
                </a:moveTo>
                <a:lnTo>
                  <a:pt x="15836" y="2856"/>
                </a:lnTo>
                <a:lnTo>
                  <a:pt x="13502" y="5314"/>
                </a:lnTo>
                <a:lnTo>
                  <a:pt x="14301" y="6326"/>
                </a:lnTo>
                <a:lnTo>
                  <a:pt x="16635" y="3886"/>
                </a:lnTo>
                <a:lnTo>
                  <a:pt x="21600" y="3886"/>
                </a:lnTo>
                <a:lnTo>
                  <a:pt x="21600" y="0"/>
                </a:lnTo>
                <a:lnTo>
                  <a:pt x="15836" y="0"/>
                </a:lnTo>
                <a:close/>
                <a:moveTo>
                  <a:pt x="8396" y="831"/>
                </a:moveTo>
                <a:cubicBezTo>
                  <a:pt x="3701" y="1189"/>
                  <a:pt x="0" y="5698"/>
                  <a:pt x="0" y="11207"/>
                </a:cubicBezTo>
                <a:cubicBezTo>
                  <a:pt x="0" y="13844"/>
                  <a:pt x="853" y="16242"/>
                  <a:pt x="2256" y="18075"/>
                </a:cubicBezTo>
                <a:lnTo>
                  <a:pt x="5498" y="14334"/>
                </a:lnTo>
                <a:cubicBezTo>
                  <a:pt x="4915" y="13466"/>
                  <a:pt x="4558" y="12389"/>
                  <a:pt x="4558" y="11207"/>
                </a:cubicBezTo>
                <a:cubicBezTo>
                  <a:pt x="4558" y="8610"/>
                  <a:pt x="6226" y="6467"/>
                  <a:pt x="8396" y="6128"/>
                </a:cubicBezTo>
                <a:lnTo>
                  <a:pt x="8396" y="831"/>
                </a:lnTo>
                <a:close/>
                <a:moveTo>
                  <a:pt x="9602" y="831"/>
                </a:moveTo>
                <a:lnTo>
                  <a:pt x="9602" y="6128"/>
                </a:lnTo>
                <a:cubicBezTo>
                  <a:pt x="11575" y="6436"/>
                  <a:pt x="13140" y="8244"/>
                  <a:pt x="13408" y="10520"/>
                </a:cubicBezTo>
                <a:lnTo>
                  <a:pt x="17997" y="10520"/>
                </a:lnTo>
                <a:cubicBezTo>
                  <a:pt x="17894" y="8722"/>
                  <a:pt x="17382" y="7036"/>
                  <a:pt x="16588" y="5603"/>
                </a:cubicBezTo>
                <a:lnTo>
                  <a:pt x="15679" y="6561"/>
                </a:lnTo>
                <a:cubicBezTo>
                  <a:pt x="16090" y="7346"/>
                  <a:pt x="16415" y="8212"/>
                  <a:pt x="16603" y="9128"/>
                </a:cubicBezTo>
                <a:lnTo>
                  <a:pt x="14348" y="9128"/>
                </a:lnTo>
                <a:cubicBezTo>
                  <a:pt x="13786" y="7207"/>
                  <a:pt x="12472" y="5691"/>
                  <a:pt x="10808" y="5043"/>
                </a:cubicBezTo>
                <a:lnTo>
                  <a:pt x="10808" y="2440"/>
                </a:lnTo>
                <a:cubicBezTo>
                  <a:pt x="11739" y="2695"/>
                  <a:pt x="12607" y="3139"/>
                  <a:pt x="13377" y="3742"/>
                </a:cubicBezTo>
                <a:lnTo>
                  <a:pt x="14285" y="2784"/>
                </a:lnTo>
                <a:cubicBezTo>
                  <a:pt x="12954" y="1669"/>
                  <a:pt x="11344" y="964"/>
                  <a:pt x="9602" y="831"/>
                </a:cubicBezTo>
                <a:close/>
                <a:moveTo>
                  <a:pt x="13408" y="11894"/>
                </a:moveTo>
                <a:cubicBezTo>
                  <a:pt x="13114" y="14397"/>
                  <a:pt x="11257" y="16340"/>
                  <a:pt x="9007" y="16340"/>
                </a:cubicBezTo>
                <a:cubicBezTo>
                  <a:pt x="8011" y="16340"/>
                  <a:pt x="7085" y="15949"/>
                  <a:pt x="6344" y="15310"/>
                </a:cubicBezTo>
                <a:lnTo>
                  <a:pt x="3101" y="19051"/>
                </a:lnTo>
                <a:cubicBezTo>
                  <a:pt x="4682" y="20634"/>
                  <a:pt x="6749" y="21600"/>
                  <a:pt x="9007" y="21600"/>
                </a:cubicBezTo>
                <a:cubicBezTo>
                  <a:pt x="13780" y="21600"/>
                  <a:pt x="17688" y="17311"/>
                  <a:pt x="17997" y="11894"/>
                </a:cubicBezTo>
                <a:lnTo>
                  <a:pt x="13408" y="11894"/>
                </a:lnTo>
                <a:close/>
              </a:path>
            </a:pathLst>
          </a:custGeom>
          <a:solidFill>
            <a:srgbClr val="F7F5F6"/>
          </a:solidFill>
          <a:ln>
            <a:noFill/>
          </a:ln>
        </p:spPr>
        <p:txBody>
          <a:bodyPr spcFirstLastPara="1" wrap="square" lIns="22867" tIns="22867" rIns="22867" bIns="22867" anchor="ctr" anchorCtr="0">
            <a:noAutofit/>
          </a:bodyPr>
          <a:lstStyle/>
          <a:p>
            <a:pPr>
              <a:buClr>
                <a:srgbClr val="000000"/>
              </a:buClr>
              <a:buSzPts val="1100"/>
            </a:pPr>
            <a:endParaRPr sz="1465" dirty="0">
              <a:solidFill>
                <a:srgbClr val="525455"/>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409" name="Google Shape;409;p22"/>
          <p:cNvSpPr/>
          <p:nvPr/>
        </p:nvSpPr>
        <p:spPr>
          <a:xfrm>
            <a:off x="2791725" y="2251771"/>
            <a:ext cx="173524" cy="168839"/>
          </a:xfrm>
          <a:custGeom>
            <a:avLst/>
            <a:gdLst/>
            <a:ahLst/>
            <a:cxnLst/>
            <a:rect l="l" t="t" r="r" b="b"/>
            <a:pathLst>
              <a:path w="21600" h="21600" extrusionOk="0">
                <a:moveTo>
                  <a:pt x="10800" y="0"/>
                </a:moveTo>
                <a:cubicBezTo>
                  <a:pt x="7737" y="0"/>
                  <a:pt x="5249" y="2556"/>
                  <a:pt x="5249" y="5705"/>
                </a:cubicBezTo>
                <a:cubicBezTo>
                  <a:pt x="5250" y="8853"/>
                  <a:pt x="7737" y="11409"/>
                  <a:pt x="10800" y="11409"/>
                </a:cubicBezTo>
                <a:cubicBezTo>
                  <a:pt x="13863" y="11409"/>
                  <a:pt x="16332" y="8853"/>
                  <a:pt x="16332" y="5705"/>
                </a:cubicBezTo>
                <a:cubicBezTo>
                  <a:pt x="16332" y="2556"/>
                  <a:pt x="13863" y="0"/>
                  <a:pt x="10800" y="0"/>
                </a:cubicBezTo>
                <a:close/>
                <a:moveTo>
                  <a:pt x="7300" y="12898"/>
                </a:moveTo>
                <a:cubicBezTo>
                  <a:pt x="3371" y="12898"/>
                  <a:pt x="134" y="14771"/>
                  <a:pt x="0" y="17094"/>
                </a:cubicBezTo>
                <a:lnTo>
                  <a:pt x="0" y="21600"/>
                </a:lnTo>
                <a:lnTo>
                  <a:pt x="8655" y="21600"/>
                </a:lnTo>
                <a:lnTo>
                  <a:pt x="9916" y="17694"/>
                </a:lnTo>
                <a:lnTo>
                  <a:pt x="8166" y="15006"/>
                </a:lnTo>
                <a:lnTo>
                  <a:pt x="13415" y="15006"/>
                </a:lnTo>
                <a:lnTo>
                  <a:pt x="11666" y="17694"/>
                </a:lnTo>
                <a:lnTo>
                  <a:pt x="12926" y="21600"/>
                </a:lnTo>
                <a:lnTo>
                  <a:pt x="21600" y="21600"/>
                </a:lnTo>
                <a:lnTo>
                  <a:pt x="21581" y="17094"/>
                </a:lnTo>
                <a:cubicBezTo>
                  <a:pt x="21447" y="14771"/>
                  <a:pt x="18229" y="12898"/>
                  <a:pt x="14300" y="12898"/>
                </a:cubicBezTo>
                <a:lnTo>
                  <a:pt x="7300" y="12898"/>
                </a:lnTo>
                <a:close/>
              </a:path>
            </a:pathLst>
          </a:custGeom>
          <a:solidFill>
            <a:srgbClr val="F7F5F6"/>
          </a:solidFill>
          <a:ln>
            <a:noFill/>
          </a:ln>
        </p:spPr>
        <p:txBody>
          <a:bodyPr spcFirstLastPara="1" wrap="square" lIns="22867" tIns="22867" rIns="22867" bIns="22867" anchor="ctr" anchorCtr="0">
            <a:noAutofit/>
          </a:bodyPr>
          <a:lstStyle/>
          <a:p>
            <a:pPr>
              <a:buClr>
                <a:srgbClr val="000000"/>
              </a:buClr>
              <a:buSzPts val="1100"/>
            </a:pPr>
            <a:endParaRPr sz="1465" dirty="0">
              <a:solidFill>
                <a:srgbClr val="525455"/>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410" name="Google Shape;410;p22"/>
          <p:cNvSpPr/>
          <p:nvPr/>
        </p:nvSpPr>
        <p:spPr>
          <a:xfrm>
            <a:off x="4198860" y="2262213"/>
            <a:ext cx="192721" cy="159770"/>
          </a:xfrm>
          <a:custGeom>
            <a:avLst/>
            <a:gdLst/>
            <a:ahLst/>
            <a:cxnLst/>
            <a:rect l="l" t="t" r="r" b="b"/>
            <a:pathLst>
              <a:path w="21600" h="21600" extrusionOk="0">
                <a:moveTo>
                  <a:pt x="12079" y="0"/>
                </a:moveTo>
                <a:cubicBezTo>
                  <a:pt x="8422" y="0"/>
                  <a:pt x="5455" y="3580"/>
                  <a:pt x="5455" y="7990"/>
                </a:cubicBezTo>
                <a:cubicBezTo>
                  <a:pt x="5455" y="10488"/>
                  <a:pt x="6406" y="12718"/>
                  <a:pt x="7895" y="14182"/>
                </a:cubicBezTo>
                <a:lnTo>
                  <a:pt x="6607" y="16409"/>
                </a:lnTo>
                <a:lnTo>
                  <a:pt x="4303" y="14264"/>
                </a:lnTo>
                <a:lnTo>
                  <a:pt x="1813" y="18003"/>
                </a:lnTo>
                <a:lnTo>
                  <a:pt x="1813" y="2514"/>
                </a:lnTo>
                <a:lnTo>
                  <a:pt x="0" y="2514"/>
                </a:lnTo>
                <a:lnTo>
                  <a:pt x="0" y="18473"/>
                </a:lnTo>
                <a:cubicBezTo>
                  <a:pt x="0" y="19084"/>
                  <a:pt x="153" y="19666"/>
                  <a:pt x="407" y="20149"/>
                </a:cubicBezTo>
                <a:lnTo>
                  <a:pt x="390" y="20170"/>
                </a:lnTo>
                <a:lnTo>
                  <a:pt x="440" y="20210"/>
                </a:lnTo>
                <a:cubicBezTo>
                  <a:pt x="908" y="21046"/>
                  <a:pt x="1698" y="21600"/>
                  <a:pt x="2592" y="21600"/>
                </a:cubicBezTo>
                <a:lnTo>
                  <a:pt x="17907" y="21600"/>
                </a:lnTo>
                <a:lnTo>
                  <a:pt x="17907" y="19413"/>
                </a:lnTo>
                <a:lnTo>
                  <a:pt x="2592" y="19413"/>
                </a:lnTo>
                <a:cubicBezTo>
                  <a:pt x="2576" y="19413"/>
                  <a:pt x="2558" y="19415"/>
                  <a:pt x="2541" y="19413"/>
                </a:cubicBezTo>
                <a:lnTo>
                  <a:pt x="4523" y="16430"/>
                </a:lnTo>
                <a:lnTo>
                  <a:pt x="6895" y="18657"/>
                </a:lnTo>
                <a:lnTo>
                  <a:pt x="8979" y="15040"/>
                </a:lnTo>
                <a:cubicBezTo>
                  <a:pt x="9904" y="15632"/>
                  <a:pt x="10959" y="15980"/>
                  <a:pt x="12079" y="15980"/>
                </a:cubicBezTo>
                <a:cubicBezTo>
                  <a:pt x="13552" y="15980"/>
                  <a:pt x="14910" y="15388"/>
                  <a:pt x="16009" y="14407"/>
                </a:cubicBezTo>
                <a:lnTo>
                  <a:pt x="19940" y="19168"/>
                </a:lnTo>
                <a:lnTo>
                  <a:pt x="21600" y="17166"/>
                </a:lnTo>
                <a:lnTo>
                  <a:pt x="17619" y="12363"/>
                </a:lnTo>
                <a:cubicBezTo>
                  <a:pt x="18302" y="11107"/>
                  <a:pt x="18686" y="9606"/>
                  <a:pt x="18686" y="7990"/>
                </a:cubicBezTo>
                <a:cubicBezTo>
                  <a:pt x="18686" y="3580"/>
                  <a:pt x="15736" y="0"/>
                  <a:pt x="12079" y="0"/>
                </a:cubicBezTo>
                <a:close/>
                <a:moveTo>
                  <a:pt x="12079" y="1574"/>
                </a:moveTo>
                <a:cubicBezTo>
                  <a:pt x="15014" y="1574"/>
                  <a:pt x="17399" y="4450"/>
                  <a:pt x="17399" y="7990"/>
                </a:cubicBezTo>
                <a:cubicBezTo>
                  <a:pt x="17399" y="11530"/>
                  <a:pt x="15014" y="14407"/>
                  <a:pt x="12079" y="14407"/>
                </a:cubicBezTo>
                <a:cubicBezTo>
                  <a:pt x="9144" y="14407"/>
                  <a:pt x="6760" y="11530"/>
                  <a:pt x="6760" y="7990"/>
                </a:cubicBezTo>
                <a:cubicBezTo>
                  <a:pt x="6760" y="4450"/>
                  <a:pt x="9144" y="1574"/>
                  <a:pt x="12079" y="1574"/>
                </a:cubicBezTo>
                <a:close/>
                <a:moveTo>
                  <a:pt x="14027" y="3597"/>
                </a:moveTo>
                <a:lnTo>
                  <a:pt x="9097" y="11096"/>
                </a:lnTo>
                <a:lnTo>
                  <a:pt x="10114" y="12077"/>
                </a:lnTo>
                <a:lnTo>
                  <a:pt x="15044" y="4557"/>
                </a:lnTo>
                <a:lnTo>
                  <a:pt x="14027" y="3597"/>
                </a:lnTo>
                <a:close/>
                <a:moveTo>
                  <a:pt x="9860" y="3760"/>
                </a:moveTo>
                <a:cubicBezTo>
                  <a:pt x="9000" y="3760"/>
                  <a:pt x="8301" y="4602"/>
                  <a:pt x="8301" y="5640"/>
                </a:cubicBezTo>
                <a:cubicBezTo>
                  <a:pt x="8301" y="6678"/>
                  <a:pt x="9000" y="7520"/>
                  <a:pt x="9860" y="7520"/>
                </a:cubicBezTo>
                <a:cubicBezTo>
                  <a:pt x="10720" y="7520"/>
                  <a:pt x="11418" y="6678"/>
                  <a:pt x="11418" y="5640"/>
                </a:cubicBezTo>
                <a:cubicBezTo>
                  <a:pt x="11418" y="4602"/>
                  <a:pt x="10720" y="3760"/>
                  <a:pt x="9860" y="3760"/>
                </a:cubicBezTo>
                <a:close/>
                <a:moveTo>
                  <a:pt x="14281" y="8460"/>
                </a:moveTo>
                <a:cubicBezTo>
                  <a:pt x="13421" y="8460"/>
                  <a:pt x="12723" y="9303"/>
                  <a:pt x="12723" y="10340"/>
                </a:cubicBezTo>
                <a:cubicBezTo>
                  <a:pt x="12723" y="11378"/>
                  <a:pt x="13421" y="12220"/>
                  <a:pt x="14281" y="12220"/>
                </a:cubicBezTo>
                <a:cubicBezTo>
                  <a:pt x="15142" y="12220"/>
                  <a:pt x="15840" y="11378"/>
                  <a:pt x="15840" y="10340"/>
                </a:cubicBezTo>
                <a:cubicBezTo>
                  <a:pt x="15840" y="9303"/>
                  <a:pt x="15142" y="8460"/>
                  <a:pt x="14281" y="8460"/>
                </a:cubicBezTo>
                <a:close/>
              </a:path>
            </a:pathLst>
          </a:custGeom>
          <a:solidFill>
            <a:srgbClr val="F7F5F6"/>
          </a:solidFill>
          <a:ln>
            <a:noFill/>
          </a:ln>
        </p:spPr>
        <p:txBody>
          <a:bodyPr spcFirstLastPara="1" wrap="square" lIns="22867" tIns="22867" rIns="22867" bIns="22867" anchor="ctr" anchorCtr="0">
            <a:noAutofit/>
          </a:bodyPr>
          <a:lstStyle/>
          <a:p>
            <a:pPr>
              <a:buClr>
                <a:srgbClr val="000000"/>
              </a:buClr>
              <a:buSzPts val="1100"/>
            </a:pPr>
            <a:endParaRPr sz="1465" dirty="0">
              <a:solidFill>
                <a:srgbClr val="525455"/>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411" name="Google Shape;411;p22"/>
          <p:cNvSpPr/>
          <p:nvPr/>
        </p:nvSpPr>
        <p:spPr>
          <a:xfrm>
            <a:off x="5625190" y="2261494"/>
            <a:ext cx="142992" cy="173676"/>
          </a:xfrm>
          <a:custGeom>
            <a:avLst/>
            <a:gdLst/>
            <a:ahLst/>
            <a:cxnLst/>
            <a:rect l="l" t="t" r="r" b="b"/>
            <a:pathLst>
              <a:path w="21600" h="21600" extrusionOk="0">
                <a:moveTo>
                  <a:pt x="0" y="0"/>
                </a:moveTo>
                <a:lnTo>
                  <a:pt x="0" y="18667"/>
                </a:lnTo>
                <a:cubicBezTo>
                  <a:pt x="0" y="20272"/>
                  <a:pt x="1590" y="21600"/>
                  <a:pt x="3539" y="21600"/>
                </a:cubicBezTo>
                <a:lnTo>
                  <a:pt x="14156" y="21600"/>
                </a:lnTo>
                <a:lnTo>
                  <a:pt x="14156" y="18385"/>
                </a:lnTo>
                <a:cubicBezTo>
                  <a:pt x="14156" y="16781"/>
                  <a:pt x="15770" y="15471"/>
                  <a:pt x="17718" y="15472"/>
                </a:cubicBezTo>
                <a:lnTo>
                  <a:pt x="21600" y="15472"/>
                </a:lnTo>
                <a:lnTo>
                  <a:pt x="21600" y="0"/>
                </a:lnTo>
                <a:lnTo>
                  <a:pt x="0" y="0"/>
                </a:lnTo>
                <a:close/>
                <a:moveTo>
                  <a:pt x="7535" y="3365"/>
                </a:moveTo>
                <a:lnTo>
                  <a:pt x="9019" y="4173"/>
                </a:lnTo>
                <a:lnTo>
                  <a:pt x="5891" y="8046"/>
                </a:lnTo>
                <a:lnTo>
                  <a:pt x="3722" y="6711"/>
                </a:lnTo>
                <a:lnTo>
                  <a:pt x="3014" y="6279"/>
                </a:lnTo>
                <a:lnTo>
                  <a:pt x="4064" y="5113"/>
                </a:lnTo>
                <a:lnTo>
                  <a:pt x="5434" y="5959"/>
                </a:lnTo>
                <a:lnTo>
                  <a:pt x="7535" y="3365"/>
                </a:lnTo>
                <a:close/>
                <a:moveTo>
                  <a:pt x="10983" y="5113"/>
                </a:moveTo>
                <a:lnTo>
                  <a:pt x="17353" y="5113"/>
                </a:lnTo>
                <a:lnTo>
                  <a:pt x="17353" y="6580"/>
                </a:lnTo>
                <a:lnTo>
                  <a:pt x="10983" y="6580"/>
                </a:lnTo>
                <a:lnTo>
                  <a:pt x="10983" y="5113"/>
                </a:lnTo>
                <a:close/>
                <a:moveTo>
                  <a:pt x="7535" y="8629"/>
                </a:moveTo>
                <a:lnTo>
                  <a:pt x="9019" y="9437"/>
                </a:lnTo>
                <a:lnTo>
                  <a:pt x="5891" y="13310"/>
                </a:lnTo>
                <a:lnTo>
                  <a:pt x="3722" y="11975"/>
                </a:lnTo>
                <a:lnTo>
                  <a:pt x="3014" y="11524"/>
                </a:lnTo>
                <a:lnTo>
                  <a:pt x="4064" y="10358"/>
                </a:lnTo>
                <a:lnTo>
                  <a:pt x="5434" y="11204"/>
                </a:lnTo>
                <a:lnTo>
                  <a:pt x="7535" y="8629"/>
                </a:lnTo>
                <a:close/>
                <a:moveTo>
                  <a:pt x="10983" y="10358"/>
                </a:moveTo>
                <a:lnTo>
                  <a:pt x="17353" y="10358"/>
                </a:lnTo>
                <a:lnTo>
                  <a:pt x="17353" y="11825"/>
                </a:lnTo>
                <a:lnTo>
                  <a:pt x="10983" y="11825"/>
                </a:lnTo>
                <a:lnTo>
                  <a:pt x="10983" y="10358"/>
                </a:lnTo>
                <a:close/>
                <a:moveTo>
                  <a:pt x="17718" y="16919"/>
                </a:moveTo>
                <a:cubicBezTo>
                  <a:pt x="16742" y="16919"/>
                  <a:pt x="15937" y="17581"/>
                  <a:pt x="15937" y="18385"/>
                </a:cubicBezTo>
                <a:lnTo>
                  <a:pt x="15937" y="21600"/>
                </a:lnTo>
                <a:lnTo>
                  <a:pt x="21600" y="16919"/>
                </a:lnTo>
                <a:lnTo>
                  <a:pt x="17718" y="16919"/>
                </a:lnTo>
                <a:close/>
              </a:path>
            </a:pathLst>
          </a:custGeom>
          <a:solidFill>
            <a:srgbClr val="F7F5F6"/>
          </a:solidFill>
          <a:ln>
            <a:noFill/>
          </a:ln>
        </p:spPr>
        <p:txBody>
          <a:bodyPr spcFirstLastPara="1" wrap="square" lIns="22867" tIns="22867" rIns="22867" bIns="22867" anchor="ctr" anchorCtr="0">
            <a:noAutofit/>
          </a:bodyPr>
          <a:lstStyle/>
          <a:p>
            <a:pPr>
              <a:buClr>
                <a:srgbClr val="000000"/>
              </a:buClr>
              <a:buSzPts val="1100"/>
            </a:pPr>
            <a:endParaRPr sz="1465" dirty="0">
              <a:solidFill>
                <a:srgbClr val="525455"/>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412" name="Google Shape;412;p22"/>
          <p:cNvSpPr/>
          <p:nvPr/>
        </p:nvSpPr>
        <p:spPr>
          <a:xfrm>
            <a:off x="7018186" y="2262087"/>
            <a:ext cx="183954" cy="160676"/>
          </a:xfrm>
          <a:custGeom>
            <a:avLst/>
            <a:gdLst/>
            <a:ahLst/>
            <a:cxnLst/>
            <a:rect l="l" t="t" r="r" b="b"/>
            <a:pathLst>
              <a:path w="21600" h="21600" extrusionOk="0">
                <a:moveTo>
                  <a:pt x="4650" y="0"/>
                </a:moveTo>
                <a:lnTo>
                  <a:pt x="4650" y="3129"/>
                </a:lnTo>
                <a:lnTo>
                  <a:pt x="7383" y="3129"/>
                </a:lnTo>
                <a:lnTo>
                  <a:pt x="7383" y="0"/>
                </a:lnTo>
                <a:lnTo>
                  <a:pt x="4650" y="0"/>
                </a:lnTo>
                <a:close/>
                <a:moveTo>
                  <a:pt x="14217" y="0"/>
                </a:moveTo>
                <a:lnTo>
                  <a:pt x="14217" y="3129"/>
                </a:lnTo>
                <a:lnTo>
                  <a:pt x="16950" y="3129"/>
                </a:lnTo>
                <a:lnTo>
                  <a:pt x="16950" y="0"/>
                </a:lnTo>
                <a:lnTo>
                  <a:pt x="14217" y="0"/>
                </a:lnTo>
                <a:close/>
                <a:moveTo>
                  <a:pt x="0" y="2174"/>
                </a:moveTo>
                <a:lnTo>
                  <a:pt x="0" y="18471"/>
                </a:lnTo>
                <a:cubicBezTo>
                  <a:pt x="0" y="20194"/>
                  <a:pt x="1228" y="21600"/>
                  <a:pt x="2733" y="21600"/>
                </a:cubicBezTo>
                <a:lnTo>
                  <a:pt x="18867" y="21600"/>
                </a:lnTo>
                <a:cubicBezTo>
                  <a:pt x="20372" y="21600"/>
                  <a:pt x="21600" y="20194"/>
                  <a:pt x="21600" y="18471"/>
                </a:cubicBezTo>
                <a:lnTo>
                  <a:pt x="21600" y="2174"/>
                </a:lnTo>
                <a:lnTo>
                  <a:pt x="18317" y="2174"/>
                </a:lnTo>
                <a:lnTo>
                  <a:pt x="18317" y="4694"/>
                </a:lnTo>
                <a:lnTo>
                  <a:pt x="12850" y="4694"/>
                </a:lnTo>
                <a:lnTo>
                  <a:pt x="12850" y="2174"/>
                </a:lnTo>
                <a:lnTo>
                  <a:pt x="8750" y="2174"/>
                </a:lnTo>
                <a:lnTo>
                  <a:pt x="8750" y="4694"/>
                </a:lnTo>
                <a:lnTo>
                  <a:pt x="3283" y="4694"/>
                </a:lnTo>
                <a:lnTo>
                  <a:pt x="3283" y="2174"/>
                </a:lnTo>
                <a:lnTo>
                  <a:pt x="0" y="2174"/>
                </a:lnTo>
                <a:close/>
                <a:moveTo>
                  <a:pt x="1917" y="6563"/>
                </a:moveTo>
                <a:lnTo>
                  <a:pt x="19683" y="6563"/>
                </a:lnTo>
                <a:lnTo>
                  <a:pt x="19683" y="18471"/>
                </a:lnTo>
                <a:cubicBezTo>
                  <a:pt x="19683" y="18980"/>
                  <a:pt x="19312" y="19405"/>
                  <a:pt x="18867" y="19405"/>
                </a:cubicBezTo>
                <a:lnTo>
                  <a:pt x="2733" y="19405"/>
                </a:lnTo>
                <a:cubicBezTo>
                  <a:pt x="2288" y="19405"/>
                  <a:pt x="1917" y="18980"/>
                  <a:pt x="1917" y="18471"/>
                </a:cubicBezTo>
                <a:lnTo>
                  <a:pt x="1917" y="6563"/>
                </a:lnTo>
                <a:close/>
                <a:moveTo>
                  <a:pt x="10809" y="8128"/>
                </a:moveTo>
                <a:cubicBezTo>
                  <a:pt x="8467" y="8128"/>
                  <a:pt x="6567" y="10303"/>
                  <a:pt x="6567" y="12984"/>
                </a:cubicBezTo>
                <a:cubicBezTo>
                  <a:pt x="6567" y="15666"/>
                  <a:pt x="8467" y="17841"/>
                  <a:pt x="10809" y="17841"/>
                </a:cubicBezTo>
                <a:cubicBezTo>
                  <a:pt x="13151" y="17841"/>
                  <a:pt x="15033" y="15665"/>
                  <a:pt x="15033" y="12984"/>
                </a:cubicBezTo>
                <a:cubicBezTo>
                  <a:pt x="15033" y="10304"/>
                  <a:pt x="13151" y="8128"/>
                  <a:pt x="10809" y="8128"/>
                </a:cubicBezTo>
                <a:close/>
                <a:moveTo>
                  <a:pt x="12459" y="10465"/>
                </a:moveTo>
                <a:lnTo>
                  <a:pt x="13524" y="11440"/>
                </a:lnTo>
                <a:lnTo>
                  <a:pt x="10667" y="15484"/>
                </a:lnTo>
                <a:lnTo>
                  <a:pt x="8413" y="13330"/>
                </a:lnTo>
                <a:lnTo>
                  <a:pt x="9300" y="12131"/>
                </a:lnTo>
                <a:lnTo>
                  <a:pt x="10472" y="13269"/>
                </a:lnTo>
                <a:lnTo>
                  <a:pt x="12459" y="10465"/>
                </a:lnTo>
                <a:close/>
              </a:path>
            </a:pathLst>
          </a:custGeom>
          <a:solidFill>
            <a:srgbClr val="F7F5F6"/>
          </a:solidFill>
          <a:ln>
            <a:noFill/>
          </a:ln>
        </p:spPr>
        <p:txBody>
          <a:bodyPr spcFirstLastPara="1" wrap="square" lIns="22867" tIns="22867" rIns="22867" bIns="22867" anchor="ctr" anchorCtr="0">
            <a:noAutofit/>
          </a:bodyPr>
          <a:lstStyle/>
          <a:p>
            <a:pPr>
              <a:buClr>
                <a:srgbClr val="000000"/>
              </a:buClr>
              <a:buSzPts val="1100"/>
            </a:pPr>
            <a:endParaRPr sz="1465" dirty="0">
              <a:solidFill>
                <a:srgbClr val="525455"/>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9" name="椭圆 8"/>
          <p:cNvSpPr/>
          <p:nvPr/>
        </p:nvSpPr>
        <p:spPr>
          <a:xfrm>
            <a:off x="1542027" y="2030240"/>
            <a:ext cx="231254" cy="23125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MiSans Semibold" panose="00000700000000000000" pitchFamily="2" charset="-122"/>
                <a:ea typeface="MiSans Semibold" panose="00000700000000000000" pitchFamily="2" charset="-122"/>
              </a:rPr>
              <a:t>1</a:t>
            </a:r>
            <a:endParaRPr lang="zh-CN" altLang="en-US" sz="1000" dirty="0">
              <a:latin typeface="MiSans Semibold" panose="00000700000000000000" pitchFamily="2" charset="-122"/>
              <a:ea typeface="MiSans Semibold" panose="00000700000000000000" pitchFamily="2" charset="-122"/>
            </a:endParaRPr>
          </a:p>
        </p:txBody>
      </p:sp>
      <p:sp>
        <p:nvSpPr>
          <p:cNvPr id="11" name="Venn diagram"/>
          <p:cNvSpPr txBox="1"/>
          <p:nvPr/>
        </p:nvSpPr>
        <p:spPr>
          <a:xfrm>
            <a:off x="1164533" y="1160469"/>
            <a:ext cx="9688944" cy="666849"/>
          </a:xfrm>
          <a:prstGeom prst="rect">
            <a:avLst/>
          </a:prstGeom>
          <a:ln w="12700">
            <a:miter lim="400000"/>
          </a:ln>
        </p:spPr>
        <p:txBody>
          <a:bodyPr wrap="square" lIns="25400" tIns="25400" rIns="25400" bIns="25400">
            <a:spAutoFit/>
          </a:bodyPr>
          <a:lstStyle>
            <a:lvl1pPr algn="l">
              <a:defRPr sz="6000">
                <a:solidFill>
                  <a:srgbClr val="060708"/>
                </a:solidFill>
              </a:defRPr>
            </a:lvl1pPr>
          </a:lstStyle>
          <a:p>
            <a:r>
              <a:rPr lang="en-US" altLang="zh-CN" sz="2000" dirty="0" err="1">
                <a:solidFill>
                  <a:schemeClr val="accent1"/>
                </a:solidFill>
                <a:latin typeface="MiSans Heavy" panose="00000A00000000000000" pitchFamily="2" charset="-122"/>
                <a:ea typeface="MiSans Heavy" panose="00000A00000000000000" pitchFamily="2" charset="-122"/>
              </a:rPr>
              <a:t>VaR</a:t>
            </a:r>
            <a:r>
              <a:rPr lang="zh-CN" altLang="en-US" sz="2000" dirty="0">
                <a:solidFill>
                  <a:schemeClr val="accent1"/>
                </a:solidFill>
                <a:latin typeface="MiSans Heavy" panose="00000A00000000000000" pitchFamily="2" charset="-122"/>
                <a:ea typeface="MiSans Heavy" panose="00000A00000000000000" pitchFamily="2" charset="-122"/>
              </a:rPr>
              <a:t>（</a:t>
            </a:r>
            <a:r>
              <a:rPr lang="en-US" altLang="zh-CN" sz="2000" dirty="0">
                <a:solidFill>
                  <a:schemeClr val="accent1"/>
                </a:solidFill>
                <a:latin typeface="MiSans Heavy" panose="00000A00000000000000" pitchFamily="2" charset="-122"/>
                <a:ea typeface="MiSans Heavy" panose="00000A00000000000000" pitchFamily="2" charset="-122"/>
              </a:rPr>
              <a:t>Value at Risk</a:t>
            </a:r>
            <a:r>
              <a:rPr lang="zh-CN" altLang="en-US" sz="2000" dirty="0">
                <a:solidFill>
                  <a:schemeClr val="accent1"/>
                </a:solidFill>
                <a:latin typeface="MiSans Heavy" panose="00000A00000000000000" pitchFamily="2" charset="-122"/>
                <a:ea typeface="MiSans Heavy" panose="00000A00000000000000" pitchFamily="2" charset="-122"/>
              </a:rPr>
              <a:t>）在金融领域被广泛应用，用于衡量和评估金融风险，特别是在市场风险的管理中。其历史发展可以归纳为以下几个关键阶段：</a:t>
            </a:r>
            <a:endParaRPr lang="en-US" sz="2000" dirty="0">
              <a:solidFill>
                <a:schemeClr val="accent1"/>
              </a:solidFill>
              <a:latin typeface="MiSans Heavy" panose="00000A00000000000000" pitchFamily="2" charset="-122"/>
              <a:ea typeface="MiSans Heavy" panose="00000A00000000000000" pitchFamily="2" charset="-122"/>
            </a:endParaRPr>
          </a:p>
        </p:txBody>
      </p:sp>
      <p:sp>
        <p:nvSpPr>
          <p:cNvPr id="13" name="椭圆 12"/>
          <p:cNvSpPr/>
          <p:nvPr/>
        </p:nvSpPr>
        <p:spPr>
          <a:xfrm>
            <a:off x="2916400" y="2039062"/>
            <a:ext cx="231254" cy="231254"/>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MiSans Semibold" panose="00000700000000000000" pitchFamily="2" charset="-122"/>
                <a:ea typeface="MiSans Semibold" panose="00000700000000000000" pitchFamily="2" charset="-122"/>
              </a:rPr>
              <a:t>2</a:t>
            </a:r>
            <a:endParaRPr lang="zh-CN" altLang="en-US" sz="1000" dirty="0">
              <a:latin typeface="MiSans Semibold" panose="00000700000000000000" pitchFamily="2" charset="-122"/>
              <a:ea typeface="MiSans Semibold" panose="00000700000000000000" pitchFamily="2" charset="-122"/>
            </a:endParaRPr>
          </a:p>
        </p:txBody>
      </p:sp>
      <p:sp>
        <p:nvSpPr>
          <p:cNvPr id="14" name="椭圆 13"/>
          <p:cNvSpPr/>
          <p:nvPr/>
        </p:nvSpPr>
        <p:spPr>
          <a:xfrm>
            <a:off x="4334096" y="2047884"/>
            <a:ext cx="231254" cy="231254"/>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MiSans Semibold" panose="00000700000000000000" pitchFamily="2" charset="-122"/>
                <a:ea typeface="MiSans Semibold" panose="00000700000000000000" pitchFamily="2" charset="-122"/>
              </a:rPr>
              <a:t>3</a:t>
            </a:r>
            <a:endParaRPr lang="zh-CN" altLang="en-US" sz="1000" dirty="0">
              <a:latin typeface="MiSans Semibold" panose="00000700000000000000" pitchFamily="2" charset="-122"/>
              <a:ea typeface="MiSans Semibold" panose="00000700000000000000" pitchFamily="2" charset="-122"/>
            </a:endParaRPr>
          </a:p>
        </p:txBody>
      </p:sp>
      <p:sp>
        <p:nvSpPr>
          <p:cNvPr id="15" name="椭圆 14"/>
          <p:cNvSpPr/>
          <p:nvPr/>
        </p:nvSpPr>
        <p:spPr>
          <a:xfrm>
            <a:off x="5751792" y="2056706"/>
            <a:ext cx="231254" cy="231254"/>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MiSans Semibold" panose="00000700000000000000" pitchFamily="2" charset="-122"/>
                <a:ea typeface="MiSans Semibold" panose="00000700000000000000" pitchFamily="2" charset="-122"/>
              </a:rPr>
              <a:t>4</a:t>
            </a:r>
            <a:endParaRPr lang="zh-CN" altLang="en-US" sz="1000" dirty="0">
              <a:latin typeface="MiSans Semibold" panose="00000700000000000000" pitchFamily="2" charset="-122"/>
              <a:ea typeface="MiSans Semibold" panose="00000700000000000000" pitchFamily="2" charset="-122"/>
            </a:endParaRPr>
          </a:p>
        </p:txBody>
      </p:sp>
      <p:sp>
        <p:nvSpPr>
          <p:cNvPr id="16" name="椭圆 15"/>
          <p:cNvSpPr/>
          <p:nvPr/>
        </p:nvSpPr>
        <p:spPr>
          <a:xfrm>
            <a:off x="7169488" y="2065528"/>
            <a:ext cx="231254" cy="23125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MiSans Semibold" panose="00000700000000000000" pitchFamily="2" charset="-122"/>
                <a:ea typeface="MiSans Semibold" panose="00000700000000000000" pitchFamily="2" charset="-122"/>
              </a:rPr>
              <a:t>5</a:t>
            </a:r>
            <a:endParaRPr lang="zh-CN" altLang="en-US" sz="1000" dirty="0">
              <a:latin typeface="MiSans Semibold" panose="00000700000000000000" pitchFamily="2" charset="-122"/>
              <a:ea typeface="MiSans Semibold" panose="00000700000000000000" pitchFamily="2" charset="-122"/>
            </a:endParaRPr>
          </a:p>
        </p:txBody>
      </p:sp>
      <p:grpSp>
        <p:nvGrpSpPr>
          <p:cNvPr id="45" name="组合 44">
            <a:extLst>
              <a:ext uri="{FF2B5EF4-FFF2-40B4-BE49-F238E27FC236}">
                <a16:creationId xmlns:a16="http://schemas.microsoft.com/office/drawing/2014/main" id="{37285ED1-BEAA-0622-1663-2D99AFE2B5D3}"/>
              </a:ext>
            </a:extLst>
          </p:cNvPr>
          <p:cNvGrpSpPr/>
          <p:nvPr/>
        </p:nvGrpSpPr>
        <p:grpSpPr>
          <a:xfrm>
            <a:off x="8539284" y="2046452"/>
            <a:ext cx="497368" cy="535948"/>
            <a:chOff x="7791680" y="1801473"/>
            <a:chExt cx="497368" cy="535948"/>
          </a:xfrm>
        </p:grpSpPr>
        <p:sp>
          <p:nvSpPr>
            <p:cNvPr id="351" name="Google Shape;351;p22"/>
            <p:cNvSpPr/>
            <p:nvPr/>
          </p:nvSpPr>
          <p:spPr>
            <a:xfrm>
              <a:off x="7791680" y="1848513"/>
              <a:ext cx="488907" cy="488908"/>
            </a:xfrm>
            <a:prstGeom prst="ellipse">
              <a:avLst/>
            </a:prstGeom>
            <a:solidFill>
              <a:schemeClr val="accent1"/>
            </a:solidFill>
            <a:ln>
              <a:noFill/>
            </a:ln>
          </p:spPr>
          <p:txBody>
            <a:bodyPr spcFirstLastPara="1" wrap="square" lIns="0" tIns="0" rIns="0" bIns="0" anchor="ctr" anchorCtr="0">
              <a:noAutofit/>
            </a:bodyPr>
            <a:lstStyle/>
            <a:p>
              <a:pPr algn="ctr">
                <a:buClr>
                  <a:srgbClr val="525455"/>
                </a:buClr>
                <a:buSzPts val="1100"/>
              </a:pPr>
              <a:endParaRPr sz="1465" dirty="0">
                <a:solidFill>
                  <a:srgbClr val="525455"/>
                </a:solidFill>
                <a:latin typeface="Helvetica Neue" panose="02000503000000020004"/>
                <a:ea typeface="Helvetica Neue" panose="02000503000000020004"/>
                <a:cs typeface="Helvetica Neue" panose="02000503000000020004"/>
                <a:sym typeface="Helvetica Neue" panose="02000503000000020004"/>
              </a:endParaRPr>
            </a:p>
          </p:txBody>
        </p:sp>
        <p:grpSp>
          <p:nvGrpSpPr>
            <p:cNvPr id="44" name="组合 43">
              <a:extLst>
                <a:ext uri="{FF2B5EF4-FFF2-40B4-BE49-F238E27FC236}">
                  <a16:creationId xmlns:a16="http://schemas.microsoft.com/office/drawing/2014/main" id="{1F105B59-E72E-5D8E-8CC8-D41FAD6D425E}"/>
                </a:ext>
              </a:extLst>
            </p:cNvPr>
            <p:cNvGrpSpPr/>
            <p:nvPr/>
          </p:nvGrpSpPr>
          <p:grpSpPr>
            <a:xfrm>
              <a:off x="7886914" y="1801473"/>
              <a:ext cx="402134" cy="368264"/>
              <a:chOff x="7886914" y="1801473"/>
              <a:chExt cx="402134" cy="368264"/>
            </a:xfrm>
          </p:grpSpPr>
          <p:sp>
            <p:nvSpPr>
              <p:cNvPr id="413" name="Google Shape;413;p22"/>
              <p:cNvSpPr/>
              <p:nvPr/>
            </p:nvSpPr>
            <p:spPr>
              <a:xfrm>
                <a:off x="7886914" y="1968703"/>
                <a:ext cx="201941" cy="201034"/>
              </a:xfrm>
              <a:custGeom>
                <a:avLst/>
                <a:gdLst/>
                <a:ahLst/>
                <a:cxnLst/>
                <a:rect l="l" t="t" r="r" b="b"/>
                <a:pathLst>
                  <a:path w="21600" h="21600" extrusionOk="0">
                    <a:moveTo>
                      <a:pt x="16992" y="0"/>
                    </a:moveTo>
                    <a:cubicBezTo>
                      <a:pt x="16558" y="0"/>
                      <a:pt x="16132" y="69"/>
                      <a:pt x="15731" y="179"/>
                    </a:cubicBezTo>
                    <a:lnTo>
                      <a:pt x="15731" y="1234"/>
                    </a:lnTo>
                    <a:cubicBezTo>
                      <a:pt x="15291" y="1390"/>
                      <a:pt x="14898" y="1618"/>
                      <a:pt x="14551" y="1916"/>
                    </a:cubicBezTo>
                    <a:lnTo>
                      <a:pt x="13646" y="1397"/>
                    </a:lnTo>
                    <a:cubicBezTo>
                      <a:pt x="13050" y="1990"/>
                      <a:pt x="12604" y="2734"/>
                      <a:pt x="12384" y="3573"/>
                    </a:cubicBezTo>
                    <a:lnTo>
                      <a:pt x="13290" y="4093"/>
                    </a:lnTo>
                    <a:cubicBezTo>
                      <a:pt x="13249" y="4317"/>
                      <a:pt x="13225" y="4555"/>
                      <a:pt x="13225" y="4791"/>
                    </a:cubicBezTo>
                    <a:cubicBezTo>
                      <a:pt x="13225" y="5027"/>
                      <a:pt x="13249" y="5249"/>
                      <a:pt x="13290" y="5473"/>
                    </a:cubicBezTo>
                    <a:lnTo>
                      <a:pt x="12384" y="6009"/>
                    </a:lnTo>
                    <a:cubicBezTo>
                      <a:pt x="12604" y="6848"/>
                      <a:pt x="13050" y="7592"/>
                      <a:pt x="13646" y="8185"/>
                    </a:cubicBezTo>
                    <a:lnTo>
                      <a:pt x="14551" y="7666"/>
                    </a:lnTo>
                    <a:cubicBezTo>
                      <a:pt x="14898" y="7964"/>
                      <a:pt x="15292" y="8192"/>
                      <a:pt x="15731" y="8348"/>
                    </a:cubicBezTo>
                    <a:lnTo>
                      <a:pt x="15731" y="9403"/>
                    </a:lnTo>
                    <a:cubicBezTo>
                      <a:pt x="16132" y="9513"/>
                      <a:pt x="16558" y="9582"/>
                      <a:pt x="16992" y="9582"/>
                    </a:cubicBezTo>
                    <a:cubicBezTo>
                      <a:pt x="17426" y="9582"/>
                      <a:pt x="17837" y="9513"/>
                      <a:pt x="18237" y="9403"/>
                    </a:cubicBezTo>
                    <a:lnTo>
                      <a:pt x="18237" y="8348"/>
                    </a:lnTo>
                    <a:cubicBezTo>
                      <a:pt x="18677" y="8192"/>
                      <a:pt x="19087" y="7964"/>
                      <a:pt x="19434" y="7666"/>
                    </a:cubicBezTo>
                    <a:lnTo>
                      <a:pt x="20339" y="8185"/>
                    </a:lnTo>
                    <a:cubicBezTo>
                      <a:pt x="20935" y="7592"/>
                      <a:pt x="21380" y="6848"/>
                      <a:pt x="21600" y="6009"/>
                    </a:cubicBezTo>
                    <a:lnTo>
                      <a:pt x="20678" y="5473"/>
                    </a:lnTo>
                    <a:cubicBezTo>
                      <a:pt x="20720" y="5249"/>
                      <a:pt x="20759" y="5027"/>
                      <a:pt x="20759" y="4791"/>
                    </a:cubicBezTo>
                    <a:cubicBezTo>
                      <a:pt x="20759" y="4556"/>
                      <a:pt x="20736" y="4316"/>
                      <a:pt x="20695" y="4093"/>
                    </a:cubicBezTo>
                    <a:lnTo>
                      <a:pt x="21600" y="3573"/>
                    </a:lnTo>
                    <a:cubicBezTo>
                      <a:pt x="21380" y="2734"/>
                      <a:pt x="20935" y="1990"/>
                      <a:pt x="20339" y="1397"/>
                    </a:cubicBezTo>
                    <a:lnTo>
                      <a:pt x="19434" y="1916"/>
                    </a:lnTo>
                    <a:cubicBezTo>
                      <a:pt x="19087" y="1618"/>
                      <a:pt x="18677" y="1390"/>
                      <a:pt x="18237" y="1234"/>
                    </a:cubicBezTo>
                    <a:lnTo>
                      <a:pt x="18237" y="179"/>
                    </a:lnTo>
                    <a:cubicBezTo>
                      <a:pt x="17837" y="68"/>
                      <a:pt x="17426" y="0"/>
                      <a:pt x="16992" y="0"/>
                    </a:cubicBezTo>
                    <a:close/>
                    <a:moveTo>
                      <a:pt x="16992" y="3021"/>
                    </a:moveTo>
                    <a:cubicBezTo>
                      <a:pt x="17961" y="3021"/>
                      <a:pt x="18738" y="3817"/>
                      <a:pt x="18738" y="4791"/>
                    </a:cubicBezTo>
                    <a:cubicBezTo>
                      <a:pt x="18738" y="5765"/>
                      <a:pt x="17961" y="6561"/>
                      <a:pt x="16992" y="6561"/>
                    </a:cubicBezTo>
                    <a:cubicBezTo>
                      <a:pt x="16022" y="6561"/>
                      <a:pt x="15230" y="5765"/>
                      <a:pt x="15230" y="4791"/>
                    </a:cubicBezTo>
                    <a:cubicBezTo>
                      <a:pt x="15230" y="3817"/>
                      <a:pt x="16022" y="3021"/>
                      <a:pt x="16992" y="3021"/>
                    </a:cubicBezTo>
                    <a:close/>
                    <a:moveTo>
                      <a:pt x="8779" y="6123"/>
                    </a:moveTo>
                    <a:lnTo>
                      <a:pt x="8326" y="7341"/>
                    </a:lnTo>
                    <a:cubicBezTo>
                      <a:pt x="7800" y="7291"/>
                      <a:pt x="7270" y="7297"/>
                      <a:pt x="6758" y="7373"/>
                    </a:cubicBezTo>
                    <a:lnTo>
                      <a:pt x="6241" y="6204"/>
                    </a:lnTo>
                    <a:cubicBezTo>
                      <a:pt x="5070" y="6435"/>
                      <a:pt x="3963" y="6920"/>
                      <a:pt x="3023" y="7633"/>
                    </a:cubicBezTo>
                    <a:lnTo>
                      <a:pt x="3557" y="8819"/>
                    </a:lnTo>
                    <a:cubicBezTo>
                      <a:pt x="3158" y="9150"/>
                      <a:pt x="2789" y="9530"/>
                      <a:pt x="2474" y="9955"/>
                    </a:cubicBezTo>
                    <a:lnTo>
                      <a:pt x="1261" y="9485"/>
                    </a:lnTo>
                    <a:cubicBezTo>
                      <a:pt x="932" y="9970"/>
                      <a:pt x="668" y="10499"/>
                      <a:pt x="453" y="11060"/>
                    </a:cubicBezTo>
                    <a:cubicBezTo>
                      <a:pt x="240" y="11621"/>
                      <a:pt x="82" y="12201"/>
                      <a:pt x="0" y="12781"/>
                    </a:cubicBezTo>
                    <a:lnTo>
                      <a:pt x="1213" y="13252"/>
                    </a:lnTo>
                    <a:cubicBezTo>
                      <a:pt x="1163" y="13781"/>
                      <a:pt x="1185" y="14297"/>
                      <a:pt x="1261" y="14811"/>
                    </a:cubicBezTo>
                    <a:lnTo>
                      <a:pt x="81" y="15347"/>
                    </a:lnTo>
                    <a:cubicBezTo>
                      <a:pt x="193" y="15923"/>
                      <a:pt x="354" y="16487"/>
                      <a:pt x="598" y="17036"/>
                    </a:cubicBezTo>
                    <a:cubicBezTo>
                      <a:pt x="842" y="17586"/>
                      <a:pt x="1152" y="18094"/>
                      <a:pt x="1504" y="18563"/>
                    </a:cubicBezTo>
                    <a:lnTo>
                      <a:pt x="2684" y="18043"/>
                    </a:lnTo>
                    <a:cubicBezTo>
                      <a:pt x="3013" y="18444"/>
                      <a:pt x="3391" y="18799"/>
                      <a:pt x="3816" y="19115"/>
                    </a:cubicBezTo>
                    <a:lnTo>
                      <a:pt x="3363" y="20333"/>
                    </a:lnTo>
                    <a:cubicBezTo>
                      <a:pt x="3847" y="20661"/>
                      <a:pt x="4356" y="20946"/>
                      <a:pt x="4915" y="21162"/>
                    </a:cubicBezTo>
                    <a:cubicBezTo>
                      <a:pt x="5472" y="21376"/>
                      <a:pt x="6047" y="21518"/>
                      <a:pt x="6629" y="21600"/>
                    </a:cubicBezTo>
                    <a:lnTo>
                      <a:pt x="7098" y="20382"/>
                    </a:lnTo>
                    <a:cubicBezTo>
                      <a:pt x="7624" y="20432"/>
                      <a:pt x="8154" y="20426"/>
                      <a:pt x="8666" y="20349"/>
                    </a:cubicBezTo>
                    <a:lnTo>
                      <a:pt x="9183" y="21519"/>
                    </a:lnTo>
                    <a:cubicBezTo>
                      <a:pt x="10354" y="21288"/>
                      <a:pt x="11445" y="20786"/>
                      <a:pt x="12384" y="20073"/>
                    </a:cubicBezTo>
                    <a:lnTo>
                      <a:pt x="11867" y="18904"/>
                    </a:lnTo>
                    <a:cubicBezTo>
                      <a:pt x="12266" y="18573"/>
                      <a:pt x="12635" y="18194"/>
                      <a:pt x="12950" y="17767"/>
                    </a:cubicBezTo>
                    <a:lnTo>
                      <a:pt x="14147" y="18238"/>
                    </a:lnTo>
                    <a:cubicBezTo>
                      <a:pt x="14476" y="17753"/>
                      <a:pt x="14756" y="17224"/>
                      <a:pt x="14971" y="16663"/>
                    </a:cubicBezTo>
                    <a:cubicBezTo>
                      <a:pt x="15186" y="16102"/>
                      <a:pt x="15326" y="15522"/>
                      <a:pt x="15408" y="14941"/>
                    </a:cubicBezTo>
                    <a:lnTo>
                      <a:pt x="14195" y="14470"/>
                    </a:lnTo>
                    <a:cubicBezTo>
                      <a:pt x="14245" y="13942"/>
                      <a:pt x="14239" y="13425"/>
                      <a:pt x="14163" y="12911"/>
                    </a:cubicBezTo>
                    <a:lnTo>
                      <a:pt x="15343" y="12375"/>
                    </a:lnTo>
                    <a:cubicBezTo>
                      <a:pt x="15231" y="11800"/>
                      <a:pt x="15053" y="11236"/>
                      <a:pt x="14810" y="10686"/>
                    </a:cubicBezTo>
                    <a:cubicBezTo>
                      <a:pt x="14566" y="10137"/>
                      <a:pt x="14271" y="9629"/>
                      <a:pt x="13920" y="9160"/>
                    </a:cubicBezTo>
                    <a:lnTo>
                      <a:pt x="12724" y="9679"/>
                    </a:lnTo>
                    <a:cubicBezTo>
                      <a:pt x="12395" y="9279"/>
                      <a:pt x="12017" y="8924"/>
                      <a:pt x="11592" y="8608"/>
                    </a:cubicBezTo>
                    <a:lnTo>
                      <a:pt x="12061" y="7389"/>
                    </a:lnTo>
                    <a:cubicBezTo>
                      <a:pt x="11576" y="7062"/>
                      <a:pt x="11052" y="6777"/>
                      <a:pt x="10493" y="6561"/>
                    </a:cubicBezTo>
                    <a:cubicBezTo>
                      <a:pt x="9936" y="6346"/>
                      <a:pt x="9361" y="6205"/>
                      <a:pt x="8779" y="6123"/>
                    </a:cubicBezTo>
                    <a:close/>
                    <a:moveTo>
                      <a:pt x="7599" y="10329"/>
                    </a:moveTo>
                    <a:cubicBezTo>
                      <a:pt x="8055" y="10314"/>
                      <a:pt x="8520" y="10398"/>
                      <a:pt x="8973" y="10573"/>
                    </a:cubicBezTo>
                    <a:cubicBezTo>
                      <a:pt x="10784" y="11270"/>
                      <a:pt x="11689" y="13301"/>
                      <a:pt x="10994" y="15120"/>
                    </a:cubicBezTo>
                    <a:cubicBezTo>
                      <a:pt x="10299" y="16939"/>
                      <a:pt x="8263" y="17848"/>
                      <a:pt x="6451" y="17150"/>
                    </a:cubicBezTo>
                    <a:cubicBezTo>
                      <a:pt x="4642" y="16452"/>
                      <a:pt x="3735" y="14422"/>
                      <a:pt x="4430" y="12603"/>
                    </a:cubicBezTo>
                    <a:cubicBezTo>
                      <a:pt x="4951" y="11238"/>
                      <a:pt x="6231" y="10376"/>
                      <a:pt x="7599" y="10329"/>
                    </a:cubicBezTo>
                    <a:close/>
                  </a:path>
                </a:pathLst>
              </a:custGeom>
              <a:solidFill>
                <a:srgbClr val="F7F5F6"/>
              </a:solidFill>
              <a:ln>
                <a:noFill/>
              </a:ln>
            </p:spPr>
            <p:txBody>
              <a:bodyPr spcFirstLastPara="1" wrap="square" lIns="22867" tIns="22867" rIns="22867" bIns="22867" anchor="ctr" anchorCtr="0">
                <a:noAutofit/>
              </a:bodyPr>
              <a:lstStyle/>
              <a:p>
                <a:pPr>
                  <a:buClr>
                    <a:srgbClr val="000000"/>
                  </a:buClr>
                  <a:buSzPts val="1100"/>
                </a:pPr>
                <a:endParaRPr sz="1465" dirty="0">
                  <a:solidFill>
                    <a:srgbClr val="525455"/>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17" name="椭圆 16"/>
              <p:cNvSpPr/>
              <p:nvPr/>
            </p:nvSpPr>
            <p:spPr>
              <a:xfrm>
                <a:off x="8057794" y="1801473"/>
                <a:ext cx="231254" cy="23125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MiSans Semibold" panose="00000700000000000000" pitchFamily="2" charset="-122"/>
                    <a:ea typeface="MiSans Semibold" panose="00000700000000000000" pitchFamily="2" charset="-122"/>
                  </a:rPr>
                  <a:t>6</a:t>
                </a:r>
                <a:endParaRPr lang="zh-CN" altLang="en-US" sz="1000" dirty="0">
                  <a:latin typeface="MiSans Semibold" panose="00000700000000000000" pitchFamily="2" charset="-122"/>
                  <a:ea typeface="MiSans Semibold" panose="00000700000000000000" pitchFamily="2" charset="-122"/>
                </a:endParaRPr>
              </a:p>
            </p:txBody>
          </p:sp>
        </p:grpSp>
      </p:grpSp>
      <p:grpSp>
        <p:nvGrpSpPr>
          <p:cNvPr id="50" name="组合 49">
            <a:extLst>
              <a:ext uri="{FF2B5EF4-FFF2-40B4-BE49-F238E27FC236}">
                <a16:creationId xmlns:a16="http://schemas.microsoft.com/office/drawing/2014/main" id="{7BC9F2AA-7E55-DDA9-0268-3041624E4C64}"/>
              </a:ext>
            </a:extLst>
          </p:cNvPr>
          <p:cNvGrpSpPr/>
          <p:nvPr/>
        </p:nvGrpSpPr>
        <p:grpSpPr>
          <a:xfrm>
            <a:off x="9989776" y="2037580"/>
            <a:ext cx="561252" cy="509614"/>
            <a:chOff x="9145492" y="1810295"/>
            <a:chExt cx="561252" cy="509614"/>
          </a:xfrm>
        </p:grpSpPr>
        <p:sp>
          <p:nvSpPr>
            <p:cNvPr id="354" name="Google Shape;354;p22"/>
            <p:cNvSpPr/>
            <p:nvPr/>
          </p:nvSpPr>
          <p:spPr>
            <a:xfrm>
              <a:off x="9145492" y="1831001"/>
              <a:ext cx="488907" cy="488908"/>
            </a:xfrm>
            <a:prstGeom prst="ellipse">
              <a:avLst/>
            </a:prstGeom>
            <a:solidFill>
              <a:schemeClr val="bg2">
                <a:lumMod val="10000"/>
              </a:schemeClr>
            </a:solidFill>
            <a:ln>
              <a:noFill/>
            </a:ln>
          </p:spPr>
          <p:txBody>
            <a:bodyPr spcFirstLastPara="1" wrap="square" lIns="0" tIns="0" rIns="0" bIns="0" anchor="ctr" anchorCtr="0">
              <a:noAutofit/>
            </a:bodyPr>
            <a:lstStyle/>
            <a:p>
              <a:pPr algn="ctr">
                <a:buClr>
                  <a:srgbClr val="525455"/>
                </a:buClr>
                <a:buSzPts val="1100"/>
              </a:pPr>
              <a:endParaRPr sz="1465" dirty="0">
                <a:solidFill>
                  <a:srgbClr val="525455"/>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414" name="Google Shape;414;p22"/>
            <p:cNvSpPr/>
            <p:nvPr/>
          </p:nvSpPr>
          <p:spPr>
            <a:xfrm>
              <a:off x="9308123" y="1989336"/>
              <a:ext cx="192721" cy="159770"/>
            </a:xfrm>
            <a:custGeom>
              <a:avLst/>
              <a:gdLst/>
              <a:ahLst/>
              <a:cxnLst/>
              <a:rect l="l" t="t" r="r" b="b"/>
              <a:pathLst>
                <a:path w="21600" h="21600" extrusionOk="0">
                  <a:moveTo>
                    <a:pt x="12079" y="0"/>
                  </a:moveTo>
                  <a:cubicBezTo>
                    <a:pt x="8422" y="0"/>
                    <a:pt x="5455" y="3580"/>
                    <a:pt x="5455" y="7990"/>
                  </a:cubicBezTo>
                  <a:cubicBezTo>
                    <a:pt x="5455" y="10488"/>
                    <a:pt x="6406" y="12718"/>
                    <a:pt x="7895" y="14182"/>
                  </a:cubicBezTo>
                  <a:lnTo>
                    <a:pt x="6607" y="16409"/>
                  </a:lnTo>
                  <a:lnTo>
                    <a:pt x="4320" y="14264"/>
                  </a:lnTo>
                  <a:lnTo>
                    <a:pt x="1830" y="18003"/>
                  </a:lnTo>
                  <a:lnTo>
                    <a:pt x="1830" y="2514"/>
                  </a:lnTo>
                  <a:lnTo>
                    <a:pt x="0" y="2514"/>
                  </a:lnTo>
                  <a:lnTo>
                    <a:pt x="0" y="18473"/>
                  </a:lnTo>
                  <a:cubicBezTo>
                    <a:pt x="0" y="19084"/>
                    <a:pt x="153" y="19666"/>
                    <a:pt x="407" y="20149"/>
                  </a:cubicBezTo>
                  <a:lnTo>
                    <a:pt x="390" y="20170"/>
                  </a:lnTo>
                  <a:lnTo>
                    <a:pt x="457" y="20210"/>
                  </a:lnTo>
                  <a:cubicBezTo>
                    <a:pt x="925" y="21046"/>
                    <a:pt x="1715" y="21600"/>
                    <a:pt x="2609" y="21600"/>
                  </a:cubicBezTo>
                  <a:lnTo>
                    <a:pt x="17924" y="21600"/>
                  </a:lnTo>
                  <a:lnTo>
                    <a:pt x="17924" y="19413"/>
                  </a:lnTo>
                  <a:lnTo>
                    <a:pt x="2609" y="19413"/>
                  </a:lnTo>
                  <a:cubicBezTo>
                    <a:pt x="2592" y="19413"/>
                    <a:pt x="2575" y="19415"/>
                    <a:pt x="2558" y="19413"/>
                  </a:cubicBezTo>
                  <a:lnTo>
                    <a:pt x="4523" y="16430"/>
                  </a:lnTo>
                  <a:lnTo>
                    <a:pt x="6895" y="18657"/>
                  </a:lnTo>
                  <a:lnTo>
                    <a:pt x="8979" y="15040"/>
                  </a:lnTo>
                  <a:cubicBezTo>
                    <a:pt x="9904" y="15632"/>
                    <a:pt x="10959" y="15980"/>
                    <a:pt x="12079" y="15980"/>
                  </a:cubicBezTo>
                  <a:cubicBezTo>
                    <a:pt x="13552" y="15980"/>
                    <a:pt x="14910" y="15388"/>
                    <a:pt x="16009" y="14407"/>
                  </a:cubicBezTo>
                  <a:lnTo>
                    <a:pt x="19940" y="19168"/>
                  </a:lnTo>
                  <a:lnTo>
                    <a:pt x="21600" y="17166"/>
                  </a:lnTo>
                  <a:lnTo>
                    <a:pt x="17619" y="12363"/>
                  </a:lnTo>
                  <a:cubicBezTo>
                    <a:pt x="18302" y="11107"/>
                    <a:pt x="18703" y="9606"/>
                    <a:pt x="18703" y="7990"/>
                  </a:cubicBezTo>
                  <a:cubicBezTo>
                    <a:pt x="18703" y="3580"/>
                    <a:pt x="15736" y="0"/>
                    <a:pt x="12079" y="0"/>
                  </a:cubicBezTo>
                  <a:close/>
                  <a:moveTo>
                    <a:pt x="12079" y="1574"/>
                  </a:moveTo>
                  <a:cubicBezTo>
                    <a:pt x="15014" y="1574"/>
                    <a:pt x="17399" y="4450"/>
                    <a:pt x="17399" y="7990"/>
                  </a:cubicBezTo>
                  <a:cubicBezTo>
                    <a:pt x="17399" y="11530"/>
                    <a:pt x="15014" y="14407"/>
                    <a:pt x="12079" y="14407"/>
                  </a:cubicBezTo>
                  <a:cubicBezTo>
                    <a:pt x="9144" y="14407"/>
                    <a:pt x="6760" y="11530"/>
                    <a:pt x="6760" y="7990"/>
                  </a:cubicBezTo>
                  <a:cubicBezTo>
                    <a:pt x="6760" y="4450"/>
                    <a:pt x="9144" y="1574"/>
                    <a:pt x="12079" y="1574"/>
                  </a:cubicBezTo>
                  <a:close/>
                  <a:moveTo>
                    <a:pt x="14400" y="4394"/>
                  </a:moveTo>
                  <a:lnTo>
                    <a:pt x="9656" y="6233"/>
                  </a:lnTo>
                  <a:lnTo>
                    <a:pt x="11401" y="7725"/>
                  </a:lnTo>
                  <a:lnTo>
                    <a:pt x="9250" y="11423"/>
                  </a:lnTo>
                  <a:cubicBezTo>
                    <a:pt x="9681" y="11941"/>
                    <a:pt x="10203" y="12348"/>
                    <a:pt x="10792" y="12588"/>
                  </a:cubicBezTo>
                  <a:lnTo>
                    <a:pt x="12892" y="8991"/>
                  </a:lnTo>
                  <a:lnTo>
                    <a:pt x="14536" y="10402"/>
                  </a:lnTo>
                  <a:lnTo>
                    <a:pt x="14400" y="4394"/>
                  </a:lnTo>
                  <a:close/>
                </a:path>
              </a:pathLst>
            </a:custGeom>
            <a:solidFill>
              <a:srgbClr val="F7F5F6"/>
            </a:solidFill>
            <a:ln>
              <a:noFill/>
            </a:ln>
          </p:spPr>
          <p:txBody>
            <a:bodyPr spcFirstLastPara="1" wrap="square" lIns="22867" tIns="22867" rIns="22867" bIns="22867" anchor="ctr" anchorCtr="0">
              <a:noAutofit/>
            </a:bodyPr>
            <a:lstStyle/>
            <a:p>
              <a:pPr>
                <a:buClr>
                  <a:srgbClr val="000000"/>
                </a:buClr>
                <a:buSzPts val="1100"/>
              </a:pPr>
              <a:endParaRPr sz="1465" dirty="0">
                <a:solidFill>
                  <a:srgbClr val="525455"/>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18" name="椭圆 17"/>
            <p:cNvSpPr/>
            <p:nvPr/>
          </p:nvSpPr>
          <p:spPr>
            <a:xfrm>
              <a:off x="9475490" y="1810295"/>
              <a:ext cx="231254" cy="231254"/>
            </a:xfrm>
            <a:prstGeom prst="ellipse">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MiSans Semibold" panose="00000700000000000000" pitchFamily="2" charset="-122"/>
                  <a:ea typeface="MiSans Semibold" panose="00000700000000000000" pitchFamily="2" charset="-122"/>
                </a:rPr>
                <a:t>7</a:t>
              </a:r>
              <a:endParaRPr lang="zh-CN" altLang="en-US" sz="1000" dirty="0">
                <a:latin typeface="MiSans Semibold" panose="00000700000000000000" pitchFamily="2" charset="-122"/>
                <a:ea typeface="MiSans Semibold" panose="00000700000000000000" pitchFamily="2" charset="-122"/>
              </a:endParaRPr>
            </a:p>
          </p:txBody>
        </p:sp>
      </p:grpSp>
      <p:sp>
        <p:nvSpPr>
          <p:cNvPr id="425" name="Ready Tasks"/>
          <p:cNvSpPr txBox="1"/>
          <p:nvPr/>
        </p:nvSpPr>
        <p:spPr>
          <a:xfrm>
            <a:off x="1311963" y="6149756"/>
            <a:ext cx="1157589" cy="251351"/>
          </a:xfrm>
          <a:prstGeom prst="rect">
            <a:avLst/>
          </a:prstGeom>
          <a:ln w="12700">
            <a:miter lim="400000"/>
          </a:ln>
        </p:spPr>
        <p:txBody>
          <a:bodyPr lIns="25400" tIns="25400" rIns="25400" bIns="25400" anchor="ctr">
            <a:spAutoFit/>
          </a:bodyPr>
          <a:lstStyle>
            <a:lvl1pPr algn="l">
              <a:defRPr sz="2600">
                <a:solidFill>
                  <a:srgbClr val="FFFFFF"/>
                </a:solidFill>
              </a:defRPr>
            </a:lvl1pPr>
          </a:lstStyle>
          <a:p>
            <a:r>
              <a:rPr lang="zh-CN" altLang="en-US" sz="1300" dirty="0">
                <a:solidFill>
                  <a:schemeClr val="bg1"/>
                </a:solidFill>
                <a:latin typeface="MiSans Heavy" panose="00000A00000000000000" pitchFamily="2" charset="-122"/>
                <a:ea typeface="MiSans Heavy" panose="00000A00000000000000" pitchFamily="2" charset="-122"/>
              </a:rPr>
              <a:t>品牌设计</a:t>
            </a:r>
            <a:endParaRPr sz="1300" dirty="0">
              <a:solidFill>
                <a:schemeClr val="bg1"/>
              </a:solidFill>
              <a:latin typeface="MiSans Heavy" panose="00000A00000000000000" pitchFamily="2" charset="-122"/>
              <a:ea typeface="MiSans Heavy" panose="00000A00000000000000" pitchFamily="2" charset="-122"/>
            </a:endParaRPr>
          </a:p>
        </p:txBody>
      </p:sp>
      <p:sp>
        <p:nvSpPr>
          <p:cNvPr id="426" name="Last month's results"/>
          <p:cNvSpPr txBox="1"/>
          <p:nvPr/>
        </p:nvSpPr>
        <p:spPr>
          <a:xfrm>
            <a:off x="1306792" y="6374341"/>
            <a:ext cx="1434089" cy="174407"/>
          </a:xfrm>
          <a:prstGeom prst="rect">
            <a:avLst/>
          </a:prstGeom>
          <a:ln w="12700">
            <a:miter lim="400000"/>
          </a:ln>
        </p:spPr>
        <p:txBody>
          <a:bodyPr lIns="25400" tIns="25400" rIns="25400" bIns="25400" anchor="ctr">
            <a:spAutoFit/>
          </a:bodyPr>
          <a:lstStyle>
            <a:lvl1pPr algn="l">
              <a:defRPr sz="1800">
                <a:solidFill>
                  <a:srgbClr val="FFFFFF"/>
                </a:solidFill>
                <a:latin typeface="+mn-lt"/>
                <a:ea typeface="+mn-ea"/>
                <a:cs typeface="+mn-cs"/>
                <a:sym typeface="DM Sans Regular"/>
              </a:defRPr>
            </a:lvl1pPr>
          </a:lstStyle>
          <a:p>
            <a:r>
              <a:rPr lang="zh-CN" altLang="en-US" sz="800" dirty="0">
                <a:solidFill>
                  <a:schemeClr val="bg1"/>
                </a:solidFill>
                <a:latin typeface="HarmonyOS Sans SC Medium" panose="00000600000000000000" pitchFamily="2" charset="-122"/>
                <a:ea typeface="HarmonyOS Sans SC Medium" panose="00000600000000000000" pitchFamily="2" charset="-122"/>
              </a:rPr>
              <a:t>品牌是企业的无形资源</a:t>
            </a:r>
            <a:endParaRPr sz="800" dirty="0">
              <a:solidFill>
                <a:schemeClr val="bg1"/>
              </a:solidFill>
              <a:latin typeface="HarmonyOS Sans SC Medium" panose="00000600000000000000" pitchFamily="2" charset="-122"/>
              <a:ea typeface="HarmonyOS Sans SC Medium" panose="00000600000000000000" pitchFamily="2" charset="-122"/>
            </a:endParaRPr>
          </a:p>
        </p:txBody>
      </p:sp>
      <p:sp>
        <p:nvSpPr>
          <p:cNvPr id="427" name="25%"/>
          <p:cNvSpPr txBox="1"/>
          <p:nvPr/>
        </p:nvSpPr>
        <p:spPr>
          <a:xfrm>
            <a:off x="2476029" y="6155757"/>
            <a:ext cx="825847" cy="420628"/>
          </a:xfrm>
          <a:prstGeom prst="rect">
            <a:avLst/>
          </a:prstGeom>
          <a:ln w="12700">
            <a:miter lim="400000"/>
          </a:ln>
        </p:spPr>
        <p:txBody>
          <a:bodyPr wrap="square" lIns="25400" tIns="25400" rIns="25400" bIns="25400" anchor="ctr">
            <a:spAutoFit/>
          </a:bodyPr>
          <a:lstStyle>
            <a:lvl1pPr algn="l">
              <a:defRPr sz="3600">
                <a:solidFill>
                  <a:srgbClr val="FFFFFF"/>
                </a:solidFill>
              </a:defRPr>
            </a:lvl1pPr>
          </a:lstStyle>
          <a:p>
            <a:pPr algn="ctr"/>
            <a:r>
              <a:rPr sz="2400" dirty="0">
                <a:solidFill>
                  <a:schemeClr val="bg1"/>
                </a:solidFill>
                <a:latin typeface="MiSans Heavy" panose="00000A00000000000000" pitchFamily="2" charset="-122"/>
                <a:ea typeface="MiSans Heavy" panose="00000A00000000000000" pitchFamily="2" charset="-122"/>
              </a:rPr>
              <a:t>25%</a:t>
            </a:r>
          </a:p>
        </p:txBody>
      </p:sp>
      <p:sp>
        <p:nvSpPr>
          <p:cNvPr id="40" name="Google Shape;403;p22">
            <a:extLst>
              <a:ext uri="{FF2B5EF4-FFF2-40B4-BE49-F238E27FC236}">
                <a16:creationId xmlns:a16="http://schemas.microsoft.com/office/drawing/2014/main" id="{6BC74CE2-9B3E-3673-AC69-EF71754AFF80}"/>
              </a:ext>
            </a:extLst>
          </p:cNvPr>
          <p:cNvSpPr txBox="1"/>
          <p:nvPr/>
        </p:nvSpPr>
        <p:spPr>
          <a:xfrm>
            <a:off x="5297433" y="5414763"/>
            <a:ext cx="1282792" cy="266740"/>
          </a:xfrm>
          <a:prstGeom prst="rect">
            <a:avLst/>
          </a:prstGeom>
          <a:noFill/>
          <a:ln>
            <a:noFill/>
          </a:ln>
        </p:spPr>
        <p:txBody>
          <a:bodyPr spcFirstLastPara="1" wrap="square" lIns="25400" tIns="25400" rIns="25400" bIns="25400" anchor="t" anchorCtr="0">
            <a:spAutoFit/>
          </a:bodyPr>
          <a:lstStyle/>
          <a:p>
            <a:pPr>
              <a:buClr>
                <a:schemeClr val="dk1"/>
              </a:buClr>
              <a:buSzPts val="700"/>
            </a:pPr>
            <a:r>
              <a:rPr lang="zh-CN" altLang="en-US" sz="1400" b="1" i="0" dirty="0">
                <a:solidFill>
                  <a:srgbClr val="05073B"/>
                </a:solidFill>
                <a:effectLst/>
                <a:highlight>
                  <a:srgbClr val="FDFDFE"/>
                </a:highlight>
                <a:latin typeface="-apple-system"/>
              </a:rPr>
              <a:t>推广与标准化</a:t>
            </a:r>
            <a:endParaRPr lang="zh-CN" altLang="en-US" sz="1400" dirty="0">
              <a:latin typeface="HarmonyOS Sans SC Light" panose="00000400000000000000" pitchFamily="2" charset="-122"/>
              <a:ea typeface="HarmonyOS Sans SC Light" panose="00000400000000000000" pitchFamily="2" charset="-122"/>
            </a:endParaRPr>
          </a:p>
        </p:txBody>
      </p:sp>
      <p:sp>
        <p:nvSpPr>
          <p:cNvPr id="41" name="Google Shape;403;p22">
            <a:extLst>
              <a:ext uri="{FF2B5EF4-FFF2-40B4-BE49-F238E27FC236}">
                <a16:creationId xmlns:a16="http://schemas.microsoft.com/office/drawing/2014/main" id="{B3BD2DAA-C4BE-D21F-3F95-E0B591652403}"/>
              </a:ext>
            </a:extLst>
          </p:cNvPr>
          <p:cNvSpPr txBox="1"/>
          <p:nvPr/>
        </p:nvSpPr>
        <p:spPr>
          <a:xfrm>
            <a:off x="8042466" y="5420519"/>
            <a:ext cx="1343317" cy="266740"/>
          </a:xfrm>
          <a:prstGeom prst="rect">
            <a:avLst/>
          </a:prstGeom>
          <a:noFill/>
          <a:ln>
            <a:noFill/>
          </a:ln>
        </p:spPr>
        <p:txBody>
          <a:bodyPr spcFirstLastPara="1" wrap="square" lIns="25400" tIns="25400" rIns="25400" bIns="25400" anchor="t" anchorCtr="0">
            <a:spAutoFit/>
          </a:bodyPr>
          <a:lstStyle/>
          <a:p>
            <a:pPr>
              <a:buClr>
                <a:schemeClr val="dk1"/>
              </a:buClr>
              <a:buSzPts val="700"/>
            </a:pPr>
            <a:r>
              <a:rPr lang="zh-CN" altLang="en-US" sz="1400" b="1" i="0" dirty="0">
                <a:solidFill>
                  <a:srgbClr val="05073B"/>
                </a:solidFill>
                <a:effectLst/>
                <a:highlight>
                  <a:srgbClr val="FDFDFE"/>
                </a:highlight>
                <a:latin typeface="-apple-system"/>
              </a:rPr>
              <a:t>应用领域的扩展</a:t>
            </a:r>
            <a:endParaRPr lang="zh-CN" altLang="en-US" sz="1400" dirty="0">
              <a:latin typeface="HarmonyOS Sans SC Light" panose="00000400000000000000" pitchFamily="2" charset="-122"/>
              <a:ea typeface="HarmonyOS Sans SC Light" panose="00000400000000000000" pitchFamily="2" charset="-122"/>
            </a:endParaRPr>
          </a:p>
        </p:txBody>
      </p:sp>
      <p:sp>
        <p:nvSpPr>
          <p:cNvPr id="42" name="Google Shape;403;p22">
            <a:extLst>
              <a:ext uri="{FF2B5EF4-FFF2-40B4-BE49-F238E27FC236}">
                <a16:creationId xmlns:a16="http://schemas.microsoft.com/office/drawing/2014/main" id="{5D0D9996-722F-A44C-BE65-E85900246D32}"/>
              </a:ext>
            </a:extLst>
          </p:cNvPr>
          <p:cNvSpPr txBox="1"/>
          <p:nvPr/>
        </p:nvSpPr>
        <p:spPr>
          <a:xfrm>
            <a:off x="9603645" y="5420519"/>
            <a:ext cx="1641652" cy="266740"/>
          </a:xfrm>
          <a:prstGeom prst="rect">
            <a:avLst/>
          </a:prstGeom>
          <a:noFill/>
          <a:ln>
            <a:noFill/>
          </a:ln>
        </p:spPr>
        <p:txBody>
          <a:bodyPr spcFirstLastPara="1" wrap="square" lIns="25400" tIns="25400" rIns="25400" bIns="25400" anchor="t" anchorCtr="0">
            <a:spAutoFit/>
          </a:bodyPr>
          <a:lstStyle/>
          <a:p>
            <a:pPr>
              <a:buClr>
                <a:schemeClr val="dk1"/>
              </a:buClr>
              <a:buSzPts val="700"/>
            </a:pPr>
            <a:r>
              <a:rPr lang="zh-CN" altLang="en-US" sz="1400" b="1" i="0" dirty="0">
                <a:solidFill>
                  <a:srgbClr val="05073B"/>
                </a:solidFill>
                <a:effectLst/>
                <a:highlight>
                  <a:srgbClr val="FDFDFE"/>
                </a:highlight>
                <a:latin typeface="-apple-system"/>
              </a:rPr>
              <a:t>技术的发展与创新</a:t>
            </a:r>
            <a:endParaRPr lang="zh-CN" altLang="en-US" sz="1400" dirty="0">
              <a:latin typeface="HarmonyOS Sans SC Light" panose="00000400000000000000" pitchFamily="2" charset="-122"/>
              <a:ea typeface="HarmonyOS Sans SC Light" panose="00000400000000000000" pitchFamily="2" charset="-122"/>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788503" y="3506318"/>
            <a:ext cx="10196993" cy="51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788504" y="3506318"/>
            <a:ext cx="10196996"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88504" y="4541745"/>
            <a:ext cx="1019699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88504" y="5059457"/>
            <a:ext cx="1019699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cxnSpLocks/>
          </p:cNvCxnSpPr>
          <p:nvPr/>
        </p:nvCxnSpPr>
        <p:spPr>
          <a:xfrm>
            <a:off x="3679503" y="3506318"/>
            <a:ext cx="0" cy="2070852"/>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cxnSpLocks/>
          </p:cNvCxnSpPr>
          <p:nvPr/>
        </p:nvCxnSpPr>
        <p:spPr>
          <a:xfrm>
            <a:off x="7332502" y="3506318"/>
            <a:ext cx="0" cy="2070852"/>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69479" y="3595897"/>
            <a:ext cx="902811" cy="307777"/>
          </a:xfrm>
          <a:prstGeom prst="rect">
            <a:avLst/>
          </a:prstGeom>
          <a:noFill/>
        </p:spPr>
        <p:txBody>
          <a:bodyPr wrap="none" rtlCol="0">
            <a:spAutoFit/>
          </a:bodyPr>
          <a:lstStyle/>
          <a:p>
            <a:r>
              <a:rPr lang="zh-CN" altLang="en-US" sz="1400" b="1" dirty="0">
                <a:solidFill>
                  <a:schemeClr val="bg1"/>
                </a:solidFill>
                <a:ea typeface="HarmonyOS Sans SC Black" panose="00000A00000000000000" pitchFamily="2" charset="-122"/>
              </a:rPr>
              <a:t>计算方法</a:t>
            </a:r>
            <a:endParaRPr lang="en-US" sz="1400" b="1" dirty="0">
              <a:solidFill>
                <a:schemeClr val="bg1"/>
              </a:solidFill>
              <a:ea typeface="HarmonyOS Sans SC Black" panose="00000A00000000000000" pitchFamily="2" charset="-122"/>
            </a:endParaRPr>
          </a:p>
        </p:txBody>
      </p:sp>
      <p:sp>
        <p:nvSpPr>
          <p:cNvPr id="49" name="TextBox 48"/>
          <p:cNvSpPr txBox="1"/>
          <p:nvPr/>
        </p:nvSpPr>
        <p:spPr>
          <a:xfrm>
            <a:off x="969479" y="4656238"/>
            <a:ext cx="1082348" cy="307777"/>
          </a:xfrm>
          <a:prstGeom prst="rect">
            <a:avLst/>
          </a:prstGeom>
          <a:noFill/>
        </p:spPr>
        <p:txBody>
          <a:bodyPr wrap="none" rtlCol="0">
            <a:spAutoFit/>
          </a:bodyPr>
          <a:lstStyle/>
          <a:p>
            <a:r>
              <a:rPr lang="zh-CN" altLang="en-US" sz="1400" b="1" dirty="0">
                <a:ea typeface="+mj-ea"/>
                <a:cs typeface="Open Sans" panose="020B0606030504020204" pitchFamily="34" charset="0"/>
              </a:rPr>
              <a:t>历史模拟法</a:t>
            </a:r>
          </a:p>
        </p:txBody>
      </p:sp>
      <p:sp>
        <p:nvSpPr>
          <p:cNvPr id="51" name="TextBox 50"/>
          <p:cNvSpPr txBox="1"/>
          <p:nvPr/>
        </p:nvSpPr>
        <p:spPr>
          <a:xfrm>
            <a:off x="969479" y="4138525"/>
            <a:ext cx="723275" cy="307777"/>
          </a:xfrm>
          <a:prstGeom prst="rect">
            <a:avLst/>
          </a:prstGeom>
          <a:noFill/>
        </p:spPr>
        <p:txBody>
          <a:bodyPr wrap="none" rtlCol="0">
            <a:spAutoFit/>
          </a:bodyPr>
          <a:lstStyle/>
          <a:p>
            <a:r>
              <a:rPr lang="zh-CN" altLang="en-US" sz="1400" b="1" dirty="0">
                <a:ea typeface="+mj-ea"/>
                <a:cs typeface="Open Sans" panose="020B0606030504020204" pitchFamily="34" charset="0"/>
              </a:rPr>
              <a:t>参数法</a:t>
            </a:r>
            <a:endParaRPr lang="en-GB" sz="1400" b="1" dirty="0">
              <a:ea typeface="+mj-ea"/>
              <a:cs typeface="Open Sans" panose="020B0606030504020204" pitchFamily="34" charset="0"/>
            </a:endParaRPr>
          </a:p>
        </p:txBody>
      </p:sp>
      <p:sp>
        <p:nvSpPr>
          <p:cNvPr id="59" name="TextBox 58"/>
          <p:cNvSpPr txBox="1"/>
          <p:nvPr/>
        </p:nvSpPr>
        <p:spPr>
          <a:xfrm>
            <a:off x="3859039" y="4588754"/>
            <a:ext cx="3134191" cy="400110"/>
          </a:xfrm>
          <a:prstGeom prst="rect">
            <a:avLst/>
          </a:prstGeom>
          <a:noFill/>
        </p:spPr>
        <p:txBody>
          <a:bodyPr wrap="none" rtlCol="0">
            <a:spAutoFit/>
          </a:bodyPr>
          <a:lstStyle/>
          <a:p>
            <a:r>
              <a:rPr lang="zh-CN" altLang="en-US" sz="1000" b="0" i="0" dirty="0">
                <a:solidFill>
                  <a:srgbClr val="333333"/>
                </a:solidFill>
                <a:effectLst/>
                <a:highlight>
                  <a:srgbClr val="FFFFFF"/>
                </a:highlight>
                <a:latin typeface="PingFang SC"/>
              </a:rPr>
              <a:t>历史模拟法是一种简单直观的</a:t>
            </a:r>
            <a:r>
              <a:rPr lang="en-US" altLang="zh-CN" sz="1000" b="0" i="0" dirty="0" err="1">
                <a:solidFill>
                  <a:srgbClr val="333333"/>
                </a:solidFill>
                <a:effectLst/>
                <a:highlight>
                  <a:srgbClr val="FFFFFF"/>
                </a:highlight>
                <a:latin typeface="PingFang SC"/>
              </a:rPr>
              <a:t>VaR</a:t>
            </a:r>
            <a:r>
              <a:rPr lang="zh-CN" altLang="en-US" sz="1000" b="0" i="0" dirty="0">
                <a:solidFill>
                  <a:srgbClr val="333333"/>
                </a:solidFill>
                <a:effectLst/>
                <a:highlight>
                  <a:srgbClr val="FFFFFF"/>
                </a:highlight>
                <a:latin typeface="PingFang SC"/>
              </a:rPr>
              <a:t>计算方法，</a:t>
            </a:r>
            <a:endParaRPr lang="en-US" altLang="zh-CN" sz="1000" b="0" i="0" dirty="0">
              <a:solidFill>
                <a:srgbClr val="333333"/>
              </a:solidFill>
              <a:effectLst/>
              <a:highlight>
                <a:srgbClr val="FFFFFF"/>
              </a:highlight>
              <a:latin typeface="PingFang SC"/>
            </a:endParaRPr>
          </a:p>
          <a:p>
            <a:r>
              <a:rPr lang="zh-CN" altLang="en-US" sz="1000" b="0" i="0" dirty="0">
                <a:solidFill>
                  <a:srgbClr val="333333"/>
                </a:solidFill>
                <a:effectLst/>
                <a:highlight>
                  <a:srgbClr val="FFFFFF"/>
                </a:highlight>
                <a:latin typeface="PingFang SC"/>
              </a:rPr>
              <a:t>该方法直接使用过去的历史数据来估计未来的风险。</a:t>
            </a:r>
            <a:endParaRPr lang="en-US" sz="1000" dirty="0">
              <a:solidFill>
                <a:srgbClr val="333333"/>
              </a:solidFill>
              <a:highlight>
                <a:srgbClr val="FFFFFF"/>
              </a:highlight>
            </a:endParaRPr>
          </a:p>
        </p:txBody>
      </p:sp>
      <p:sp>
        <p:nvSpPr>
          <p:cNvPr id="61" name="TextBox 60"/>
          <p:cNvSpPr txBox="1"/>
          <p:nvPr/>
        </p:nvSpPr>
        <p:spPr>
          <a:xfrm>
            <a:off x="3860478" y="5075747"/>
            <a:ext cx="2901988" cy="483979"/>
          </a:xfrm>
          <a:prstGeom prst="rect">
            <a:avLst/>
          </a:prstGeom>
          <a:noFill/>
        </p:spPr>
        <p:txBody>
          <a:bodyPr wrap="square" rtlCol="0">
            <a:spAutoFit/>
          </a:bodyPr>
          <a:lstStyle/>
          <a:p>
            <a:pPr>
              <a:lnSpc>
                <a:spcPts val="1600"/>
              </a:lnSpc>
            </a:pPr>
            <a:r>
              <a:rPr lang="zh-CN" altLang="en-US" sz="1000" b="0" i="0" dirty="0">
                <a:solidFill>
                  <a:srgbClr val="333333"/>
                </a:solidFill>
                <a:effectLst/>
                <a:highlight>
                  <a:srgbClr val="FFFFFF"/>
                </a:highlight>
              </a:rPr>
              <a:t>基于模拟的方法，它生成未来收益的多个场景，并根据这些场景计算</a:t>
            </a:r>
            <a:r>
              <a:rPr lang="en-US" altLang="zh-CN" sz="1000" b="0" i="0" dirty="0" err="1">
                <a:solidFill>
                  <a:srgbClr val="333333"/>
                </a:solidFill>
                <a:effectLst/>
                <a:highlight>
                  <a:srgbClr val="FFFFFF"/>
                </a:highlight>
              </a:rPr>
              <a:t>VaR</a:t>
            </a:r>
            <a:r>
              <a:rPr lang="zh-CN" altLang="en-US" sz="1000" b="0" i="0" dirty="0">
                <a:solidFill>
                  <a:srgbClr val="333333"/>
                </a:solidFill>
                <a:effectLst/>
                <a:highlight>
                  <a:srgbClr val="FFFFFF"/>
                </a:highlight>
              </a:rPr>
              <a:t>。</a:t>
            </a:r>
            <a:endParaRPr lang="en-US" sz="1000" dirty="0">
              <a:solidFill>
                <a:schemeClr val="tx1">
                  <a:lumMod val="85000"/>
                  <a:lumOff val="15000"/>
                </a:schemeClr>
              </a:solidFill>
              <a:ea typeface="Open Sans" panose="020B0606030504020204" pitchFamily="34" charset="0"/>
              <a:cs typeface="Open Sans" panose="020B0606030504020204" pitchFamily="34" charset="0"/>
            </a:endParaRPr>
          </a:p>
        </p:txBody>
      </p:sp>
      <p:sp>
        <p:nvSpPr>
          <p:cNvPr id="81" name="TextBox 80"/>
          <p:cNvSpPr txBox="1"/>
          <p:nvPr/>
        </p:nvSpPr>
        <p:spPr>
          <a:xfrm>
            <a:off x="7513477" y="5117681"/>
            <a:ext cx="3005951" cy="400110"/>
          </a:xfrm>
          <a:prstGeom prst="rect">
            <a:avLst/>
          </a:prstGeom>
          <a:noFill/>
        </p:spPr>
        <p:txBody>
          <a:bodyPr wrap="none" rtlCol="0">
            <a:spAutoFit/>
          </a:bodyPr>
          <a:lstStyle/>
          <a:p>
            <a:r>
              <a:rPr lang="zh-CN" altLang="en-US" sz="1000" b="0" i="0" dirty="0">
                <a:solidFill>
                  <a:srgbClr val="333333"/>
                </a:solidFill>
                <a:effectLst/>
                <a:highlight>
                  <a:srgbClr val="FFFFFF"/>
                </a:highlight>
                <a:latin typeface="PingFang SC"/>
              </a:rPr>
              <a:t>它不做任何关于收益分布的假设，可以捕捉非线性</a:t>
            </a:r>
            <a:endParaRPr lang="en-US" altLang="zh-CN" sz="1000" b="0" i="0" dirty="0">
              <a:solidFill>
                <a:srgbClr val="333333"/>
              </a:solidFill>
              <a:effectLst/>
              <a:highlight>
                <a:srgbClr val="FFFFFF"/>
              </a:highlight>
              <a:latin typeface="PingFang SC"/>
            </a:endParaRPr>
          </a:p>
          <a:p>
            <a:r>
              <a:rPr lang="zh-CN" altLang="en-US" sz="1000" b="0" i="0" dirty="0">
                <a:solidFill>
                  <a:srgbClr val="333333"/>
                </a:solidFill>
                <a:effectLst/>
                <a:highlight>
                  <a:srgbClr val="FFFFFF"/>
                </a:highlight>
                <a:latin typeface="PingFang SC"/>
              </a:rPr>
              <a:t>关系和复杂的风险因素。</a:t>
            </a:r>
            <a:endParaRPr lang="en-U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2" name="TextBox 81"/>
          <p:cNvSpPr txBox="1"/>
          <p:nvPr/>
        </p:nvSpPr>
        <p:spPr>
          <a:xfrm>
            <a:off x="7513477" y="4152083"/>
            <a:ext cx="1723549" cy="246221"/>
          </a:xfrm>
          <a:prstGeom prst="rect">
            <a:avLst/>
          </a:prstGeom>
          <a:noFill/>
        </p:spPr>
        <p:txBody>
          <a:bodyPr wrap="none" rtlCol="0">
            <a:spAutoFit/>
          </a:bodyPr>
          <a:lstStyle/>
          <a:p>
            <a:r>
              <a:rPr lang="zh-CN" altLang="en-US" sz="1000" dirty="0">
                <a:solidFill>
                  <a:srgbClr val="333333"/>
                </a:solidFill>
                <a:highlight>
                  <a:srgbClr val="FFFFFF"/>
                </a:highlight>
                <a:latin typeface="PingFang SC"/>
              </a:rPr>
              <a:t>公式非常直观且计算简单。</a:t>
            </a:r>
            <a:endParaRPr lang="en-US" sz="1000" dirty="0">
              <a:solidFill>
                <a:srgbClr val="333333"/>
              </a:solidFill>
              <a:highlight>
                <a:srgbClr val="FFFFFF"/>
              </a:highlight>
              <a:latin typeface="PingFang SC"/>
            </a:endParaRPr>
          </a:p>
        </p:txBody>
      </p:sp>
      <p:sp>
        <p:nvSpPr>
          <p:cNvPr id="83" name="TextBox 82"/>
          <p:cNvSpPr txBox="1"/>
          <p:nvPr/>
        </p:nvSpPr>
        <p:spPr>
          <a:xfrm>
            <a:off x="7513477" y="4554760"/>
            <a:ext cx="4002746" cy="485582"/>
          </a:xfrm>
          <a:prstGeom prst="rect">
            <a:avLst/>
          </a:prstGeom>
          <a:noFill/>
        </p:spPr>
        <p:txBody>
          <a:bodyPr wrap="square" rtlCol="0">
            <a:spAutoFit/>
          </a:bodyPr>
          <a:lstStyle/>
          <a:p>
            <a:pPr>
              <a:lnSpc>
                <a:spcPts val="1600"/>
              </a:lnSpc>
            </a:pPr>
            <a:r>
              <a:rPr lang="zh-CN" altLang="en-US" sz="1000" dirty="0">
                <a:solidFill>
                  <a:srgbClr val="333333"/>
                </a:solidFill>
                <a:highlight>
                  <a:srgbClr val="FFFFFF"/>
                </a:highlight>
                <a:latin typeface="PingFang SC"/>
              </a:rPr>
              <a:t>不需要对收益率的分布做任何假设</a:t>
            </a:r>
            <a:r>
              <a:rPr lang="zh-CN" altLang="en-US" sz="1000" dirty="0">
                <a:solidFill>
                  <a:srgbClr val="191B1F"/>
                </a:solidFill>
                <a:highlight>
                  <a:srgbClr val="FFFFFF"/>
                </a:highlight>
                <a:latin typeface="-apple-system"/>
              </a:rPr>
              <a:t>，</a:t>
            </a:r>
            <a:r>
              <a:rPr lang="zh-CN" altLang="en-US" sz="1000" b="0" i="0" dirty="0">
                <a:solidFill>
                  <a:srgbClr val="191B1F"/>
                </a:solidFill>
                <a:effectLst/>
                <a:highlight>
                  <a:srgbClr val="FFFFFF"/>
                </a:highlight>
                <a:latin typeface="-apple-system"/>
              </a:rPr>
              <a:t>对于波动性很高或</a:t>
            </a:r>
            <a:endParaRPr lang="en-US" altLang="zh-CN" sz="1000" b="0" i="0" dirty="0">
              <a:solidFill>
                <a:srgbClr val="191B1F"/>
              </a:solidFill>
              <a:effectLst/>
              <a:highlight>
                <a:srgbClr val="FFFFFF"/>
              </a:highlight>
              <a:latin typeface="-apple-system"/>
            </a:endParaRPr>
          </a:p>
          <a:p>
            <a:pPr>
              <a:lnSpc>
                <a:spcPts val="1600"/>
              </a:lnSpc>
            </a:pPr>
            <a:r>
              <a:rPr lang="zh-CN" altLang="en-US" sz="1000" b="0" i="0" dirty="0">
                <a:solidFill>
                  <a:srgbClr val="191B1F"/>
                </a:solidFill>
                <a:effectLst/>
                <a:highlight>
                  <a:srgbClr val="FFFFFF"/>
                </a:highlight>
                <a:latin typeface="-apple-system"/>
              </a:rPr>
              <a:t>有明显时间序列相关性的市场来说可能是更合适的。 </a:t>
            </a:r>
            <a:endParaRPr lang="en-US" sz="1000" dirty="0">
              <a:solidFill>
                <a:srgbClr val="333333"/>
              </a:solidFill>
              <a:highlight>
                <a:srgbClr val="FFFFFF"/>
              </a:highlight>
              <a:latin typeface="PingFang SC"/>
            </a:endParaRPr>
          </a:p>
        </p:txBody>
      </p:sp>
      <p:sp>
        <p:nvSpPr>
          <p:cNvPr id="30" name="TextBox 29"/>
          <p:cNvSpPr txBox="1"/>
          <p:nvPr/>
        </p:nvSpPr>
        <p:spPr>
          <a:xfrm>
            <a:off x="820744" y="1108312"/>
            <a:ext cx="3895060" cy="646331"/>
          </a:xfrm>
          <a:prstGeom prst="rect">
            <a:avLst/>
          </a:prstGeom>
          <a:noFill/>
        </p:spPr>
        <p:txBody>
          <a:bodyPr wrap="square" rtlCol="0" anchor="ctr">
            <a:spAutoFit/>
          </a:bodyPr>
          <a:lstStyle/>
          <a:p>
            <a:r>
              <a:rPr lang="en-US" altLang="zh-CN" sz="3600" b="1" i="0" dirty="0" err="1">
                <a:solidFill>
                  <a:srgbClr val="191B1F"/>
                </a:solidFill>
                <a:effectLst/>
                <a:highlight>
                  <a:srgbClr val="FFFFFF"/>
                </a:highlight>
                <a:latin typeface="-apple-system"/>
              </a:rPr>
              <a:t>VaR</a:t>
            </a:r>
            <a:r>
              <a:rPr lang="zh-CN" altLang="en-US" sz="3600" b="1" i="0" dirty="0">
                <a:solidFill>
                  <a:srgbClr val="191B1F"/>
                </a:solidFill>
                <a:effectLst/>
                <a:highlight>
                  <a:srgbClr val="FFFFFF"/>
                </a:highlight>
                <a:latin typeface="-apple-system"/>
              </a:rPr>
              <a:t>的计算方法</a:t>
            </a:r>
            <a:endParaRPr lang="en-GB" sz="3500" dirty="0">
              <a:latin typeface="MiSans Heavy" panose="00000A00000000000000" pitchFamily="2" charset="-122"/>
              <a:ea typeface="MiSans Heavy" panose="00000A00000000000000" pitchFamily="2" charset="-122"/>
              <a:cs typeface="Poppins" panose="00000800000000000000" pitchFamily="50" charset="0"/>
            </a:endParaRPr>
          </a:p>
        </p:txBody>
      </p:sp>
      <p:sp>
        <p:nvSpPr>
          <p:cNvPr id="31" name="TextBox 30"/>
          <p:cNvSpPr txBox="1"/>
          <p:nvPr/>
        </p:nvSpPr>
        <p:spPr>
          <a:xfrm>
            <a:off x="785411" y="1804964"/>
            <a:ext cx="4423577" cy="1605055"/>
          </a:xfrm>
          <a:prstGeom prst="rect">
            <a:avLst/>
          </a:prstGeom>
          <a:noFill/>
        </p:spPr>
        <p:txBody>
          <a:bodyPr wrap="square" rtlCol="0">
            <a:spAutoFit/>
          </a:bodyPr>
          <a:lstStyle/>
          <a:p>
            <a:pPr>
              <a:lnSpc>
                <a:spcPts val="2000"/>
              </a:lnSpc>
            </a:pPr>
            <a:r>
              <a:rPr lang="zh-CN" altLang="en-US" sz="1200" dirty="0">
                <a:solidFill>
                  <a:schemeClr val="bg2">
                    <a:lumMod val="25000"/>
                  </a:schemeClr>
                </a:solidFill>
                <a:ea typeface="Open Sans" panose="020B0606030504020204" pitchFamily="34" charset="0"/>
                <a:cs typeface="Open Sans" panose="020B0606030504020204" pitchFamily="34" charset="0"/>
              </a:rPr>
              <a:t>我们将介绍三种常用的</a:t>
            </a:r>
            <a:r>
              <a:rPr lang="en-US" altLang="zh-CN" sz="1200" dirty="0" err="1">
                <a:solidFill>
                  <a:schemeClr val="bg2">
                    <a:lumMod val="25000"/>
                  </a:schemeClr>
                </a:solidFill>
                <a:ea typeface="Open Sans" panose="020B0606030504020204" pitchFamily="34" charset="0"/>
                <a:cs typeface="Open Sans" panose="020B0606030504020204" pitchFamily="34" charset="0"/>
              </a:rPr>
              <a:t>VaR</a:t>
            </a:r>
            <a:r>
              <a:rPr lang="zh-CN" altLang="en-US" sz="1200" dirty="0">
                <a:solidFill>
                  <a:schemeClr val="bg2">
                    <a:lumMod val="25000"/>
                  </a:schemeClr>
                </a:solidFill>
                <a:ea typeface="Open Sans" panose="020B0606030504020204" pitchFamily="34" charset="0"/>
                <a:cs typeface="Open Sans" panose="020B0606030504020204" pitchFamily="34" charset="0"/>
              </a:rPr>
              <a:t>计算方法</a:t>
            </a:r>
            <a:r>
              <a:rPr lang="en-US" altLang="zh-CN" sz="1200" dirty="0">
                <a:solidFill>
                  <a:schemeClr val="bg2">
                    <a:lumMod val="25000"/>
                  </a:schemeClr>
                </a:solidFill>
                <a:ea typeface="Open Sans" panose="020B0606030504020204" pitchFamily="34" charset="0"/>
                <a:cs typeface="Open Sans" panose="020B0606030504020204" pitchFamily="34" charset="0"/>
              </a:rPr>
              <a:t>:</a:t>
            </a:r>
          </a:p>
          <a:p>
            <a:pPr>
              <a:lnSpc>
                <a:spcPts val="2000"/>
              </a:lnSpc>
            </a:pPr>
            <a:r>
              <a:rPr lang="zh-CN" altLang="en-US" sz="1200" dirty="0">
                <a:solidFill>
                  <a:schemeClr val="bg2">
                    <a:lumMod val="25000"/>
                  </a:schemeClr>
                </a:solidFill>
                <a:ea typeface="Open Sans" panose="020B0606030504020204" pitchFamily="34" charset="0"/>
                <a:cs typeface="Open Sans" panose="020B0606030504020204" pitchFamily="34" charset="0"/>
              </a:rPr>
              <a:t>历史模拟法、参数化法、蒙特卡洛模拟法</a:t>
            </a:r>
            <a:endParaRPr lang="en-US" altLang="zh-CN" sz="1200" dirty="0">
              <a:solidFill>
                <a:schemeClr val="bg2">
                  <a:lumMod val="25000"/>
                </a:schemeClr>
              </a:solidFill>
              <a:ea typeface="Open Sans" panose="020B0606030504020204" pitchFamily="34" charset="0"/>
              <a:cs typeface="Open Sans" panose="020B0606030504020204" pitchFamily="34" charset="0"/>
            </a:endParaRPr>
          </a:p>
          <a:p>
            <a:pPr>
              <a:lnSpc>
                <a:spcPts val="2000"/>
              </a:lnSpc>
            </a:pPr>
            <a:endParaRPr lang="en-US" altLang="zh-CN" sz="1200" dirty="0">
              <a:solidFill>
                <a:schemeClr val="bg2">
                  <a:lumMod val="25000"/>
                </a:schemeClr>
              </a:solidFill>
              <a:ea typeface="Open Sans" panose="020B0606030504020204" pitchFamily="34" charset="0"/>
              <a:cs typeface="Open Sans" panose="020B0606030504020204" pitchFamily="34" charset="0"/>
            </a:endParaRPr>
          </a:p>
          <a:p>
            <a:pPr>
              <a:lnSpc>
                <a:spcPts val="2000"/>
              </a:lnSpc>
            </a:pPr>
            <a:r>
              <a:rPr lang="zh-CN" altLang="en-US" sz="1200" dirty="0">
                <a:solidFill>
                  <a:schemeClr val="bg2">
                    <a:lumMod val="25000"/>
                  </a:schemeClr>
                </a:solidFill>
                <a:ea typeface="Open Sans" panose="020B0606030504020204" pitchFamily="34" charset="0"/>
                <a:cs typeface="Open Sans" panose="020B0606030504020204" pitchFamily="34" charset="0"/>
              </a:rPr>
              <a:t>需要注意的是：</a:t>
            </a:r>
            <a:r>
              <a:rPr lang="en-US" altLang="zh-CN" sz="1200" dirty="0">
                <a:solidFill>
                  <a:schemeClr val="bg2">
                    <a:lumMod val="25000"/>
                  </a:schemeClr>
                </a:solidFill>
                <a:ea typeface="Open Sans" panose="020B0606030504020204" pitchFamily="34" charset="0"/>
                <a:cs typeface="Open Sans" panose="020B0606030504020204" pitchFamily="34" charset="0"/>
              </a:rPr>
              <a:t>VAR</a:t>
            </a:r>
            <a:r>
              <a:rPr lang="zh-CN" altLang="en-US" sz="1200" dirty="0">
                <a:solidFill>
                  <a:schemeClr val="bg2">
                    <a:lumMod val="25000"/>
                  </a:schemeClr>
                </a:solidFill>
                <a:ea typeface="Open Sans" panose="020B0606030504020204" pitchFamily="34" charset="0"/>
                <a:cs typeface="Open Sans" panose="020B0606030504020204" pitchFamily="34" charset="0"/>
              </a:rPr>
              <a:t>并不提供关于损失超过这个值的情况下可能面临的实际损失的信息。因此，在使用</a:t>
            </a:r>
            <a:r>
              <a:rPr lang="en-US" altLang="zh-CN" sz="1200" dirty="0">
                <a:solidFill>
                  <a:schemeClr val="bg2">
                    <a:lumMod val="25000"/>
                  </a:schemeClr>
                </a:solidFill>
                <a:ea typeface="Open Sans" panose="020B0606030504020204" pitchFamily="34" charset="0"/>
                <a:cs typeface="Open Sans" panose="020B0606030504020204" pitchFamily="34" charset="0"/>
              </a:rPr>
              <a:t>VAR</a:t>
            </a:r>
            <a:r>
              <a:rPr lang="zh-CN" altLang="en-US" sz="1200" dirty="0">
                <a:solidFill>
                  <a:schemeClr val="bg2">
                    <a:lumMod val="25000"/>
                  </a:schemeClr>
                </a:solidFill>
                <a:ea typeface="Open Sans" panose="020B0606030504020204" pitchFamily="34" charset="0"/>
                <a:cs typeface="Open Sans" panose="020B0606030504020204" pitchFamily="34" charset="0"/>
              </a:rPr>
              <a:t>时还需要结合其他风险度量指标和情景分析，来更全面地了解潜在风险。</a:t>
            </a:r>
            <a:endParaRPr lang="en-US" sz="1200" dirty="0">
              <a:solidFill>
                <a:schemeClr val="bg2">
                  <a:lumMod val="25000"/>
                </a:schemeClr>
              </a:solidFill>
              <a:ea typeface="Open Sans" panose="020B0606030504020204" pitchFamily="34" charset="0"/>
              <a:cs typeface="Open Sans" panose="020B0606030504020204" pitchFamily="34" charset="0"/>
            </a:endParaRPr>
          </a:p>
        </p:txBody>
      </p:sp>
      <p:cxnSp>
        <p:nvCxnSpPr>
          <p:cNvPr id="3" name="直接连接符 2"/>
          <p:cNvCxnSpPr/>
          <p:nvPr>
            <p:custDataLst>
              <p:tags r:id="rId1"/>
            </p:custDataLst>
          </p:nvPr>
        </p:nvCxnSpPr>
        <p:spPr>
          <a:xfrm>
            <a:off x="251460" y="755015"/>
            <a:ext cx="11515090" cy="0"/>
          </a:xfrm>
          <a:prstGeom prst="line">
            <a:avLst/>
          </a:prstGeom>
          <a:ln w="38100" cap="flat" cmpd="sng">
            <a:solidFill>
              <a:schemeClr val="accent1"/>
            </a:solidFill>
            <a:prstDash val="solid"/>
            <a:miter lim="800000"/>
            <a:headEnd type="none"/>
            <a:tailEnd type="none"/>
          </a:ln>
        </p:spPr>
        <p:style>
          <a:lnRef idx="3">
            <a:schemeClr val="accent1"/>
          </a:lnRef>
          <a:fillRef idx="0">
            <a:srgbClr val="FFFFFF"/>
          </a:fillRef>
          <a:effectRef idx="0">
            <a:srgbClr val="FFFFFF"/>
          </a:effectRef>
          <a:fontRef idx="minor">
            <a:schemeClr val="tx1"/>
          </a:fontRef>
        </p:style>
      </p:cxnSp>
      <p:sp>
        <p:nvSpPr>
          <p:cNvPr id="26" name="文本框 25"/>
          <p:cNvSpPr txBox="1"/>
          <p:nvPr/>
        </p:nvSpPr>
        <p:spPr>
          <a:xfrm>
            <a:off x="196850" y="153670"/>
            <a:ext cx="2800350" cy="521970"/>
          </a:xfrm>
          <a:prstGeom prst="rect">
            <a:avLst/>
          </a:prstGeom>
          <a:noFill/>
        </p:spPr>
        <p:txBody>
          <a:bodyPr wrap="square" rtlCol="0" anchor="t">
            <a:spAutoFit/>
          </a:bodyPr>
          <a:lstStyle/>
          <a:p>
            <a:r>
              <a:rPr lang="en-US" altLang="zh-CN" sz="2800" dirty="0" err="1">
                <a:solidFill>
                  <a:schemeClr val="accent1"/>
                </a:solidFill>
                <a:latin typeface="MiSans Heavy" panose="00000A00000000000000" pitchFamily="2" charset="-122"/>
                <a:ea typeface="MiSans Heavy" panose="00000A00000000000000" pitchFamily="2" charset="-122"/>
                <a:sym typeface="+mn-ea"/>
              </a:rPr>
              <a:t>VaR</a:t>
            </a:r>
            <a:r>
              <a:rPr lang="en-US" altLang="zh-CN" sz="2800" dirty="0">
                <a:solidFill>
                  <a:schemeClr val="accent1"/>
                </a:solidFill>
                <a:latin typeface="MiSans Heavy" panose="00000A00000000000000" pitchFamily="2" charset="-122"/>
                <a:ea typeface="MiSans Heavy" panose="00000A00000000000000" pitchFamily="2" charset="-122"/>
                <a:sym typeface="+mn-ea"/>
              </a:rPr>
              <a:t> </a:t>
            </a:r>
            <a:r>
              <a:rPr lang="zh-CN" altLang="en-US" sz="2800" dirty="0">
                <a:solidFill>
                  <a:schemeClr val="accent1"/>
                </a:solidFill>
                <a:latin typeface="MiSans Heavy" panose="00000A00000000000000" pitchFamily="2" charset="-122"/>
                <a:ea typeface="MiSans Heavy" panose="00000A00000000000000" pitchFamily="2" charset="-122"/>
                <a:sym typeface="+mn-ea"/>
              </a:rPr>
              <a:t>模型计算</a:t>
            </a:r>
          </a:p>
        </p:txBody>
      </p:sp>
      <p:cxnSp>
        <p:nvCxnSpPr>
          <p:cNvPr id="10" name="Straight Connector 20">
            <a:extLst>
              <a:ext uri="{FF2B5EF4-FFF2-40B4-BE49-F238E27FC236}">
                <a16:creationId xmlns:a16="http://schemas.microsoft.com/office/drawing/2014/main" id="{C95B17E9-8659-AD83-7C14-5A00CD72CC6F}"/>
              </a:ext>
            </a:extLst>
          </p:cNvPr>
          <p:cNvCxnSpPr/>
          <p:nvPr/>
        </p:nvCxnSpPr>
        <p:spPr>
          <a:xfrm>
            <a:off x="820744" y="5577170"/>
            <a:ext cx="1019699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TextBox 43">
            <a:extLst>
              <a:ext uri="{FF2B5EF4-FFF2-40B4-BE49-F238E27FC236}">
                <a16:creationId xmlns:a16="http://schemas.microsoft.com/office/drawing/2014/main" id="{02E91120-2678-EA68-D0A5-B4FCD4FF2D76}"/>
              </a:ext>
            </a:extLst>
          </p:cNvPr>
          <p:cNvSpPr txBox="1"/>
          <p:nvPr/>
        </p:nvSpPr>
        <p:spPr>
          <a:xfrm>
            <a:off x="3859039" y="3607155"/>
            <a:ext cx="902811" cy="307777"/>
          </a:xfrm>
          <a:prstGeom prst="rect">
            <a:avLst/>
          </a:prstGeom>
          <a:noFill/>
        </p:spPr>
        <p:txBody>
          <a:bodyPr wrap="none" rtlCol="0">
            <a:spAutoFit/>
          </a:bodyPr>
          <a:lstStyle/>
          <a:p>
            <a:r>
              <a:rPr lang="zh-CN" altLang="en-US" sz="1400" b="1" dirty="0">
                <a:solidFill>
                  <a:schemeClr val="bg1"/>
                </a:solidFill>
                <a:ea typeface="HarmonyOS Sans SC Black" panose="00000A00000000000000" pitchFamily="2" charset="-122"/>
              </a:rPr>
              <a:t>计算逻辑</a:t>
            </a:r>
            <a:endParaRPr lang="en-US" sz="1400" b="1" dirty="0">
              <a:solidFill>
                <a:schemeClr val="bg1"/>
              </a:solidFill>
              <a:ea typeface="HarmonyOS Sans SC Black" panose="00000A00000000000000" pitchFamily="2" charset="-122"/>
            </a:endParaRPr>
          </a:p>
        </p:txBody>
      </p:sp>
      <p:sp>
        <p:nvSpPr>
          <p:cNvPr id="15" name="TextBox 43">
            <a:extLst>
              <a:ext uri="{FF2B5EF4-FFF2-40B4-BE49-F238E27FC236}">
                <a16:creationId xmlns:a16="http://schemas.microsoft.com/office/drawing/2014/main" id="{59182707-7DE9-966E-1DCB-468F53368477}"/>
              </a:ext>
            </a:extLst>
          </p:cNvPr>
          <p:cNvSpPr txBox="1"/>
          <p:nvPr/>
        </p:nvSpPr>
        <p:spPr>
          <a:xfrm>
            <a:off x="7513477" y="3606701"/>
            <a:ext cx="543739" cy="307777"/>
          </a:xfrm>
          <a:prstGeom prst="rect">
            <a:avLst/>
          </a:prstGeom>
          <a:noFill/>
        </p:spPr>
        <p:txBody>
          <a:bodyPr wrap="none" rtlCol="0">
            <a:spAutoFit/>
          </a:bodyPr>
          <a:lstStyle/>
          <a:p>
            <a:r>
              <a:rPr lang="zh-CN" altLang="en-US" sz="1400" b="1" dirty="0">
                <a:solidFill>
                  <a:schemeClr val="bg1"/>
                </a:solidFill>
                <a:ea typeface="HarmonyOS Sans SC Black" panose="00000A00000000000000" pitchFamily="2" charset="-122"/>
              </a:rPr>
              <a:t>优点</a:t>
            </a:r>
            <a:endParaRPr lang="en-US" sz="1400" b="1" dirty="0">
              <a:solidFill>
                <a:schemeClr val="bg1"/>
              </a:solidFill>
              <a:ea typeface="HarmonyOS Sans SC Black" panose="00000A00000000000000" pitchFamily="2" charset="-122"/>
            </a:endParaRPr>
          </a:p>
        </p:txBody>
      </p:sp>
      <p:sp>
        <p:nvSpPr>
          <p:cNvPr id="16" name="TextBox 48">
            <a:extLst>
              <a:ext uri="{FF2B5EF4-FFF2-40B4-BE49-F238E27FC236}">
                <a16:creationId xmlns:a16="http://schemas.microsoft.com/office/drawing/2014/main" id="{CD8BC15B-5FFE-7179-C0DB-66E3EC23BA1A}"/>
              </a:ext>
            </a:extLst>
          </p:cNvPr>
          <p:cNvSpPr txBox="1"/>
          <p:nvPr/>
        </p:nvSpPr>
        <p:spPr>
          <a:xfrm>
            <a:off x="969479" y="5165632"/>
            <a:ext cx="1261884" cy="307777"/>
          </a:xfrm>
          <a:prstGeom prst="rect">
            <a:avLst/>
          </a:prstGeom>
          <a:noFill/>
        </p:spPr>
        <p:txBody>
          <a:bodyPr wrap="none" rtlCol="0">
            <a:spAutoFit/>
          </a:bodyPr>
          <a:lstStyle/>
          <a:p>
            <a:r>
              <a:rPr lang="zh-CN" altLang="en-US" sz="1400" b="1" dirty="0">
                <a:ea typeface="+mj-ea"/>
                <a:cs typeface="Open Sans" panose="020B0606030504020204" pitchFamily="34" charset="0"/>
              </a:rPr>
              <a:t>蒙特卡洛模拟</a:t>
            </a:r>
          </a:p>
        </p:txBody>
      </p:sp>
      <p:sp>
        <p:nvSpPr>
          <p:cNvPr id="17" name="TextBox 60">
            <a:extLst>
              <a:ext uri="{FF2B5EF4-FFF2-40B4-BE49-F238E27FC236}">
                <a16:creationId xmlns:a16="http://schemas.microsoft.com/office/drawing/2014/main" id="{D727554C-18C7-2811-D79C-B2FB96652120}"/>
              </a:ext>
            </a:extLst>
          </p:cNvPr>
          <p:cNvSpPr txBox="1"/>
          <p:nvPr/>
        </p:nvSpPr>
        <p:spPr>
          <a:xfrm>
            <a:off x="3859039" y="4094627"/>
            <a:ext cx="3464409" cy="400110"/>
          </a:xfrm>
          <a:prstGeom prst="rect">
            <a:avLst/>
          </a:prstGeom>
          <a:noFill/>
        </p:spPr>
        <p:txBody>
          <a:bodyPr wrap="square" rtlCol="0">
            <a:spAutoFit/>
          </a:bodyPr>
          <a:lstStyle/>
          <a:p>
            <a:r>
              <a:rPr lang="zh-CN" altLang="en-US" sz="1000" dirty="0">
                <a:solidFill>
                  <a:srgbClr val="333333"/>
                </a:solidFill>
                <a:highlight>
                  <a:srgbClr val="FFFFFF"/>
                </a:highlight>
              </a:rPr>
              <a:t>假设资产或投资组合的收益遵循正态分布。</a:t>
            </a:r>
            <a:endParaRPr lang="en-US" altLang="zh-CN" sz="1000" dirty="0">
              <a:solidFill>
                <a:srgbClr val="333333"/>
              </a:solidFill>
              <a:highlight>
                <a:srgbClr val="FFFFFF"/>
              </a:highlight>
            </a:endParaRPr>
          </a:p>
          <a:p>
            <a:r>
              <a:rPr lang="zh-CN" altLang="en-US" sz="1000" dirty="0">
                <a:solidFill>
                  <a:srgbClr val="333333"/>
                </a:solidFill>
                <a:highlight>
                  <a:srgbClr val="FFFFFF"/>
                </a:highlight>
              </a:rPr>
              <a:t>使用统计技术估计分布的参数，并根据这些参数计算</a:t>
            </a:r>
            <a:r>
              <a:rPr lang="en-US" altLang="zh-CN" sz="1000" dirty="0" err="1">
                <a:solidFill>
                  <a:srgbClr val="333333"/>
                </a:solidFill>
                <a:highlight>
                  <a:srgbClr val="FFFFFF"/>
                </a:highlight>
              </a:rPr>
              <a:t>VaR</a:t>
            </a:r>
            <a:r>
              <a:rPr lang="zh-CN" altLang="en-US" sz="1000" dirty="0">
                <a:solidFill>
                  <a:srgbClr val="333333"/>
                </a:solidFill>
                <a:highlight>
                  <a:srgbClr val="FFFFFF"/>
                </a:highlight>
              </a:rPr>
              <a:t>。</a:t>
            </a:r>
            <a:endParaRPr lang="en-US" altLang="zh-CN" sz="1000" dirty="0">
              <a:solidFill>
                <a:srgbClr val="333333"/>
              </a:solidFill>
              <a:highlight>
                <a:srgbClr val="FFFFFF"/>
              </a:highlight>
            </a:endParaRPr>
          </a:p>
        </p:txBody>
      </p:sp>
      <p:pic>
        <p:nvPicPr>
          <p:cNvPr id="19" name="图片 18">
            <a:extLst>
              <a:ext uri="{FF2B5EF4-FFF2-40B4-BE49-F238E27FC236}">
                <a16:creationId xmlns:a16="http://schemas.microsoft.com/office/drawing/2014/main" id="{B546C227-66EC-42D6-A536-705991D91E8C}"/>
              </a:ext>
            </a:extLst>
          </p:cNvPr>
          <p:cNvPicPr>
            <a:picLocks noChangeAspect="1"/>
          </p:cNvPicPr>
          <p:nvPr/>
        </p:nvPicPr>
        <p:blipFill>
          <a:blip r:embed="rId4"/>
          <a:stretch>
            <a:fillRect/>
          </a:stretch>
        </p:blipFill>
        <p:spPr>
          <a:xfrm>
            <a:off x="9117680" y="4127667"/>
            <a:ext cx="1570950" cy="307778"/>
          </a:xfrm>
          <a:prstGeom prst="rect">
            <a:avLst/>
          </a:prstGeom>
        </p:spPr>
      </p:pic>
      <p:pic>
        <p:nvPicPr>
          <p:cNvPr id="28" name="图片 27">
            <a:extLst>
              <a:ext uri="{FF2B5EF4-FFF2-40B4-BE49-F238E27FC236}">
                <a16:creationId xmlns:a16="http://schemas.microsoft.com/office/drawing/2014/main" id="{7B03D954-BABC-ECCA-08C5-48005CC7A1BA}"/>
              </a:ext>
            </a:extLst>
          </p:cNvPr>
          <p:cNvPicPr>
            <a:picLocks noChangeAspect="1"/>
          </p:cNvPicPr>
          <p:nvPr/>
        </p:nvPicPr>
        <p:blipFill>
          <a:blip r:embed="rId5"/>
          <a:stretch>
            <a:fillRect/>
          </a:stretch>
        </p:blipFill>
        <p:spPr>
          <a:xfrm>
            <a:off x="7811896" y="1015905"/>
            <a:ext cx="3405908" cy="2221999"/>
          </a:xfrm>
          <a:prstGeom prst="rect">
            <a:avLst/>
          </a:prstGeom>
        </p:spPr>
      </p:pic>
      <p:pic>
        <p:nvPicPr>
          <p:cNvPr id="29" name="图片 28">
            <a:extLst>
              <a:ext uri="{FF2B5EF4-FFF2-40B4-BE49-F238E27FC236}">
                <a16:creationId xmlns:a16="http://schemas.microsoft.com/office/drawing/2014/main" id="{E58558EF-B566-8FCB-33DF-8070FD705CCF}"/>
              </a:ext>
            </a:extLst>
          </p:cNvPr>
          <p:cNvPicPr>
            <a:picLocks noChangeAspect="1"/>
          </p:cNvPicPr>
          <p:nvPr/>
        </p:nvPicPr>
        <p:blipFill>
          <a:blip r:embed="rId6"/>
          <a:stretch>
            <a:fillRect/>
          </a:stretch>
        </p:blipFill>
        <p:spPr>
          <a:xfrm>
            <a:off x="5311472" y="1060247"/>
            <a:ext cx="2749471" cy="1989748"/>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251460" y="755015"/>
            <a:ext cx="11515090" cy="0"/>
          </a:xfrm>
          <a:prstGeom prst="line">
            <a:avLst/>
          </a:prstGeom>
          <a:ln w="38100" cap="flat" cmpd="sng">
            <a:solidFill>
              <a:schemeClr val="accent1"/>
            </a:solidFill>
            <a:prstDash val="solid"/>
            <a:miter lim="800000"/>
            <a:headEnd type="none"/>
            <a:tailEnd type="none"/>
          </a:ln>
        </p:spPr>
        <p:style>
          <a:lnRef idx="3">
            <a:schemeClr val="accent1"/>
          </a:lnRef>
          <a:fillRef idx="0">
            <a:srgbClr val="FFFFFF"/>
          </a:fillRef>
          <a:effectRef idx="0">
            <a:srgbClr val="FFFFFF"/>
          </a:effectRef>
          <a:fontRef idx="minor">
            <a:schemeClr val="tx1"/>
          </a:fontRef>
        </p:style>
      </p:cxnSp>
      <p:sp>
        <p:nvSpPr>
          <p:cNvPr id="26" name="文本框 25"/>
          <p:cNvSpPr txBox="1"/>
          <p:nvPr/>
        </p:nvSpPr>
        <p:spPr>
          <a:xfrm>
            <a:off x="196850" y="153670"/>
            <a:ext cx="2800350" cy="521970"/>
          </a:xfrm>
          <a:prstGeom prst="rect">
            <a:avLst/>
          </a:prstGeom>
          <a:noFill/>
        </p:spPr>
        <p:txBody>
          <a:bodyPr wrap="square" rtlCol="0" anchor="t">
            <a:spAutoFit/>
          </a:bodyPr>
          <a:lstStyle/>
          <a:p>
            <a:r>
              <a:rPr lang="en-US" altLang="zh-CN" sz="2800" dirty="0" err="1">
                <a:solidFill>
                  <a:schemeClr val="accent1"/>
                </a:solidFill>
                <a:latin typeface="MiSans Heavy" panose="00000A00000000000000" pitchFamily="2" charset="-122"/>
                <a:ea typeface="MiSans Heavy" panose="00000A00000000000000" pitchFamily="2" charset="-122"/>
                <a:sym typeface="+mn-ea"/>
              </a:rPr>
              <a:t>VaR</a:t>
            </a:r>
            <a:r>
              <a:rPr lang="zh-CN" altLang="en-US" sz="2800" dirty="0">
                <a:solidFill>
                  <a:schemeClr val="accent1"/>
                </a:solidFill>
                <a:latin typeface="MiSans Heavy" panose="00000A00000000000000" pitchFamily="2" charset="-122"/>
                <a:ea typeface="MiSans Heavy" panose="00000A00000000000000" pitchFamily="2" charset="-122"/>
                <a:sym typeface="+mn-ea"/>
              </a:rPr>
              <a:t>模型的应用</a:t>
            </a:r>
          </a:p>
        </p:txBody>
      </p:sp>
      <p:pic>
        <p:nvPicPr>
          <p:cNvPr id="30" name="Picture 13"/>
          <p:cNvPicPr>
            <a:picLocks noChangeAspect="1"/>
          </p:cNvPicPr>
          <p:nvPr/>
        </p:nvPicPr>
        <p:blipFill>
          <a:blip r:embed="rId3"/>
          <a:stretch>
            <a:fillRect/>
          </a:stretch>
        </p:blipFill>
        <p:spPr>
          <a:xfrm>
            <a:off x="1204064" y="2247060"/>
            <a:ext cx="9678416" cy="2936240"/>
          </a:xfrm>
          <a:prstGeom prst="rect">
            <a:avLst/>
          </a:prstGeom>
        </p:spPr>
      </p:pic>
      <p:sp>
        <p:nvSpPr>
          <p:cNvPr id="4" name="Oval 22"/>
          <p:cNvSpPr/>
          <p:nvPr/>
        </p:nvSpPr>
        <p:spPr>
          <a:xfrm>
            <a:off x="7337183" y="2984333"/>
            <a:ext cx="915504" cy="915504"/>
          </a:xfrm>
          <a:prstGeom prst="ellipse">
            <a:avLst/>
          </a:prstGeom>
          <a:solidFill>
            <a:schemeClr val="accent1">
              <a:lumMod val="75000"/>
            </a:schemeClr>
          </a:solidFill>
          <a:ln>
            <a:noFill/>
          </a:ln>
          <a:effectLst>
            <a:outerShdw blurRad="76200" dist="12700" dir="8100000" sy="-23000" kx="800400" algn="b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 name="Oval 24"/>
          <p:cNvSpPr/>
          <p:nvPr/>
        </p:nvSpPr>
        <p:spPr>
          <a:xfrm>
            <a:off x="5419726" y="2459502"/>
            <a:ext cx="915504" cy="915504"/>
          </a:xfrm>
          <a:prstGeom prst="ellipse">
            <a:avLst/>
          </a:prstGeom>
          <a:solidFill>
            <a:schemeClr val="accent1"/>
          </a:solidFill>
          <a:ln>
            <a:noFill/>
          </a:ln>
          <a:effectLst>
            <a:outerShdw blurRad="76200" dist="12700" dir="8100000" sy="-23000" kx="800400" algn="b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 name="Oval 26"/>
          <p:cNvSpPr/>
          <p:nvPr/>
        </p:nvSpPr>
        <p:spPr>
          <a:xfrm>
            <a:off x="3738962" y="2028139"/>
            <a:ext cx="915504" cy="915504"/>
          </a:xfrm>
          <a:prstGeom prst="ellipse">
            <a:avLst/>
          </a:prstGeom>
          <a:solidFill>
            <a:schemeClr val="accent2"/>
          </a:solidFill>
          <a:ln>
            <a:noFill/>
          </a:ln>
          <a:effectLst>
            <a:outerShdw blurRad="76200" dist="12700" dir="8100000" sy="-23000" kx="800400" algn="b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4" name="Oval 28"/>
          <p:cNvSpPr/>
          <p:nvPr/>
        </p:nvSpPr>
        <p:spPr>
          <a:xfrm>
            <a:off x="2066477" y="1546571"/>
            <a:ext cx="915504" cy="915504"/>
          </a:xfrm>
          <a:prstGeom prst="ellipse">
            <a:avLst/>
          </a:prstGeom>
          <a:solidFill>
            <a:schemeClr val="accent2">
              <a:lumMod val="60000"/>
              <a:lumOff val="40000"/>
            </a:schemeClr>
          </a:solidFill>
          <a:ln>
            <a:noFill/>
          </a:ln>
          <a:effectLst>
            <a:outerShdw blurRad="76200" dist="12700" dir="8100000" sy="-23000" kx="800400" algn="b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5" name="TextBox 31"/>
          <p:cNvSpPr txBox="1"/>
          <p:nvPr/>
        </p:nvSpPr>
        <p:spPr>
          <a:xfrm>
            <a:off x="2221904" y="1778621"/>
            <a:ext cx="604654" cy="523220"/>
          </a:xfrm>
          <a:prstGeom prst="rect">
            <a:avLst/>
          </a:prstGeom>
          <a:noFill/>
        </p:spPr>
        <p:txBody>
          <a:bodyPr wrap="none" rtlCol="0">
            <a:spAutoFit/>
          </a:bodyPr>
          <a:lstStyle/>
          <a:p>
            <a:pPr algn="ctr"/>
            <a:r>
              <a:rPr lang="en-US" sz="2800" dirty="0">
                <a:solidFill>
                  <a:schemeClr val="bg1"/>
                </a:solidFill>
                <a:latin typeface="MiSans Heavy" panose="00000A00000000000000" pitchFamily="2" charset="-122"/>
                <a:ea typeface="MiSans Heavy" panose="00000A00000000000000" pitchFamily="2" charset="-122"/>
              </a:rPr>
              <a:t>01</a:t>
            </a:r>
          </a:p>
        </p:txBody>
      </p:sp>
      <p:sp>
        <p:nvSpPr>
          <p:cNvPr id="36" name="TextBox 32"/>
          <p:cNvSpPr txBox="1"/>
          <p:nvPr/>
        </p:nvSpPr>
        <p:spPr>
          <a:xfrm>
            <a:off x="3894390" y="2260189"/>
            <a:ext cx="604653" cy="523220"/>
          </a:xfrm>
          <a:prstGeom prst="rect">
            <a:avLst/>
          </a:prstGeom>
          <a:noFill/>
        </p:spPr>
        <p:txBody>
          <a:bodyPr wrap="none" rtlCol="0">
            <a:spAutoFit/>
          </a:bodyPr>
          <a:lstStyle/>
          <a:p>
            <a:pPr algn="ctr"/>
            <a:r>
              <a:rPr lang="en-US" sz="2800" dirty="0">
                <a:solidFill>
                  <a:schemeClr val="bg1"/>
                </a:solidFill>
                <a:latin typeface="MiSans Heavy" panose="00000A00000000000000" pitchFamily="2" charset="-122"/>
                <a:ea typeface="MiSans Heavy" panose="00000A00000000000000" pitchFamily="2" charset="-122"/>
              </a:rPr>
              <a:t>02</a:t>
            </a:r>
          </a:p>
        </p:txBody>
      </p:sp>
      <p:sp>
        <p:nvSpPr>
          <p:cNvPr id="37" name="TextBox 33"/>
          <p:cNvSpPr txBox="1"/>
          <p:nvPr/>
        </p:nvSpPr>
        <p:spPr>
          <a:xfrm>
            <a:off x="5575154" y="2691551"/>
            <a:ext cx="604653" cy="523220"/>
          </a:xfrm>
          <a:prstGeom prst="rect">
            <a:avLst/>
          </a:prstGeom>
          <a:noFill/>
        </p:spPr>
        <p:txBody>
          <a:bodyPr wrap="none" rtlCol="0">
            <a:spAutoFit/>
          </a:bodyPr>
          <a:lstStyle/>
          <a:p>
            <a:pPr algn="ctr"/>
            <a:r>
              <a:rPr lang="en-US" sz="2800" dirty="0">
                <a:solidFill>
                  <a:schemeClr val="bg1"/>
                </a:solidFill>
                <a:latin typeface="MiSans Heavy" panose="00000A00000000000000" pitchFamily="2" charset="-122"/>
                <a:ea typeface="MiSans Heavy" panose="00000A00000000000000" pitchFamily="2" charset="-122"/>
              </a:rPr>
              <a:t>03</a:t>
            </a:r>
          </a:p>
        </p:txBody>
      </p:sp>
      <p:sp>
        <p:nvSpPr>
          <p:cNvPr id="38" name="TextBox 34"/>
          <p:cNvSpPr txBox="1"/>
          <p:nvPr/>
        </p:nvSpPr>
        <p:spPr>
          <a:xfrm>
            <a:off x="7492612" y="3216382"/>
            <a:ext cx="604653" cy="523220"/>
          </a:xfrm>
          <a:prstGeom prst="rect">
            <a:avLst/>
          </a:prstGeom>
          <a:noFill/>
        </p:spPr>
        <p:txBody>
          <a:bodyPr wrap="none" rtlCol="0">
            <a:spAutoFit/>
          </a:bodyPr>
          <a:lstStyle/>
          <a:p>
            <a:pPr algn="ctr"/>
            <a:r>
              <a:rPr lang="en-US" sz="2800" dirty="0">
                <a:solidFill>
                  <a:schemeClr val="bg1"/>
                </a:solidFill>
                <a:latin typeface="MiSans Heavy" panose="00000A00000000000000" pitchFamily="2" charset="-122"/>
                <a:ea typeface="MiSans Heavy" panose="00000A00000000000000" pitchFamily="2" charset="-122"/>
              </a:rPr>
              <a:t>04</a:t>
            </a:r>
          </a:p>
        </p:txBody>
      </p:sp>
      <p:cxnSp>
        <p:nvCxnSpPr>
          <p:cNvPr id="41" name="连接符: 肘形 40"/>
          <p:cNvCxnSpPr/>
          <p:nvPr/>
        </p:nvCxnSpPr>
        <p:spPr>
          <a:xfrm rot="5400000">
            <a:off x="813360" y="3025179"/>
            <a:ext cx="2332800" cy="11039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连接符: 肘形 41"/>
          <p:cNvCxnSpPr/>
          <p:nvPr/>
        </p:nvCxnSpPr>
        <p:spPr>
          <a:xfrm rot="5400000">
            <a:off x="2755798" y="3344516"/>
            <a:ext cx="1788486" cy="10095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连接符: 肘形 43"/>
          <p:cNvCxnSpPr>
            <a:cxnSpLocks/>
          </p:cNvCxnSpPr>
          <p:nvPr/>
        </p:nvCxnSpPr>
        <p:spPr>
          <a:xfrm flipV="1">
            <a:off x="6310858" y="1348100"/>
            <a:ext cx="1253888" cy="11963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连接符: 肘形 47"/>
          <p:cNvCxnSpPr/>
          <p:nvPr/>
        </p:nvCxnSpPr>
        <p:spPr>
          <a:xfrm flipV="1">
            <a:off x="8435762" y="2250551"/>
            <a:ext cx="1253888" cy="12259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30"/>
          <p:cNvSpPr txBox="1"/>
          <p:nvPr/>
        </p:nvSpPr>
        <p:spPr>
          <a:xfrm>
            <a:off x="7028824" y="1473885"/>
            <a:ext cx="1970796" cy="1450397"/>
          </a:xfrm>
          <a:prstGeom prst="rect">
            <a:avLst/>
          </a:prstGeom>
          <a:noFill/>
        </p:spPr>
        <p:txBody>
          <a:bodyPr wrap="square" rtlCol="0">
            <a:spAutoFit/>
          </a:bodyPr>
          <a:lstStyle/>
          <a:p>
            <a:pPr>
              <a:lnSpc>
                <a:spcPct val="150000"/>
              </a:lnSpc>
            </a:pPr>
            <a:r>
              <a:rPr lang="zh-CN" altLang="en-US" sz="10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通过比较投资组合的收益与其</a:t>
            </a:r>
            <a:r>
              <a:rPr lang="en-US" altLang="zh-CN" sz="1000" dirty="0" err="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VaR</a:t>
            </a:r>
            <a:r>
              <a:rPr lang="zh-CN" altLang="en-US" sz="10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值，可以评估投资策略的风险调整后回报。例如，使用</a:t>
            </a:r>
            <a:r>
              <a:rPr lang="en-US" altLang="zh-CN" sz="10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Sharpe</a:t>
            </a:r>
            <a:r>
              <a:rPr lang="zh-CN" altLang="en-US" sz="10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比率或</a:t>
            </a:r>
            <a:r>
              <a:rPr lang="en-US" altLang="zh-CN" sz="10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RAPM</a:t>
            </a:r>
            <a:r>
              <a:rPr lang="zh-CN" altLang="en-US" sz="10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a:t>
            </a:r>
            <a:r>
              <a:rPr lang="en-US" altLang="zh-CN" sz="10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Risk-Adjusted Performance Measurement</a:t>
            </a:r>
            <a:r>
              <a:rPr lang="zh-CN" altLang="en-US" sz="10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）等指标。</a:t>
            </a:r>
            <a:endParaRPr lang="en-US" sz="10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0" name="TextBox 31"/>
          <p:cNvSpPr txBox="1"/>
          <p:nvPr/>
        </p:nvSpPr>
        <p:spPr>
          <a:xfrm>
            <a:off x="7565562" y="1214602"/>
            <a:ext cx="902811" cy="307777"/>
          </a:xfrm>
          <a:prstGeom prst="rect">
            <a:avLst/>
          </a:prstGeom>
          <a:noFill/>
        </p:spPr>
        <p:txBody>
          <a:bodyPr wrap="none" rtlCol="0">
            <a:spAutoFit/>
          </a:bodyPr>
          <a:lstStyle/>
          <a:p>
            <a:r>
              <a:rPr lang="zh-CN" altLang="en-US" sz="1400" dirty="0">
                <a:solidFill>
                  <a:schemeClr val="accent1"/>
                </a:solidFill>
                <a:latin typeface="HarmonyOS Sans SC Black" panose="00000A00000000000000" pitchFamily="2" charset="-122"/>
                <a:ea typeface="HarmonyOS Sans SC Black" panose="00000A00000000000000" pitchFamily="2" charset="-122"/>
                <a:cs typeface="Open Sans Bold" panose="020B0806030504020204" pitchFamily="34" charset="0"/>
              </a:rPr>
              <a:t>绩效评估</a:t>
            </a:r>
            <a:endParaRPr lang="en-US" sz="1400" dirty="0">
              <a:solidFill>
                <a:schemeClr val="accent1"/>
              </a:solidFill>
              <a:latin typeface="HarmonyOS Sans SC Black" panose="00000A00000000000000" pitchFamily="2" charset="-122"/>
              <a:ea typeface="HarmonyOS Sans SC Black" panose="00000A00000000000000" pitchFamily="2" charset="-122"/>
              <a:cs typeface="Open Sans Bold" panose="020B0806030504020204" pitchFamily="34" charset="0"/>
            </a:endParaRPr>
          </a:p>
        </p:txBody>
      </p:sp>
      <p:sp>
        <p:nvSpPr>
          <p:cNvPr id="51" name="TextBox 30"/>
          <p:cNvSpPr txBox="1"/>
          <p:nvPr/>
        </p:nvSpPr>
        <p:spPr>
          <a:xfrm>
            <a:off x="9646962" y="2395374"/>
            <a:ext cx="2000777" cy="1219565"/>
          </a:xfrm>
          <a:prstGeom prst="rect">
            <a:avLst/>
          </a:prstGeom>
          <a:noFill/>
        </p:spPr>
        <p:txBody>
          <a:bodyPr wrap="square" rtlCol="0">
            <a:spAutoFit/>
          </a:bodyPr>
          <a:lstStyle/>
          <a:p>
            <a:pPr>
              <a:lnSpc>
                <a:spcPct val="150000"/>
              </a:lnSpc>
            </a:pPr>
            <a:r>
              <a:rPr lang="en-US" altLang="zh-CN" sz="1000" dirty="0" err="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VaR</a:t>
            </a:r>
            <a:r>
              <a:rPr lang="zh-CN" altLang="en-US" sz="10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模型可以结合压力测试和情景分析，评估在极端市场条件下，投资组合可能面临的损失。例如，在金融危机或市场崩盘期间的潜在损失。</a:t>
            </a:r>
            <a:endParaRPr lang="en-US" sz="10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2" name="TextBox 31"/>
          <p:cNvSpPr txBox="1"/>
          <p:nvPr/>
        </p:nvSpPr>
        <p:spPr>
          <a:xfrm>
            <a:off x="9772610" y="2084525"/>
            <a:ext cx="1853392" cy="307777"/>
          </a:xfrm>
          <a:prstGeom prst="rect">
            <a:avLst/>
          </a:prstGeom>
          <a:noFill/>
        </p:spPr>
        <p:txBody>
          <a:bodyPr wrap="none" rtlCol="0">
            <a:spAutoFit/>
          </a:bodyPr>
          <a:lstStyle/>
          <a:p>
            <a:r>
              <a:rPr lang="zh-CN" altLang="en-US" sz="1400" dirty="0">
                <a:solidFill>
                  <a:schemeClr val="accent1"/>
                </a:solidFill>
                <a:latin typeface="HarmonyOS Sans SC Black" panose="00000A00000000000000" pitchFamily="2" charset="-122"/>
                <a:ea typeface="HarmonyOS Sans SC Black" panose="00000A00000000000000" pitchFamily="2" charset="-122"/>
                <a:cs typeface="Open Sans Bold" panose="020B0806030504020204" pitchFamily="34" charset="0"/>
              </a:rPr>
              <a:t> 压力测试与情景分析</a:t>
            </a:r>
            <a:endParaRPr lang="en-US" sz="1400" dirty="0">
              <a:solidFill>
                <a:schemeClr val="accent1"/>
              </a:solidFill>
              <a:latin typeface="HarmonyOS Sans SC Black" panose="00000A00000000000000" pitchFamily="2" charset="-122"/>
              <a:ea typeface="HarmonyOS Sans SC Black" panose="00000A00000000000000" pitchFamily="2" charset="-122"/>
              <a:cs typeface="Open Sans Bold" panose="020B0806030504020204" pitchFamily="34" charset="0"/>
            </a:endParaRPr>
          </a:p>
        </p:txBody>
      </p:sp>
      <p:sp>
        <p:nvSpPr>
          <p:cNvPr id="55" name="TextBox 30"/>
          <p:cNvSpPr txBox="1"/>
          <p:nvPr/>
        </p:nvSpPr>
        <p:spPr>
          <a:xfrm>
            <a:off x="2255764" y="5040115"/>
            <a:ext cx="1899060" cy="1451231"/>
          </a:xfrm>
          <a:prstGeom prst="rect">
            <a:avLst/>
          </a:prstGeom>
          <a:noFill/>
        </p:spPr>
        <p:txBody>
          <a:bodyPr wrap="square" rtlCol="0">
            <a:spAutoFit/>
          </a:bodyPr>
          <a:lstStyle/>
          <a:p>
            <a:pPr>
              <a:lnSpc>
                <a:spcPct val="150000"/>
              </a:lnSpc>
            </a:pPr>
            <a:r>
              <a:rPr lang="zh-CN" altLang="en-US" sz="1000" dirty="0">
                <a:solidFill>
                  <a:schemeClr val="bg2">
                    <a:lumMod val="25000"/>
                  </a:schemeClr>
                </a:solidFill>
                <a:ea typeface="Open Sans" panose="020B0606030504020204" pitchFamily="34" charset="0"/>
                <a:cs typeface="Open Sans" panose="020B0606030504020204" pitchFamily="34" charset="0"/>
              </a:rPr>
              <a:t>金融机构根据不同部门或投资策略的</a:t>
            </a:r>
            <a:r>
              <a:rPr lang="en-US" altLang="zh-CN" sz="1000" dirty="0" err="1">
                <a:solidFill>
                  <a:schemeClr val="bg2">
                    <a:lumMod val="25000"/>
                  </a:schemeClr>
                </a:solidFill>
                <a:ea typeface="Open Sans" panose="020B0606030504020204" pitchFamily="34" charset="0"/>
                <a:cs typeface="Open Sans" panose="020B0606030504020204" pitchFamily="34" charset="0"/>
              </a:rPr>
              <a:t>VaR</a:t>
            </a:r>
            <a:r>
              <a:rPr lang="zh-CN" altLang="en-US" sz="1000" dirty="0">
                <a:solidFill>
                  <a:schemeClr val="bg2">
                    <a:lumMod val="25000"/>
                  </a:schemeClr>
                </a:solidFill>
                <a:ea typeface="Open Sans" panose="020B0606030504020204" pitchFamily="34" charset="0"/>
                <a:cs typeface="Open Sans" panose="020B0606030504020204" pitchFamily="34" charset="0"/>
              </a:rPr>
              <a:t>值来分配资本，以确保在风险和收益之间达到最佳平衡。高风险的投资组合会分配较多的资本以覆盖潜在损失。</a:t>
            </a:r>
            <a:endParaRPr lang="en-US" sz="1000" dirty="0">
              <a:solidFill>
                <a:schemeClr val="bg2">
                  <a:lumMod val="25000"/>
                </a:schemeClr>
              </a:solidFill>
              <a:ea typeface="Open Sans" panose="020B0606030504020204" pitchFamily="34" charset="0"/>
              <a:cs typeface="Open Sans" panose="020B0606030504020204" pitchFamily="34" charset="0"/>
            </a:endParaRPr>
          </a:p>
        </p:txBody>
      </p:sp>
      <p:sp>
        <p:nvSpPr>
          <p:cNvPr id="56" name="TextBox 31"/>
          <p:cNvSpPr txBox="1"/>
          <p:nvPr/>
        </p:nvSpPr>
        <p:spPr>
          <a:xfrm>
            <a:off x="2730890" y="4803505"/>
            <a:ext cx="902811" cy="307777"/>
          </a:xfrm>
          <a:prstGeom prst="rect">
            <a:avLst/>
          </a:prstGeom>
          <a:noFill/>
        </p:spPr>
        <p:txBody>
          <a:bodyPr wrap="none" rtlCol="0">
            <a:spAutoFit/>
          </a:bodyPr>
          <a:lstStyle/>
          <a:p>
            <a:r>
              <a:rPr lang="zh-CN" altLang="en-US" sz="1400" dirty="0">
                <a:solidFill>
                  <a:schemeClr val="accent1"/>
                </a:solidFill>
                <a:latin typeface="HarmonyOS Sans SC Black" panose="00000A00000000000000" pitchFamily="2" charset="-122"/>
                <a:ea typeface="HarmonyOS Sans SC Black" panose="00000A00000000000000" pitchFamily="2" charset="-122"/>
                <a:cs typeface="Open Sans Bold" panose="020B0806030504020204" pitchFamily="34" charset="0"/>
              </a:rPr>
              <a:t>资本分配</a:t>
            </a:r>
            <a:endParaRPr lang="en-US" sz="1400" dirty="0">
              <a:solidFill>
                <a:schemeClr val="accent1"/>
              </a:solidFill>
              <a:latin typeface="HarmonyOS Sans SC Black" panose="00000A00000000000000" pitchFamily="2" charset="-122"/>
              <a:ea typeface="HarmonyOS Sans SC Black" panose="00000A00000000000000" pitchFamily="2" charset="-122"/>
              <a:cs typeface="Open Sans Bold" panose="020B0806030504020204" pitchFamily="34" charset="0"/>
            </a:endParaRPr>
          </a:p>
        </p:txBody>
      </p:sp>
      <p:sp>
        <p:nvSpPr>
          <p:cNvPr id="57" name="TextBox 30"/>
          <p:cNvSpPr txBox="1"/>
          <p:nvPr/>
        </p:nvSpPr>
        <p:spPr>
          <a:xfrm>
            <a:off x="745628" y="5104370"/>
            <a:ext cx="1602371" cy="757900"/>
          </a:xfrm>
          <a:prstGeom prst="rect">
            <a:avLst/>
          </a:prstGeom>
          <a:noFill/>
        </p:spPr>
        <p:txBody>
          <a:bodyPr wrap="square" rtlCol="0">
            <a:spAutoFit/>
          </a:bodyPr>
          <a:lstStyle/>
          <a:p>
            <a:pPr>
              <a:lnSpc>
                <a:spcPct val="150000"/>
              </a:lnSpc>
            </a:pPr>
            <a:r>
              <a:rPr lang="zh-CN" altLang="en-US" sz="10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金融机构使用</a:t>
            </a:r>
            <a:r>
              <a:rPr lang="en-US" altLang="zh-CN" sz="1000" dirty="0" err="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VaR</a:t>
            </a:r>
            <a:r>
              <a:rPr lang="zh-CN" altLang="en-US" sz="10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来监控投资组合的风险暴露，并确定风险限额。</a:t>
            </a:r>
            <a:endParaRPr lang="en-US" sz="10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8" name="TextBox 31"/>
          <p:cNvSpPr txBox="1"/>
          <p:nvPr/>
        </p:nvSpPr>
        <p:spPr>
          <a:xfrm>
            <a:off x="869754" y="4834854"/>
            <a:ext cx="1441420" cy="307777"/>
          </a:xfrm>
          <a:prstGeom prst="rect">
            <a:avLst/>
          </a:prstGeom>
          <a:noFill/>
        </p:spPr>
        <p:txBody>
          <a:bodyPr wrap="none" rtlCol="0">
            <a:spAutoFit/>
          </a:bodyPr>
          <a:lstStyle/>
          <a:p>
            <a:r>
              <a:rPr lang="zh-CN" altLang="en-US" sz="1400" dirty="0">
                <a:solidFill>
                  <a:schemeClr val="accent1"/>
                </a:solidFill>
                <a:latin typeface="HarmonyOS Sans SC Black" panose="00000A00000000000000" pitchFamily="2" charset="-122"/>
                <a:ea typeface="HarmonyOS Sans SC Black" panose="00000A00000000000000" pitchFamily="2" charset="-122"/>
                <a:cs typeface="Open Sans Bold" panose="020B0806030504020204" pitchFamily="34" charset="0"/>
              </a:rPr>
              <a:t>风险衡量与监控</a:t>
            </a:r>
            <a:endParaRPr lang="en-US" sz="1400" dirty="0">
              <a:solidFill>
                <a:schemeClr val="accent1"/>
              </a:solidFill>
              <a:latin typeface="HarmonyOS Sans SC Black" panose="00000A00000000000000" pitchFamily="2" charset="-122"/>
              <a:ea typeface="HarmonyOS Sans SC Black" panose="00000A00000000000000" pitchFamily="2" charset="-122"/>
              <a:cs typeface="Open Sans Bold" panose="020B0806030504020204" pitchFamily="34" charset="0"/>
            </a:endParaRPr>
          </a:p>
        </p:txBody>
      </p:sp>
      <p:sp>
        <p:nvSpPr>
          <p:cNvPr id="67" name="Rectangle 6"/>
          <p:cNvSpPr/>
          <p:nvPr/>
        </p:nvSpPr>
        <p:spPr>
          <a:xfrm>
            <a:off x="10034249" y="4311811"/>
            <a:ext cx="684803" cy="253916"/>
          </a:xfrm>
          <a:prstGeom prst="rect">
            <a:avLst/>
          </a:prstGeom>
        </p:spPr>
        <p:txBody>
          <a:bodyPr wrap="none">
            <a:spAutoFit/>
          </a:bodyPr>
          <a:lstStyle/>
          <a:p>
            <a:pPr marL="228600" indent="-228600">
              <a:buFont typeface="Arial" panose="020B0604020202090204" pitchFamily="34" charset="0"/>
              <a:buChar char="•"/>
            </a:pPr>
            <a:r>
              <a:rPr lang="zh-CN" altLang="en-US" sz="1050" dirty="0">
                <a:solidFill>
                  <a:schemeClr val="bg1"/>
                </a:solidFill>
                <a:latin typeface="HarmonyOS Sans SC Light" panose="00000400000000000000" pitchFamily="2" charset="-122"/>
                <a:ea typeface="HarmonyOS Sans SC Light" panose="00000400000000000000" pitchFamily="2" charset="-122"/>
              </a:rPr>
              <a:t>定义</a:t>
            </a:r>
            <a:endParaRPr lang="en-US" sz="1050" dirty="0">
              <a:solidFill>
                <a:schemeClr val="bg1"/>
              </a:solidFill>
              <a:latin typeface="HarmonyOS Sans SC Light" panose="00000400000000000000" pitchFamily="2" charset="-122"/>
              <a:ea typeface="HarmonyOS Sans SC Light" panose="00000400000000000000" pitchFamily="2" charset="-122"/>
            </a:endParaRPr>
          </a:p>
        </p:txBody>
      </p:sp>
      <p:sp>
        <p:nvSpPr>
          <p:cNvPr id="68" name="Rectangle 10"/>
          <p:cNvSpPr/>
          <p:nvPr/>
        </p:nvSpPr>
        <p:spPr>
          <a:xfrm>
            <a:off x="9975479" y="4550915"/>
            <a:ext cx="684803" cy="253916"/>
          </a:xfrm>
          <a:prstGeom prst="rect">
            <a:avLst/>
          </a:prstGeom>
        </p:spPr>
        <p:txBody>
          <a:bodyPr wrap="none">
            <a:spAutoFit/>
          </a:bodyPr>
          <a:lstStyle/>
          <a:p>
            <a:pPr marL="228600" indent="-228600">
              <a:buFont typeface="Arial" panose="020B0604020202090204" pitchFamily="34" charset="0"/>
              <a:buChar char="•"/>
            </a:pPr>
            <a:r>
              <a:rPr lang="zh-CN" altLang="en-US" sz="1050" dirty="0">
                <a:solidFill>
                  <a:schemeClr val="bg1"/>
                </a:solidFill>
                <a:latin typeface="HarmonyOS Sans SC Light" panose="00000400000000000000" pitchFamily="2" charset="-122"/>
                <a:ea typeface="HarmonyOS Sans SC Light" panose="00000400000000000000" pitchFamily="2" charset="-122"/>
              </a:rPr>
              <a:t>摘要</a:t>
            </a:r>
            <a:endParaRPr lang="en-US" sz="1050" dirty="0">
              <a:solidFill>
                <a:schemeClr val="bg1"/>
              </a:solidFill>
              <a:latin typeface="HarmonyOS Sans SC Light" panose="00000400000000000000" pitchFamily="2" charset="-122"/>
              <a:ea typeface="HarmonyOS Sans SC Light" panose="00000400000000000000" pitchFamily="2" charset="-122"/>
            </a:endParaRPr>
          </a:p>
        </p:txBody>
      </p:sp>
      <p:sp>
        <p:nvSpPr>
          <p:cNvPr id="69" name="Rectangle 11"/>
          <p:cNvSpPr/>
          <p:nvPr/>
        </p:nvSpPr>
        <p:spPr>
          <a:xfrm>
            <a:off x="9975479" y="4790018"/>
            <a:ext cx="684803" cy="253916"/>
          </a:xfrm>
          <a:prstGeom prst="rect">
            <a:avLst/>
          </a:prstGeom>
        </p:spPr>
        <p:txBody>
          <a:bodyPr wrap="none">
            <a:spAutoFit/>
          </a:bodyPr>
          <a:lstStyle/>
          <a:p>
            <a:pPr marL="228600" indent="-228600">
              <a:buFont typeface="Arial" panose="020B0604020202090204" pitchFamily="34" charset="0"/>
              <a:buChar char="•"/>
            </a:pPr>
            <a:r>
              <a:rPr lang="zh-CN" altLang="en-US" sz="1050" dirty="0">
                <a:solidFill>
                  <a:schemeClr val="bg1"/>
                </a:solidFill>
                <a:latin typeface="HarmonyOS Sans SC Light" panose="00000400000000000000" pitchFamily="2" charset="-122"/>
                <a:ea typeface="HarmonyOS Sans SC Light" panose="00000400000000000000" pitchFamily="2" charset="-122"/>
              </a:rPr>
              <a:t>起源</a:t>
            </a:r>
            <a:endParaRPr lang="en-US" sz="1050" dirty="0">
              <a:solidFill>
                <a:schemeClr val="bg1"/>
              </a:solidFill>
              <a:latin typeface="HarmonyOS Sans SC Light" panose="00000400000000000000" pitchFamily="2" charset="-122"/>
              <a:ea typeface="HarmonyOS Sans SC Light" panose="00000400000000000000" pitchFamily="2" charset="-122"/>
            </a:endParaRPr>
          </a:p>
        </p:txBody>
      </p:sp>
      <p:sp>
        <p:nvSpPr>
          <p:cNvPr id="70" name="Rectangle 12"/>
          <p:cNvSpPr/>
          <p:nvPr/>
        </p:nvSpPr>
        <p:spPr>
          <a:xfrm>
            <a:off x="10034249" y="5029121"/>
            <a:ext cx="684803" cy="253916"/>
          </a:xfrm>
          <a:prstGeom prst="rect">
            <a:avLst/>
          </a:prstGeom>
        </p:spPr>
        <p:txBody>
          <a:bodyPr wrap="none">
            <a:spAutoFit/>
          </a:bodyPr>
          <a:lstStyle/>
          <a:p>
            <a:pPr marL="228600" indent="-228600">
              <a:buFont typeface="Arial" panose="020B0604020202090204" pitchFamily="34" charset="0"/>
              <a:buChar char="•"/>
            </a:pPr>
            <a:r>
              <a:rPr lang="zh-CN" altLang="en-US" sz="1050" dirty="0">
                <a:solidFill>
                  <a:schemeClr val="bg1"/>
                </a:solidFill>
                <a:latin typeface="HarmonyOS Sans SC Light" panose="00000400000000000000" pitchFamily="2" charset="-122"/>
                <a:ea typeface="HarmonyOS Sans SC Light" panose="00000400000000000000" pitchFamily="2" charset="-122"/>
              </a:rPr>
              <a:t>内涵</a:t>
            </a:r>
            <a:endParaRPr lang="en-US" sz="1050" dirty="0">
              <a:solidFill>
                <a:schemeClr val="bg1"/>
              </a:solidFill>
              <a:latin typeface="HarmonyOS Sans SC Light" panose="00000400000000000000" pitchFamily="2" charset="-122"/>
              <a:ea typeface="HarmonyOS Sans SC Light" panose="00000400000000000000" pitchFamily="2" charset="-122"/>
            </a:endParaRPr>
          </a:p>
        </p:txBody>
      </p:sp>
      <p:sp>
        <p:nvSpPr>
          <p:cNvPr id="95" name="对话气泡: 圆角矩形 94"/>
          <p:cNvSpPr/>
          <p:nvPr/>
        </p:nvSpPr>
        <p:spPr>
          <a:xfrm rot="10800000">
            <a:off x="4489134" y="4932464"/>
            <a:ext cx="5724427" cy="1074497"/>
          </a:xfrm>
          <a:prstGeom prst="wedgeRoundRectCallout">
            <a:avLst>
              <a:gd name="adj1" fmla="val 78808"/>
              <a:gd name="adj2" fmla="val 289249"/>
              <a:gd name="adj3" fmla="val 16667"/>
            </a:avLst>
          </a:prstGeom>
          <a:solidFill>
            <a:schemeClr val="bg1"/>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92" name="Google Shape;404;p22"/>
          <p:cNvSpPr txBox="1"/>
          <p:nvPr/>
        </p:nvSpPr>
        <p:spPr>
          <a:xfrm>
            <a:off x="5971559" y="5080504"/>
            <a:ext cx="3628050" cy="778418"/>
          </a:xfrm>
          <a:prstGeom prst="rect">
            <a:avLst/>
          </a:prstGeom>
          <a:noFill/>
          <a:ln>
            <a:noFill/>
          </a:ln>
        </p:spPr>
        <p:txBody>
          <a:bodyPr spcFirstLastPara="1" wrap="square" lIns="25400" tIns="25400" rIns="25400" bIns="25400" anchor="t" anchorCtr="0">
            <a:spAutoFit/>
          </a:bodyPr>
          <a:lstStyle/>
          <a:p>
            <a:pPr>
              <a:lnSpc>
                <a:spcPct val="150000"/>
              </a:lnSpc>
              <a:buClr>
                <a:schemeClr val="dk1"/>
              </a:buClr>
              <a:buSzPts val="700"/>
            </a:pPr>
            <a:r>
              <a:rPr lang="en-US" altLang="zh-CN" sz="1050" dirty="0" err="1">
                <a:solidFill>
                  <a:schemeClr val="accent1"/>
                </a:solidFill>
                <a:latin typeface="HarmonyOS Sans SC Light" panose="00000400000000000000" pitchFamily="2" charset="-122"/>
                <a:ea typeface="HarmonyOS Sans SC Light" panose="00000400000000000000" pitchFamily="2" charset="-122"/>
                <a:cs typeface="Barlow SemiBold"/>
                <a:sym typeface="Barlow SemiBold"/>
              </a:rPr>
              <a:t>VaR</a:t>
            </a:r>
            <a:r>
              <a:rPr lang="zh-CN" altLang="en-US" sz="1050" dirty="0">
                <a:solidFill>
                  <a:schemeClr val="accent1"/>
                </a:solidFill>
                <a:latin typeface="HarmonyOS Sans SC Light" panose="00000400000000000000" pitchFamily="2" charset="-122"/>
                <a:ea typeface="HarmonyOS Sans SC Light" panose="00000400000000000000" pitchFamily="2" charset="-122"/>
                <a:cs typeface="Barlow SemiBold"/>
                <a:sym typeface="Barlow SemiBold"/>
              </a:rPr>
              <a:t>值被纳入到内部和外部报告中，帮助管理层和监管机构了解公司的风险状况。巴塞尔协议要求银行使用</a:t>
            </a:r>
            <a:r>
              <a:rPr lang="en-US" altLang="zh-CN" sz="1050" dirty="0" err="1">
                <a:solidFill>
                  <a:schemeClr val="accent1"/>
                </a:solidFill>
                <a:latin typeface="HarmonyOS Sans SC Light" panose="00000400000000000000" pitchFamily="2" charset="-122"/>
                <a:ea typeface="HarmonyOS Sans SC Light" panose="00000400000000000000" pitchFamily="2" charset="-122"/>
                <a:cs typeface="Barlow SemiBold"/>
                <a:sym typeface="Barlow SemiBold"/>
              </a:rPr>
              <a:t>VaR</a:t>
            </a:r>
            <a:r>
              <a:rPr lang="zh-CN" altLang="en-US" sz="1050" dirty="0">
                <a:solidFill>
                  <a:schemeClr val="accent1"/>
                </a:solidFill>
                <a:latin typeface="HarmonyOS Sans SC Light" panose="00000400000000000000" pitchFamily="2" charset="-122"/>
                <a:ea typeface="HarmonyOS Sans SC Light" panose="00000400000000000000" pitchFamily="2" charset="-122"/>
                <a:cs typeface="Barlow SemiBold"/>
                <a:sym typeface="Barlow SemiBold"/>
              </a:rPr>
              <a:t>来确定市场风险资本要求。</a:t>
            </a:r>
            <a:endParaRPr lang="zh-CN" altLang="en-US" sz="1050" dirty="0">
              <a:solidFill>
                <a:schemeClr val="accent1"/>
              </a:solidFill>
              <a:latin typeface="HarmonyOS Sans SC Light" panose="00000400000000000000" pitchFamily="2" charset="-122"/>
              <a:ea typeface="HarmonyOS Sans SC Light" panose="00000400000000000000" pitchFamily="2" charset="-122"/>
            </a:endParaRPr>
          </a:p>
        </p:txBody>
      </p:sp>
      <p:sp>
        <p:nvSpPr>
          <p:cNvPr id="97" name="TextBox 31"/>
          <p:cNvSpPr txBox="1"/>
          <p:nvPr/>
        </p:nvSpPr>
        <p:spPr>
          <a:xfrm>
            <a:off x="4563326" y="5092183"/>
            <a:ext cx="1314152" cy="646331"/>
          </a:xfrm>
          <a:prstGeom prst="rect">
            <a:avLst/>
          </a:prstGeom>
          <a:noFill/>
        </p:spPr>
        <p:txBody>
          <a:bodyPr wrap="square" rtlCol="0">
            <a:spAutoFit/>
          </a:bodyPr>
          <a:lstStyle/>
          <a:p>
            <a:r>
              <a:rPr lang="zh-CN" altLang="en-US" sz="1400" dirty="0">
                <a:solidFill>
                  <a:schemeClr val="accent1"/>
                </a:solidFill>
                <a:latin typeface="HarmonyOS Sans SC Black" panose="00000A00000000000000" pitchFamily="2" charset="-122"/>
                <a:ea typeface="HarmonyOS Sans SC Black" panose="00000A00000000000000" pitchFamily="2" charset="-122"/>
                <a:cs typeface="Open Sans Bold" panose="020B0806030504020204" pitchFamily="34" charset="0"/>
              </a:rPr>
              <a:t>   </a:t>
            </a:r>
            <a:r>
              <a:rPr lang="zh-CN" altLang="en-US" dirty="0">
                <a:solidFill>
                  <a:schemeClr val="accent1"/>
                </a:solidFill>
                <a:latin typeface="HarmonyOS Sans SC Black" panose="00000A00000000000000" pitchFamily="2" charset="-122"/>
                <a:ea typeface="HarmonyOS Sans SC Black" panose="00000A00000000000000" pitchFamily="2" charset="-122"/>
                <a:cs typeface="Open Sans Bold" panose="020B0806030504020204" pitchFamily="34" charset="0"/>
              </a:rPr>
              <a:t>国际标准</a:t>
            </a:r>
            <a:endParaRPr lang="en-US" altLang="zh-CN" dirty="0">
              <a:solidFill>
                <a:schemeClr val="accent1"/>
              </a:solidFill>
              <a:latin typeface="HarmonyOS Sans SC Black" panose="00000A00000000000000" pitchFamily="2" charset="-122"/>
              <a:ea typeface="HarmonyOS Sans SC Black" panose="00000A00000000000000" pitchFamily="2" charset="-122"/>
              <a:cs typeface="Open Sans Bold" panose="020B0806030504020204" pitchFamily="34" charset="0"/>
            </a:endParaRPr>
          </a:p>
          <a:p>
            <a:r>
              <a:rPr lang="zh-CN" altLang="en-US" dirty="0">
                <a:solidFill>
                  <a:schemeClr val="accent1"/>
                </a:solidFill>
                <a:latin typeface="HarmonyOS Sans SC Black" panose="00000A00000000000000" pitchFamily="2" charset="-122"/>
                <a:ea typeface="HarmonyOS Sans SC Black" panose="00000A00000000000000" pitchFamily="2" charset="-122"/>
                <a:cs typeface="Open Sans Bold" panose="020B0806030504020204" pitchFamily="34" charset="0"/>
              </a:rPr>
              <a:t>（</a:t>
            </a:r>
            <a:r>
              <a:rPr lang="en-US" altLang="zh-CN" dirty="0">
                <a:solidFill>
                  <a:schemeClr val="accent1"/>
                </a:solidFill>
                <a:latin typeface="HarmonyOS Sans SC Black" panose="00000A00000000000000" pitchFamily="2" charset="-122"/>
                <a:ea typeface="HarmonyOS Sans SC Black" panose="00000A00000000000000" pitchFamily="2" charset="-122"/>
                <a:cs typeface="Open Sans Bold" panose="020B0806030504020204" pitchFamily="34" charset="0"/>
              </a:rPr>
              <a:t>Basel III</a:t>
            </a:r>
            <a:r>
              <a:rPr lang="zh-CN" altLang="en-US" dirty="0">
                <a:solidFill>
                  <a:schemeClr val="accent1"/>
                </a:solidFill>
                <a:latin typeface="HarmonyOS Sans SC Black" panose="00000A00000000000000" pitchFamily="2" charset="-122"/>
                <a:ea typeface="HarmonyOS Sans SC Black" panose="00000A00000000000000" pitchFamily="2" charset="-122"/>
                <a:cs typeface="Open Sans Bold" panose="020B0806030504020204" pitchFamily="34" charset="0"/>
              </a:rPr>
              <a:t>）</a:t>
            </a:r>
            <a:endParaRPr lang="en-US" dirty="0">
              <a:solidFill>
                <a:schemeClr val="accent1"/>
              </a:solidFill>
              <a:latin typeface="HarmonyOS Sans SC Black" panose="00000A00000000000000" pitchFamily="2" charset="-122"/>
              <a:ea typeface="HarmonyOS Sans SC Black" panose="00000A00000000000000" pitchFamily="2" charset="-122"/>
              <a:cs typeface="Open Sans Bold" panose="020B0806030504020204" pitchFamily="34" charset="0"/>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251460" y="755015"/>
            <a:ext cx="11515090" cy="0"/>
          </a:xfrm>
          <a:prstGeom prst="line">
            <a:avLst/>
          </a:prstGeom>
          <a:ln w="38100" cap="flat" cmpd="sng">
            <a:solidFill>
              <a:schemeClr val="accent1"/>
            </a:solidFill>
            <a:prstDash val="solid"/>
            <a:miter lim="800000"/>
            <a:headEnd type="none"/>
            <a:tailEnd type="none"/>
          </a:ln>
        </p:spPr>
        <p:style>
          <a:lnRef idx="3">
            <a:schemeClr val="accent1"/>
          </a:lnRef>
          <a:fillRef idx="0">
            <a:srgbClr val="FFFFFF"/>
          </a:fillRef>
          <a:effectRef idx="0">
            <a:srgbClr val="FFFFFF"/>
          </a:effectRef>
          <a:fontRef idx="minor">
            <a:schemeClr val="tx1"/>
          </a:fontRef>
        </p:style>
      </p:cxnSp>
      <p:sp>
        <p:nvSpPr>
          <p:cNvPr id="26" name="文本框 25"/>
          <p:cNvSpPr txBox="1"/>
          <p:nvPr/>
        </p:nvSpPr>
        <p:spPr>
          <a:xfrm>
            <a:off x="196850" y="153670"/>
            <a:ext cx="2800350" cy="523220"/>
          </a:xfrm>
          <a:prstGeom prst="rect">
            <a:avLst/>
          </a:prstGeom>
          <a:noFill/>
        </p:spPr>
        <p:txBody>
          <a:bodyPr wrap="square" rtlCol="0" anchor="t">
            <a:spAutoFit/>
          </a:bodyPr>
          <a:lstStyle/>
          <a:p>
            <a:r>
              <a:rPr lang="en-US" altLang="zh-CN" sz="2800" dirty="0" err="1">
                <a:solidFill>
                  <a:schemeClr val="accent1"/>
                </a:solidFill>
                <a:latin typeface="MiSans Heavy" panose="00000A00000000000000" pitchFamily="2" charset="-122"/>
                <a:ea typeface="MiSans Heavy" panose="00000A00000000000000" pitchFamily="2" charset="-122"/>
                <a:sym typeface="+mn-ea"/>
              </a:rPr>
              <a:t>VaR</a:t>
            </a:r>
            <a:r>
              <a:rPr lang="zh-CN" altLang="en-US" sz="2800" dirty="0">
                <a:solidFill>
                  <a:schemeClr val="accent1"/>
                </a:solidFill>
                <a:latin typeface="MiSans Heavy" panose="00000A00000000000000" pitchFamily="2" charset="-122"/>
                <a:ea typeface="MiSans Heavy" panose="00000A00000000000000" pitchFamily="2" charset="-122"/>
                <a:sym typeface="+mn-ea"/>
              </a:rPr>
              <a:t>模型的回测</a:t>
            </a:r>
          </a:p>
        </p:txBody>
      </p:sp>
      <p:grpSp>
        <p:nvGrpSpPr>
          <p:cNvPr id="3" name="组合 2">
            <a:extLst>
              <a:ext uri="{FF2B5EF4-FFF2-40B4-BE49-F238E27FC236}">
                <a16:creationId xmlns:a16="http://schemas.microsoft.com/office/drawing/2014/main" id="{7FD5AF4D-98A9-1CD8-277E-3DF5BD0567CC}"/>
              </a:ext>
            </a:extLst>
          </p:cNvPr>
          <p:cNvGrpSpPr/>
          <p:nvPr/>
        </p:nvGrpSpPr>
        <p:grpSpPr>
          <a:xfrm>
            <a:off x="788752" y="1972763"/>
            <a:ext cx="3152753" cy="2567254"/>
            <a:chOff x="749063" y="1494373"/>
            <a:chExt cx="3152753" cy="2567254"/>
          </a:xfrm>
        </p:grpSpPr>
        <p:grpSp>
          <p:nvGrpSpPr>
            <p:cNvPr id="7" name="Group 60">
              <a:extLst>
                <a:ext uri="{FF2B5EF4-FFF2-40B4-BE49-F238E27FC236}">
                  <a16:creationId xmlns:a16="http://schemas.microsoft.com/office/drawing/2014/main" id="{2910C6DA-84E6-DAF0-52FE-4EDA0D6DFF56}"/>
                </a:ext>
              </a:extLst>
            </p:cNvPr>
            <p:cNvGrpSpPr/>
            <p:nvPr/>
          </p:nvGrpSpPr>
          <p:grpSpPr bwMode="auto">
            <a:xfrm>
              <a:off x="749063" y="1721879"/>
              <a:ext cx="2097881" cy="1719770"/>
              <a:chOff x="2254250" y="2192338"/>
              <a:chExt cx="3087688" cy="2532063"/>
            </a:xfrm>
          </p:grpSpPr>
          <p:sp>
            <p:nvSpPr>
              <p:cNvPr id="16" name="Freeform 30">
                <a:extLst>
                  <a:ext uri="{FF2B5EF4-FFF2-40B4-BE49-F238E27FC236}">
                    <a16:creationId xmlns:a16="http://schemas.microsoft.com/office/drawing/2014/main" id="{BB589D58-5398-3A13-4421-F2D8A34A9021}"/>
                  </a:ext>
                </a:extLst>
              </p:cNvPr>
              <p:cNvSpPr/>
              <p:nvPr/>
            </p:nvSpPr>
            <p:spPr bwMode="auto">
              <a:xfrm>
                <a:off x="2254250" y="2717957"/>
                <a:ext cx="338855" cy="1811751"/>
              </a:xfrm>
              <a:custGeom>
                <a:avLst/>
                <a:gdLst/>
                <a:ahLst/>
                <a:cxnLst>
                  <a:cxn ang="0">
                    <a:pos x="213" y="455"/>
                  </a:cxn>
                  <a:cxn ang="0">
                    <a:pos x="211" y="1142"/>
                  </a:cxn>
                  <a:cxn ang="0">
                    <a:pos x="0" y="690"/>
                  </a:cxn>
                  <a:cxn ang="0">
                    <a:pos x="2" y="0"/>
                  </a:cxn>
                  <a:cxn ang="0">
                    <a:pos x="213" y="455"/>
                  </a:cxn>
                </a:cxnLst>
                <a:rect l="0" t="0" r="r" b="b"/>
                <a:pathLst>
                  <a:path w="213" h="1142">
                    <a:moveTo>
                      <a:pt x="213" y="455"/>
                    </a:moveTo>
                    <a:lnTo>
                      <a:pt x="211" y="1142"/>
                    </a:lnTo>
                    <a:lnTo>
                      <a:pt x="0" y="690"/>
                    </a:lnTo>
                    <a:lnTo>
                      <a:pt x="2" y="0"/>
                    </a:lnTo>
                    <a:lnTo>
                      <a:pt x="213" y="455"/>
                    </a:lnTo>
                    <a:close/>
                  </a:path>
                </a:pathLst>
              </a:custGeom>
              <a:solidFill>
                <a:schemeClr val="accent1">
                  <a:lumMod val="50000"/>
                </a:schemeClr>
              </a:solidFill>
              <a:ln w="9525" cap="flat" cmpd="sng" algn="ctr">
                <a:noFill/>
                <a:prstDash val="solid"/>
                <a:round/>
                <a:headEnd type="none" w="med" len="med"/>
                <a:tailEnd type="none" w="med" len="med"/>
              </a:ln>
            </p:spPr>
            <p:txBody>
              <a:bodyPr lIns="82124" tIns="41061" rIns="82124" bIns="41061" anchor="ctr"/>
              <a:lstStyle/>
              <a:p>
                <a:pPr marL="0" marR="0" lvl="0" indent="0" algn="l" defTabSz="814705"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90204" pitchFamily="34" charset="0"/>
                  <a:ea typeface="等线" panose="02010600030101010101" pitchFamily="2" charset="-122"/>
                  <a:cs typeface="+mn-cs"/>
                </a:endParaRPr>
              </a:p>
            </p:txBody>
          </p:sp>
          <p:sp>
            <p:nvSpPr>
              <p:cNvPr id="17" name="Freeform 31">
                <a:extLst>
                  <a:ext uri="{FF2B5EF4-FFF2-40B4-BE49-F238E27FC236}">
                    <a16:creationId xmlns:a16="http://schemas.microsoft.com/office/drawing/2014/main" id="{986976EC-5A40-32F5-E8F3-53983BDF7B37}"/>
                  </a:ext>
                </a:extLst>
              </p:cNvPr>
              <p:cNvSpPr/>
              <p:nvPr/>
            </p:nvSpPr>
            <p:spPr bwMode="auto">
              <a:xfrm>
                <a:off x="2257425" y="2192338"/>
                <a:ext cx="3084513" cy="1441450"/>
              </a:xfrm>
              <a:custGeom>
                <a:avLst/>
                <a:gdLst>
                  <a:gd name="T0" fmla="*/ 1943 w 1943"/>
                  <a:gd name="T1" fmla="*/ 301 h 908"/>
                  <a:gd name="T2" fmla="*/ 1690 w 1943"/>
                  <a:gd name="T3" fmla="*/ 448 h 908"/>
                  <a:gd name="T4" fmla="*/ 1669 w 1943"/>
                  <a:gd name="T5" fmla="*/ 404 h 908"/>
                  <a:gd name="T6" fmla="*/ 1498 w 1943"/>
                  <a:gd name="T7" fmla="*/ 430 h 908"/>
                  <a:gd name="T8" fmla="*/ 1566 w 1943"/>
                  <a:gd name="T9" fmla="*/ 575 h 908"/>
                  <a:gd name="T10" fmla="*/ 1331 w 1943"/>
                  <a:gd name="T11" fmla="*/ 711 h 908"/>
                  <a:gd name="T12" fmla="*/ 1205 w 1943"/>
                  <a:gd name="T13" fmla="*/ 638 h 908"/>
                  <a:gd name="T14" fmla="*/ 1266 w 1943"/>
                  <a:gd name="T15" fmla="*/ 603 h 908"/>
                  <a:gd name="T16" fmla="*/ 919 w 1943"/>
                  <a:gd name="T17" fmla="*/ 549 h 908"/>
                  <a:gd name="T18" fmla="*/ 1013 w 1943"/>
                  <a:gd name="T19" fmla="*/ 751 h 908"/>
                  <a:gd name="T20" fmla="*/ 1071 w 1943"/>
                  <a:gd name="T21" fmla="*/ 716 h 908"/>
                  <a:gd name="T22" fmla="*/ 1198 w 1943"/>
                  <a:gd name="T23" fmla="*/ 788 h 908"/>
                  <a:gd name="T24" fmla="*/ 994 w 1943"/>
                  <a:gd name="T25" fmla="*/ 908 h 908"/>
                  <a:gd name="T26" fmla="*/ 211 w 1943"/>
                  <a:gd name="T27" fmla="*/ 786 h 908"/>
                  <a:gd name="T28" fmla="*/ 0 w 1943"/>
                  <a:gd name="T29" fmla="*/ 331 h 908"/>
                  <a:gd name="T30" fmla="*/ 570 w 1943"/>
                  <a:gd name="T31" fmla="*/ 0 h 908"/>
                  <a:gd name="T32" fmla="*/ 1352 w 1943"/>
                  <a:gd name="T33" fmla="*/ 122 h 908"/>
                  <a:gd name="T34" fmla="*/ 1446 w 1943"/>
                  <a:gd name="T35" fmla="*/ 324 h 908"/>
                  <a:gd name="T36" fmla="*/ 1620 w 1943"/>
                  <a:gd name="T37" fmla="*/ 296 h 908"/>
                  <a:gd name="T38" fmla="*/ 1596 w 1943"/>
                  <a:gd name="T39" fmla="*/ 247 h 908"/>
                  <a:gd name="T40" fmla="*/ 1943 w 1943"/>
                  <a:gd name="T41" fmla="*/ 301 h 9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943" h="908">
                    <a:moveTo>
                      <a:pt x="1943" y="301"/>
                    </a:moveTo>
                    <a:lnTo>
                      <a:pt x="1690" y="448"/>
                    </a:lnTo>
                    <a:lnTo>
                      <a:pt x="1669" y="404"/>
                    </a:lnTo>
                    <a:lnTo>
                      <a:pt x="1498" y="430"/>
                    </a:lnTo>
                    <a:lnTo>
                      <a:pt x="1566" y="575"/>
                    </a:lnTo>
                    <a:lnTo>
                      <a:pt x="1331" y="711"/>
                    </a:lnTo>
                    <a:lnTo>
                      <a:pt x="1205" y="638"/>
                    </a:lnTo>
                    <a:lnTo>
                      <a:pt x="1266" y="603"/>
                    </a:lnTo>
                    <a:lnTo>
                      <a:pt x="919" y="549"/>
                    </a:lnTo>
                    <a:lnTo>
                      <a:pt x="1013" y="751"/>
                    </a:lnTo>
                    <a:lnTo>
                      <a:pt x="1071" y="716"/>
                    </a:lnTo>
                    <a:lnTo>
                      <a:pt x="1198" y="788"/>
                    </a:lnTo>
                    <a:lnTo>
                      <a:pt x="994" y="908"/>
                    </a:lnTo>
                    <a:lnTo>
                      <a:pt x="211" y="786"/>
                    </a:lnTo>
                    <a:lnTo>
                      <a:pt x="0" y="331"/>
                    </a:lnTo>
                    <a:lnTo>
                      <a:pt x="570" y="0"/>
                    </a:lnTo>
                    <a:lnTo>
                      <a:pt x="1352" y="122"/>
                    </a:lnTo>
                    <a:lnTo>
                      <a:pt x="1446" y="324"/>
                    </a:lnTo>
                    <a:lnTo>
                      <a:pt x="1620" y="296"/>
                    </a:lnTo>
                    <a:lnTo>
                      <a:pt x="1596" y="247"/>
                    </a:lnTo>
                    <a:lnTo>
                      <a:pt x="1943" y="301"/>
                    </a:lnTo>
                    <a:close/>
                  </a:path>
                </a:pathLst>
              </a:custGeom>
              <a:solidFill>
                <a:schemeClr val="accent1"/>
              </a:solidFill>
              <a:ln w="9525" cap="flat" cmpd="sng" algn="ctr">
                <a:noFill/>
                <a:prstDash val="solid"/>
                <a:round/>
                <a:headEnd type="none" w="med" len="med"/>
                <a:tailEnd type="none" w="med" len="med"/>
              </a:ln>
            </p:spPr>
            <p:txBody>
              <a:bodyPr lIns="82124" tIns="41061" rIns="82124" bIns="41061"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D"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8" name="Freeform 32">
                <a:extLst>
                  <a:ext uri="{FF2B5EF4-FFF2-40B4-BE49-F238E27FC236}">
                    <a16:creationId xmlns:a16="http://schemas.microsoft.com/office/drawing/2014/main" id="{64408F85-C245-6BC6-7CBE-2E96C1A28B1A}"/>
                  </a:ext>
                </a:extLst>
              </p:cNvPr>
              <p:cNvSpPr/>
              <p:nvPr/>
            </p:nvSpPr>
            <p:spPr bwMode="auto">
              <a:xfrm>
                <a:off x="2588722" y="3439735"/>
                <a:ext cx="1247336" cy="1284298"/>
              </a:xfrm>
              <a:custGeom>
                <a:avLst/>
                <a:gdLst/>
                <a:ahLst/>
                <a:cxnLst>
                  <a:cxn ang="0">
                    <a:pos x="785" y="122"/>
                  </a:cxn>
                  <a:cxn ang="0">
                    <a:pos x="783" y="809"/>
                  </a:cxn>
                  <a:cxn ang="0">
                    <a:pos x="0" y="687"/>
                  </a:cxn>
                  <a:cxn ang="0">
                    <a:pos x="2" y="0"/>
                  </a:cxn>
                  <a:cxn ang="0">
                    <a:pos x="785" y="122"/>
                  </a:cxn>
                </a:cxnLst>
                <a:rect l="0" t="0" r="r" b="b"/>
                <a:pathLst>
                  <a:path w="785" h="809">
                    <a:moveTo>
                      <a:pt x="785" y="122"/>
                    </a:moveTo>
                    <a:lnTo>
                      <a:pt x="783" y="809"/>
                    </a:lnTo>
                    <a:lnTo>
                      <a:pt x="0" y="687"/>
                    </a:lnTo>
                    <a:lnTo>
                      <a:pt x="2" y="0"/>
                    </a:lnTo>
                    <a:lnTo>
                      <a:pt x="785" y="122"/>
                    </a:lnTo>
                    <a:close/>
                  </a:path>
                </a:pathLst>
              </a:custGeom>
              <a:solidFill>
                <a:schemeClr val="accent1">
                  <a:lumMod val="75000"/>
                </a:schemeClr>
              </a:solidFill>
              <a:ln w="9525" cap="flat" cmpd="sng" algn="ctr">
                <a:noFill/>
                <a:prstDash val="solid"/>
                <a:round/>
                <a:headEnd type="none" w="med" len="med"/>
                <a:tailEnd type="none" w="med" len="med"/>
              </a:ln>
            </p:spPr>
            <p:txBody>
              <a:bodyPr lIns="82124" tIns="41061" rIns="82124" bIns="41061" anchor="ctr"/>
              <a:lstStyle/>
              <a:p>
                <a:pPr marL="0" marR="0" lvl="0" indent="0" algn="l" defTabSz="814705"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90204" pitchFamily="34" charset="0"/>
                  <a:ea typeface="等线" panose="02010600030101010101" pitchFamily="2" charset="-122"/>
                  <a:cs typeface="+mn-cs"/>
                </a:endParaRPr>
              </a:p>
            </p:txBody>
          </p:sp>
        </p:grpSp>
        <p:grpSp>
          <p:nvGrpSpPr>
            <p:cNvPr id="8" name="Group 61">
              <a:extLst>
                <a:ext uri="{FF2B5EF4-FFF2-40B4-BE49-F238E27FC236}">
                  <a16:creationId xmlns:a16="http://schemas.microsoft.com/office/drawing/2014/main" id="{2683D1F9-9B4B-A253-2551-F7856E0548AF}"/>
                </a:ext>
              </a:extLst>
            </p:cNvPr>
            <p:cNvGrpSpPr/>
            <p:nvPr/>
          </p:nvGrpSpPr>
          <p:grpSpPr bwMode="auto">
            <a:xfrm>
              <a:off x="2212726" y="1494373"/>
              <a:ext cx="1689090" cy="1719773"/>
              <a:chOff x="4408488" y="1857375"/>
              <a:chExt cx="2486025" cy="2532067"/>
            </a:xfrm>
          </p:grpSpPr>
          <p:sp>
            <p:nvSpPr>
              <p:cNvPr id="14" name="Freeform 29">
                <a:extLst>
                  <a:ext uri="{FF2B5EF4-FFF2-40B4-BE49-F238E27FC236}">
                    <a16:creationId xmlns:a16="http://schemas.microsoft.com/office/drawing/2014/main" id="{0BF2B939-F839-6828-1E05-DA1FF1EE3DA3}"/>
                  </a:ext>
                </a:extLst>
              </p:cNvPr>
              <p:cNvSpPr/>
              <p:nvPr/>
            </p:nvSpPr>
            <p:spPr bwMode="auto">
              <a:xfrm>
                <a:off x="5981651" y="2770555"/>
                <a:ext cx="912862" cy="1618887"/>
              </a:xfrm>
              <a:custGeom>
                <a:avLst/>
                <a:gdLst/>
                <a:ahLst/>
                <a:cxnLst>
                  <a:cxn ang="0">
                    <a:pos x="575" y="0"/>
                  </a:cxn>
                  <a:cxn ang="0">
                    <a:pos x="572" y="687"/>
                  </a:cxn>
                  <a:cxn ang="0">
                    <a:pos x="0" y="1020"/>
                  </a:cxn>
                  <a:cxn ang="0">
                    <a:pos x="3" y="331"/>
                  </a:cxn>
                  <a:cxn ang="0">
                    <a:pos x="575" y="0"/>
                  </a:cxn>
                </a:cxnLst>
                <a:rect l="0" t="0" r="r" b="b"/>
                <a:pathLst>
                  <a:path w="575" h="1020">
                    <a:moveTo>
                      <a:pt x="575" y="0"/>
                    </a:moveTo>
                    <a:lnTo>
                      <a:pt x="572" y="687"/>
                    </a:lnTo>
                    <a:lnTo>
                      <a:pt x="0" y="1020"/>
                    </a:lnTo>
                    <a:lnTo>
                      <a:pt x="3" y="331"/>
                    </a:lnTo>
                    <a:lnTo>
                      <a:pt x="575" y="0"/>
                    </a:lnTo>
                    <a:close/>
                  </a:path>
                </a:pathLst>
              </a:custGeom>
              <a:solidFill>
                <a:schemeClr val="tx2">
                  <a:lumMod val="40000"/>
                  <a:lumOff val="60000"/>
                </a:schemeClr>
              </a:solidFill>
              <a:ln w="9525" cap="flat" cmpd="sng" algn="ctr">
                <a:noFill/>
                <a:prstDash val="solid"/>
                <a:round/>
                <a:headEnd type="none" w="med" len="med"/>
                <a:tailEnd type="none" w="med" len="med"/>
              </a:ln>
            </p:spPr>
            <p:txBody>
              <a:bodyPr lIns="82124" tIns="41061" rIns="82124" bIns="41061"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5" name="Freeform 33">
                <a:extLst>
                  <a:ext uri="{FF2B5EF4-FFF2-40B4-BE49-F238E27FC236}">
                    <a16:creationId xmlns:a16="http://schemas.microsoft.com/office/drawing/2014/main" id="{CB37B291-B18D-540B-5B61-F3CC2B84E669}"/>
                  </a:ext>
                </a:extLst>
              </p:cNvPr>
              <p:cNvSpPr/>
              <p:nvPr/>
            </p:nvSpPr>
            <p:spPr bwMode="auto">
              <a:xfrm>
                <a:off x="4408488" y="1857375"/>
                <a:ext cx="2486025" cy="1784349"/>
              </a:xfrm>
              <a:custGeom>
                <a:avLst/>
                <a:gdLst>
                  <a:gd name="T0" fmla="*/ 1352 w 1566"/>
                  <a:gd name="T1" fmla="*/ 122 h 1124"/>
                  <a:gd name="T2" fmla="*/ 1566 w 1566"/>
                  <a:gd name="T3" fmla="*/ 575 h 1124"/>
                  <a:gd name="T4" fmla="*/ 994 w 1566"/>
                  <a:gd name="T5" fmla="*/ 906 h 1124"/>
                  <a:gd name="T6" fmla="*/ 712 w 1566"/>
                  <a:gd name="T7" fmla="*/ 863 h 1124"/>
                  <a:gd name="T8" fmla="*/ 666 w 1566"/>
                  <a:gd name="T9" fmla="*/ 962 h 1124"/>
                  <a:gd name="T10" fmla="*/ 745 w 1566"/>
                  <a:gd name="T11" fmla="*/ 976 h 1124"/>
                  <a:gd name="T12" fmla="*/ 492 w 1566"/>
                  <a:gd name="T13" fmla="*/ 1124 h 1124"/>
                  <a:gd name="T14" fmla="*/ 398 w 1566"/>
                  <a:gd name="T15" fmla="*/ 922 h 1124"/>
                  <a:gd name="T16" fmla="*/ 483 w 1566"/>
                  <a:gd name="T17" fmla="*/ 934 h 1124"/>
                  <a:gd name="T18" fmla="*/ 527 w 1566"/>
                  <a:gd name="T19" fmla="*/ 835 h 1124"/>
                  <a:gd name="T20" fmla="*/ 211 w 1566"/>
                  <a:gd name="T21" fmla="*/ 786 h 1124"/>
                  <a:gd name="T22" fmla="*/ 143 w 1566"/>
                  <a:gd name="T23" fmla="*/ 641 h 1124"/>
                  <a:gd name="T24" fmla="*/ 314 w 1566"/>
                  <a:gd name="T25" fmla="*/ 615 h 1124"/>
                  <a:gd name="T26" fmla="*/ 335 w 1566"/>
                  <a:gd name="T27" fmla="*/ 659 h 1124"/>
                  <a:gd name="T28" fmla="*/ 588 w 1566"/>
                  <a:gd name="T29" fmla="*/ 512 h 1124"/>
                  <a:gd name="T30" fmla="*/ 241 w 1566"/>
                  <a:gd name="T31" fmla="*/ 458 h 1124"/>
                  <a:gd name="T32" fmla="*/ 265 w 1566"/>
                  <a:gd name="T33" fmla="*/ 507 h 1124"/>
                  <a:gd name="T34" fmla="*/ 94 w 1566"/>
                  <a:gd name="T35" fmla="*/ 533 h 1124"/>
                  <a:gd name="T36" fmla="*/ 0 w 1566"/>
                  <a:gd name="T37" fmla="*/ 331 h 1124"/>
                  <a:gd name="T38" fmla="*/ 569 w 1566"/>
                  <a:gd name="T39" fmla="*/ 0 h 1124"/>
                  <a:gd name="T40" fmla="*/ 1352 w 1566"/>
                  <a:gd name="T41" fmla="*/ 122 h 112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566" h="1124">
                    <a:moveTo>
                      <a:pt x="1352" y="122"/>
                    </a:moveTo>
                    <a:lnTo>
                      <a:pt x="1566" y="575"/>
                    </a:lnTo>
                    <a:lnTo>
                      <a:pt x="994" y="906"/>
                    </a:lnTo>
                    <a:lnTo>
                      <a:pt x="712" y="863"/>
                    </a:lnTo>
                    <a:lnTo>
                      <a:pt x="666" y="962"/>
                    </a:lnTo>
                    <a:lnTo>
                      <a:pt x="745" y="976"/>
                    </a:lnTo>
                    <a:lnTo>
                      <a:pt x="492" y="1124"/>
                    </a:lnTo>
                    <a:lnTo>
                      <a:pt x="398" y="922"/>
                    </a:lnTo>
                    <a:lnTo>
                      <a:pt x="483" y="934"/>
                    </a:lnTo>
                    <a:lnTo>
                      <a:pt x="527" y="835"/>
                    </a:lnTo>
                    <a:lnTo>
                      <a:pt x="211" y="786"/>
                    </a:lnTo>
                    <a:lnTo>
                      <a:pt x="143" y="641"/>
                    </a:lnTo>
                    <a:lnTo>
                      <a:pt x="314" y="615"/>
                    </a:lnTo>
                    <a:lnTo>
                      <a:pt x="335" y="659"/>
                    </a:lnTo>
                    <a:lnTo>
                      <a:pt x="588" y="512"/>
                    </a:lnTo>
                    <a:lnTo>
                      <a:pt x="241" y="458"/>
                    </a:lnTo>
                    <a:lnTo>
                      <a:pt x="265" y="507"/>
                    </a:lnTo>
                    <a:lnTo>
                      <a:pt x="94" y="533"/>
                    </a:lnTo>
                    <a:lnTo>
                      <a:pt x="0" y="331"/>
                    </a:lnTo>
                    <a:lnTo>
                      <a:pt x="569" y="0"/>
                    </a:lnTo>
                    <a:lnTo>
                      <a:pt x="1352" y="122"/>
                    </a:lnTo>
                    <a:close/>
                  </a:path>
                </a:pathLst>
              </a:custGeom>
              <a:solidFill>
                <a:schemeClr val="tx2">
                  <a:lumMod val="20000"/>
                  <a:lumOff val="80000"/>
                </a:schemeClr>
              </a:solidFill>
              <a:ln w="9525" algn="ctr">
                <a:noFill/>
                <a:round/>
              </a:ln>
            </p:spPr>
            <p:txBody>
              <a:bodyPr lIns="82124" tIns="41061" rIns="82124" bIns="41061" anchor="ctr"/>
              <a:lstStyle/>
              <a:p>
                <a:pPr marL="0" marR="0" lvl="0" indent="0" algn="ctr" defTabSz="814705" rtl="0" eaLnBrk="0" fontAlgn="base" latinLnBrk="0" hangingPunct="0">
                  <a:lnSpc>
                    <a:spcPct val="90000"/>
                  </a:lnSpc>
                  <a:spcBef>
                    <a:spcPct val="0"/>
                  </a:spcBef>
                  <a:spcAft>
                    <a:spcPct val="0"/>
                  </a:spcAft>
                  <a:buClrTx/>
                  <a:buSzTx/>
                  <a:buFontTx/>
                  <a:buNone/>
                  <a:tabLst/>
                  <a:defRPr/>
                </a:pPr>
                <a:endParaRPr kumimoji="0" lang="en-ID" sz="2400" b="0" i="0" u="none" strike="noStrike" kern="1200" cap="none" spc="0" normalizeH="0" baseline="0" noProof="0" dirty="0">
                  <a:ln>
                    <a:noFill/>
                  </a:ln>
                  <a:solidFill>
                    <a:prstClr val="black"/>
                  </a:solidFill>
                  <a:effectLst/>
                  <a:uLnTx/>
                  <a:uFillTx/>
                  <a:latin typeface="Arial" panose="020B0604020202090204" pitchFamily="34" charset="0"/>
                  <a:ea typeface="等线" panose="02010600030101010101" pitchFamily="2" charset="-122"/>
                  <a:cs typeface="Arial" panose="020B0604020202090204" pitchFamily="34" charset="0"/>
                </a:endParaRPr>
              </a:p>
            </p:txBody>
          </p:sp>
        </p:grpSp>
        <p:grpSp>
          <p:nvGrpSpPr>
            <p:cNvPr id="9" name="Group 59">
              <a:extLst>
                <a:ext uri="{FF2B5EF4-FFF2-40B4-BE49-F238E27FC236}">
                  <a16:creationId xmlns:a16="http://schemas.microsoft.com/office/drawing/2014/main" id="{446003E7-5736-9C85-63D9-7FF714271CE6}"/>
                </a:ext>
              </a:extLst>
            </p:cNvPr>
            <p:cNvGrpSpPr/>
            <p:nvPr/>
          </p:nvGrpSpPr>
          <p:grpSpPr bwMode="auto">
            <a:xfrm>
              <a:off x="1742455" y="2313824"/>
              <a:ext cx="1770351" cy="1747803"/>
              <a:chOff x="3716339" y="3063876"/>
              <a:chExt cx="2605626" cy="2573337"/>
            </a:xfrm>
          </p:grpSpPr>
          <p:sp>
            <p:nvSpPr>
              <p:cNvPr id="10" name="Freeform 34">
                <a:extLst>
                  <a:ext uri="{FF2B5EF4-FFF2-40B4-BE49-F238E27FC236}">
                    <a16:creationId xmlns:a16="http://schemas.microsoft.com/office/drawing/2014/main" id="{F44774A1-29EA-FEF7-5542-6F87288F8887}"/>
                  </a:ext>
                </a:extLst>
              </p:cNvPr>
              <p:cNvSpPr/>
              <p:nvPr/>
            </p:nvSpPr>
            <p:spPr bwMode="auto">
              <a:xfrm>
                <a:off x="3831676" y="3634060"/>
                <a:ext cx="341776" cy="1808829"/>
              </a:xfrm>
              <a:custGeom>
                <a:avLst/>
                <a:gdLst/>
                <a:ahLst/>
                <a:cxnLst>
                  <a:cxn ang="0">
                    <a:pos x="215" y="453"/>
                  </a:cxn>
                  <a:cxn ang="0">
                    <a:pos x="213" y="1140"/>
                  </a:cxn>
                  <a:cxn ang="0">
                    <a:pos x="0" y="687"/>
                  </a:cxn>
                  <a:cxn ang="0">
                    <a:pos x="2" y="0"/>
                  </a:cxn>
                  <a:cxn ang="0">
                    <a:pos x="215" y="453"/>
                  </a:cxn>
                </a:cxnLst>
                <a:rect l="0" t="0" r="r" b="b"/>
                <a:pathLst>
                  <a:path w="215" h="1140">
                    <a:moveTo>
                      <a:pt x="215" y="453"/>
                    </a:moveTo>
                    <a:lnTo>
                      <a:pt x="213" y="1140"/>
                    </a:lnTo>
                    <a:lnTo>
                      <a:pt x="0" y="687"/>
                    </a:lnTo>
                    <a:lnTo>
                      <a:pt x="2" y="0"/>
                    </a:lnTo>
                    <a:lnTo>
                      <a:pt x="215" y="453"/>
                    </a:lnTo>
                    <a:close/>
                  </a:path>
                </a:pathLst>
              </a:custGeom>
              <a:solidFill>
                <a:schemeClr val="accent2">
                  <a:lumMod val="75000"/>
                </a:schemeClr>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1" name="Freeform 35">
                <a:extLst>
                  <a:ext uri="{FF2B5EF4-FFF2-40B4-BE49-F238E27FC236}">
                    <a16:creationId xmlns:a16="http://schemas.microsoft.com/office/drawing/2014/main" id="{5D7C0FB4-0DAE-1B09-20FE-3FCA3B4B67B8}"/>
                  </a:ext>
                </a:extLst>
              </p:cNvPr>
              <p:cNvSpPr/>
              <p:nvPr/>
            </p:nvSpPr>
            <p:spPr bwMode="auto">
              <a:xfrm>
                <a:off x="3716339" y="3063876"/>
                <a:ext cx="2605088" cy="1482724"/>
              </a:xfrm>
              <a:custGeom>
                <a:avLst/>
                <a:gdLst>
                  <a:gd name="T0" fmla="*/ 1430 w 1641"/>
                  <a:gd name="T1" fmla="*/ 148 h 934"/>
                  <a:gd name="T2" fmla="*/ 1641 w 1641"/>
                  <a:gd name="T3" fmla="*/ 601 h 934"/>
                  <a:gd name="T4" fmla="*/ 1071 w 1641"/>
                  <a:gd name="T5" fmla="*/ 934 h 934"/>
                  <a:gd name="T6" fmla="*/ 288 w 1641"/>
                  <a:gd name="T7" fmla="*/ 812 h 934"/>
                  <a:gd name="T8" fmla="*/ 75 w 1641"/>
                  <a:gd name="T9" fmla="*/ 359 h 934"/>
                  <a:gd name="T10" fmla="*/ 279 w 1641"/>
                  <a:gd name="T11" fmla="*/ 239 h 934"/>
                  <a:gd name="T12" fmla="*/ 152 w 1641"/>
                  <a:gd name="T13" fmla="*/ 167 h 934"/>
                  <a:gd name="T14" fmla="*/ 94 w 1641"/>
                  <a:gd name="T15" fmla="*/ 202 h 934"/>
                  <a:gd name="T16" fmla="*/ 0 w 1641"/>
                  <a:gd name="T17" fmla="*/ 0 h 934"/>
                  <a:gd name="T18" fmla="*/ 347 w 1641"/>
                  <a:gd name="T19" fmla="*/ 54 h 934"/>
                  <a:gd name="T20" fmla="*/ 286 w 1641"/>
                  <a:gd name="T21" fmla="*/ 89 h 934"/>
                  <a:gd name="T22" fmla="*/ 412 w 1641"/>
                  <a:gd name="T23" fmla="*/ 162 h 934"/>
                  <a:gd name="T24" fmla="*/ 647 w 1641"/>
                  <a:gd name="T25" fmla="*/ 26 h 934"/>
                  <a:gd name="T26" fmla="*/ 963 w 1641"/>
                  <a:gd name="T27" fmla="*/ 75 h 934"/>
                  <a:gd name="T28" fmla="*/ 919 w 1641"/>
                  <a:gd name="T29" fmla="*/ 174 h 934"/>
                  <a:gd name="T30" fmla="*/ 834 w 1641"/>
                  <a:gd name="T31" fmla="*/ 162 h 934"/>
                  <a:gd name="T32" fmla="*/ 928 w 1641"/>
                  <a:gd name="T33" fmla="*/ 364 h 934"/>
                  <a:gd name="T34" fmla="*/ 1181 w 1641"/>
                  <a:gd name="T35" fmla="*/ 216 h 934"/>
                  <a:gd name="T36" fmla="*/ 1102 w 1641"/>
                  <a:gd name="T37" fmla="*/ 202 h 934"/>
                  <a:gd name="T38" fmla="*/ 1146 w 1641"/>
                  <a:gd name="T39" fmla="*/ 103 h 934"/>
                  <a:gd name="T40" fmla="*/ 1430 w 1641"/>
                  <a:gd name="T41" fmla="*/ 148 h 9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41" h="934">
                    <a:moveTo>
                      <a:pt x="1430" y="148"/>
                    </a:moveTo>
                    <a:lnTo>
                      <a:pt x="1641" y="601"/>
                    </a:lnTo>
                    <a:lnTo>
                      <a:pt x="1071" y="934"/>
                    </a:lnTo>
                    <a:lnTo>
                      <a:pt x="288" y="812"/>
                    </a:lnTo>
                    <a:lnTo>
                      <a:pt x="75" y="359"/>
                    </a:lnTo>
                    <a:lnTo>
                      <a:pt x="279" y="239"/>
                    </a:lnTo>
                    <a:lnTo>
                      <a:pt x="152" y="167"/>
                    </a:lnTo>
                    <a:lnTo>
                      <a:pt x="94" y="202"/>
                    </a:lnTo>
                    <a:lnTo>
                      <a:pt x="0" y="0"/>
                    </a:lnTo>
                    <a:lnTo>
                      <a:pt x="347" y="54"/>
                    </a:lnTo>
                    <a:lnTo>
                      <a:pt x="286" y="89"/>
                    </a:lnTo>
                    <a:lnTo>
                      <a:pt x="412" y="162"/>
                    </a:lnTo>
                    <a:lnTo>
                      <a:pt x="647" y="26"/>
                    </a:lnTo>
                    <a:lnTo>
                      <a:pt x="963" y="75"/>
                    </a:lnTo>
                    <a:lnTo>
                      <a:pt x="919" y="174"/>
                    </a:lnTo>
                    <a:lnTo>
                      <a:pt x="834" y="162"/>
                    </a:lnTo>
                    <a:lnTo>
                      <a:pt x="928" y="364"/>
                    </a:lnTo>
                    <a:lnTo>
                      <a:pt x="1181" y="216"/>
                    </a:lnTo>
                    <a:lnTo>
                      <a:pt x="1102" y="202"/>
                    </a:lnTo>
                    <a:lnTo>
                      <a:pt x="1146" y="103"/>
                    </a:lnTo>
                    <a:lnTo>
                      <a:pt x="1430" y="148"/>
                    </a:lnTo>
                    <a:close/>
                  </a:path>
                </a:pathLst>
              </a:custGeom>
              <a:solidFill>
                <a:schemeClr val="accent2">
                  <a:lumMod val="60000"/>
                  <a:lumOff val="40000"/>
                </a:schemeClr>
              </a:solidFill>
              <a:ln w="9525" algn="ctr">
                <a:noFill/>
                <a:round/>
              </a:ln>
            </p:spPr>
            <p:txBody>
              <a:bodyPr lIns="82124" tIns="41061" rIns="82124" bIns="41061" anchor="ctr"/>
              <a:lstStyle/>
              <a:p>
                <a:pPr marL="0" marR="0" lvl="0" indent="0" algn="ctr" defTabSz="814705" rtl="0" eaLnBrk="0" fontAlgn="base" latinLnBrk="0" hangingPunct="0">
                  <a:lnSpc>
                    <a:spcPct val="90000"/>
                  </a:lnSpc>
                  <a:spcBef>
                    <a:spcPct val="0"/>
                  </a:spcBef>
                  <a:spcAft>
                    <a:spcPct val="0"/>
                  </a:spcAft>
                  <a:buClrTx/>
                  <a:buSzTx/>
                  <a:buFontTx/>
                  <a:buNone/>
                  <a:tabLst/>
                  <a:defRPr/>
                </a:pPr>
                <a:endParaRPr kumimoji="0" lang="en-ID" sz="2400" b="0" i="0" u="none" strike="noStrike" kern="1200" cap="none" spc="0" normalizeH="0" baseline="0" noProof="0">
                  <a:ln>
                    <a:noFill/>
                  </a:ln>
                  <a:solidFill>
                    <a:prstClr val="black"/>
                  </a:solidFill>
                  <a:effectLst/>
                  <a:uLnTx/>
                  <a:uFillTx/>
                  <a:latin typeface="Arial" panose="020B0604020202090204" pitchFamily="34" charset="0"/>
                  <a:ea typeface="等线" panose="02010600030101010101" pitchFamily="2" charset="-122"/>
                  <a:cs typeface="Arial" panose="020B0604020202090204" pitchFamily="34" charset="0"/>
                </a:endParaRPr>
              </a:p>
            </p:txBody>
          </p:sp>
          <p:sp>
            <p:nvSpPr>
              <p:cNvPr id="12" name="Freeform 36">
                <a:extLst>
                  <a:ext uri="{FF2B5EF4-FFF2-40B4-BE49-F238E27FC236}">
                    <a16:creationId xmlns:a16="http://schemas.microsoft.com/office/drawing/2014/main" id="{A876A96E-EFA8-F3B8-F93B-D1AAFCBB0F0E}"/>
                  </a:ext>
                </a:extLst>
              </p:cNvPr>
              <p:cNvSpPr/>
              <p:nvPr/>
            </p:nvSpPr>
            <p:spPr bwMode="auto">
              <a:xfrm>
                <a:off x="5413484" y="4018326"/>
                <a:ext cx="908481" cy="1618887"/>
              </a:xfrm>
              <a:custGeom>
                <a:avLst/>
                <a:gdLst/>
                <a:ahLst/>
                <a:cxnLst>
                  <a:cxn ang="0">
                    <a:pos x="572" y="0"/>
                  </a:cxn>
                  <a:cxn ang="0">
                    <a:pos x="569" y="689"/>
                  </a:cxn>
                  <a:cxn ang="0">
                    <a:pos x="0" y="1020"/>
                  </a:cxn>
                  <a:cxn ang="0">
                    <a:pos x="2" y="333"/>
                  </a:cxn>
                  <a:cxn ang="0">
                    <a:pos x="572" y="0"/>
                  </a:cxn>
                </a:cxnLst>
                <a:rect l="0" t="0" r="r" b="b"/>
                <a:pathLst>
                  <a:path w="572" h="1020">
                    <a:moveTo>
                      <a:pt x="572" y="0"/>
                    </a:moveTo>
                    <a:lnTo>
                      <a:pt x="569" y="689"/>
                    </a:lnTo>
                    <a:lnTo>
                      <a:pt x="0" y="1020"/>
                    </a:lnTo>
                    <a:lnTo>
                      <a:pt x="2" y="333"/>
                    </a:lnTo>
                    <a:lnTo>
                      <a:pt x="572" y="0"/>
                    </a:lnTo>
                    <a:close/>
                  </a:path>
                </a:pathLst>
              </a:custGeom>
              <a:solidFill>
                <a:schemeClr val="accent2">
                  <a:lumMod val="20000"/>
                  <a:lumOff val="80000"/>
                </a:schemeClr>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 name="Freeform 37">
                <a:extLst>
                  <a:ext uri="{FF2B5EF4-FFF2-40B4-BE49-F238E27FC236}">
                    <a16:creationId xmlns:a16="http://schemas.microsoft.com/office/drawing/2014/main" id="{7F4CA614-4261-04FD-F793-DB9BFC668747}"/>
                  </a:ext>
                </a:extLst>
              </p:cNvPr>
              <p:cNvSpPr/>
              <p:nvPr/>
            </p:nvSpPr>
            <p:spPr bwMode="auto">
              <a:xfrm>
                <a:off x="4170531" y="4352916"/>
                <a:ext cx="1245874" cy="1284297"/>
              </a:xfrm>
              <a:custGeom>
                <a:avLst/>
                <a:gdLst/>
                <a:ahLst/>
                <a:cxnLst>
                  <a:cxn ang="0">
                    <a:pos x="785" y="122"/>
                  </a:cxn>
                  <a:cxn ang="0">
                    <a:pos x="783" y="809"/>
                  </a:cxn>
                  <a:cxn ang="0">
                    <a:pos x="0" y="687"/>
                  </a:cxn>
                  <a:cxn ang="0">
                    <a:pos x="2" y="0"/>
                  </a:cxn>
                  <a:cxn ang="0">
                    <a:pos x="785" y="122"/>
                  </a:cxn>
                </a:cxnLst>
                <a:rect l="0" t="0" r="r" b="b"/>
                <a:pathLst>
                  <a:path w="785" h="809">
                    <a:moveTo>
                      <a:pt x="785" y="122"/>
                    </a:moveTo>
                    <a:lnTo>
                      <a:pt x="783" y="809"/>
                    </a:lnTo>
                    <a:lnTo>
                      <a:pt x="0" y="687"/>
                    </a:lnTo>
                    <a:lnTo>
                      <a:pt x="2" y="0"/>
                    </a:lnTo>
                    <a:lnTo>
                      <a:pt x="785" y="122"/>
                    </a:lnTo>
                    <a:close/>
                  </a:path>
                </a:pathLst>
              </a:custGeom>
              <a:solidFill>
                <a:schemeClr val="accent2">
                  <a:lumMod val="40000"/>
                  <a:lumOff val="60000"/>
                </a:schemeClr>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grpSp>
      </p:grpSp>
      <p:sp>
        <p:nvSpPr>
          <p:cNvPr id="21" name="对话气泡: 椭圆形 20">
            <a:extLst>
              <a:ext uri="{FF2B5EF4-FFF2-40B4-BE49-F238E27FC236}">
                <a16:creationId xmlns:a16="http://schemas.microsoft.com/office/drawing/2014/main" id="{4DB60ABF-FB3F-C5B5-633D-03537C03F271}"/>
              </a:ext>
            </a:extLst>
          </p:cNvPr>
          <p:cNvSpPr/>
          <p:nvPr/>
        </p:nvSpPr>
        <p:spPr>
          <a:xfrm flipH="1">
            <a:off x="196850" y="1524119"/>
            <a:ext cx="1312076" cy="1054968"/>
          </a:xfrm>
          <a:prstGeom prst="wedgeEllipseCallout">
            <a:avLst>
              <a:gd name="adj1" fmla="val -48980"/>
              <a:gd name="adj2" fmla="val 40973"/>
            </a:avLst>
          </a:prstGeom>
          <a:solidFill>
            <a:schemeClr val="bg1"/>
          </a:solidFill>
          <a:ln w="38100">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a:ea typeface="等线" panose="02010600030101010101" pitchFamily="2" charset="-122"/>
              <a:cs typeface="+mn-cs"/>
            </a:endParaRPr>
          </a:p>
        </p:txBody>
      </p:sp>
      <p:sp>
        <p:nvSpPr>
          <p:cNvPr id="22" name="Google Shape;261;p12">
            <a:extLst>
              <a:ext uri="{FF2B5EF4-FFF2-40B4-BE49-F238E27FC236}">
                <a16:creationId xmlns:a16="http://schemas.microsoft.com/office/drawing/2014/main" id="{986832DE-69A0-77E6-C5B6-487AF746E327}"/>
              </a:ext>
            </a:extLst>
          </p:cNvPr>
          <p:cNvSpPr txBox="1"/>
          <p:nvPr/>
        </p:nvSpPr>
        <p:spPr>
          <a:xfrm flipH="1">
            <a:off x="356267" y="1814563"/>
            <a:ext cx="1119814" cy="492443"/>
          </a:xfrm>
          <a:prstGeom prst="rect">
            <a:avLst/>
          </a:prstGeom>
          <a:noFill/>
          <a:ln>
            <a:noFill/>
          </a:ln>
        </p:spPr>
        <p:txBody>
          <a:bodyPr spcFirstLastPara="1" wrap="square" lIns="0" tIns="0" rIns="0" bIns="0" anchor="t" anchorCtr="0">
            <a:spAutoFit/>
          </a:body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srgbClr val="02328C"/>
                </a:solidFill>
                <a:effectLst/>
                <a:uLnTx/>
                <a:uFillTx/>
                <a:latin typeface="HarmonyOS Sans SC Black" panose="00000A00000000000000" pitchFamily="2" charset="-122"/>
                <a:ea typeface="HarmonyOS Sans SC Black" panose="00000A00000000000000" pitchFamily="2" charset="-122"/>
                <a:cs typeface="Roboto"/>
                <a:sym typeface="Roboto"/>
              </a:rPr>
              <a:t>Kupiec</a:t>
            </a:r>
            <a:r>
              <a:rPr kumimoji="0" lang="zh-CN" altLang="en-US" sz="1600" b="0" i="0" u="none" strike="noStrike" kern="1200" cap="none" spc="0" normalizeH="0" baseline="0" noProof="0" dirty="0">
                <a:ln>
                  <a:noFill/>
                </a:ln>
                <a:solidFill>
                  <a:srgbClr val="02328C"/>
                </a:solidFill>
                <a:effectLst/>
                <a:uLnTx/>
                <a:uFillTx/>
                <a:latin typeface="HarmonyOS Sans SC Black" panose="00000A00000000000000" pitchFamily="2" charset="-122"/>
                <a:ea typeface="HarmonyOS Sans SC Black" panose="00000A00000000000000" pitchFamily="2" charset="-122"/>
                <a:cs typeface="Roboto"/>
                <a:sym typeface="Roboto"/>
              </a:rPr>
              <a:t>失败比例检验</a:t>
            </a:r>
          </a:p>
        </p:txBody>
      </p:sp>
      <p:sp>
        <p:nvSpPr>
          <p:cNvPr id="23" name="对话气泡: 椭圆形 22">
            <a:extLst>
              <a:ext uri="{FF2B5EF4-FFF2-40B4-BE49-F238E27FC236}">
                <a16:creationId xmlns:a16="http://schemas.microsoft.com/office/drawing/2014/main" id="{56DBD861-9FBF-0612-D138-423317F2BFE6}"/>
              </a:ext>
            </a:extLst>
          </p:cNvPr>
          <p:cNvSpPr/>
          <p:nvPr/>
        </p:nvSpPr>
        <p:spPr>
          <a:xfrm rot="10800000" flipH="1">
            <a:off x="2558365" y="3402060"/>
            <a:ext cx="1699061" cy="1137956"/>
          </a:xfrm>
          <a:prstGeom prst="wedgeEllipseCallout">
            <a:avLst>
              <a:gd name="adj1" fmla="val -48980"/>
              <a:gd name="adj2" fmla="val 40973"/>
            </a:avLst>
          </a:prstGeom>
          <a:solidFill>
            <a:schemeClr val="bg1"/>
          </a:solidFill>
          <a:ln w="38100">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a:ea typeface="等线" panose="02010600030101010101" pitchFamily="2" charset="-122"/>
              <a:cs typeface="+mn-cs"/>
            </a:endParaRPr>
          </a:p>
        </p:txBody>
      </p:sp>
      <p:sp>
        <p:nvSpPr>
          <p:cNvPr id="24" name="Google Shape;261;p12">
            <a:extLst>
              <a:ext uri="{FF2B5EF4-FFF2-40B4-BE49-F238E27FC236}">
                <a16:creationId xmlns:a16="http://schemas.microsoft.com/office/drawing/2014/main" id="{3132B9E6-45E6-AA4B-30CC-E1C8777C0778}"/>
              </a:ext>
            </a:extLst>
          </p:cNvPr>
          <p:cNvSpPr txBox="1"/>
          <p:nvPr/>
        </p:nvSpPr>
        <p:spPr>
          <a:xfrm flipH="1">
            <a:off x="2702664" y="3680263"/>
            <a:ext cx="1372721" cy="492443"/>
          </a:xfrm>
          <a:prstGeom prst="rect">
            <a:avLst/>
          </a:prstGeom>
          <a:noFill/>
          <a:ln>
            <a:noFill/>
          </a:ln>
        </p:spPr>
        <p:txBody>
          <a:bodyPr spcFirstLastPara="1" wrap="square" lIns="0" tIns="0" rIns="0" bIns="0" anchor="t" anchorCtr="0">
            <a:spAutoFit/>
          </a:body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srgbClr val="02328C"/>
                </a:solidFill>
                <a:effectLst/>
                <a:uLnTx/>
                <a:uFillTx/>
                <a:latin typeface="HarmonyOS Sans SC Black" panose="00000A00000000000000" pitchFamily="2" charset="-122"/>
                <a:ea typeface="HarmonyOS Sans SC Black" panose="00000A00000000000000" pitchFamily="2" charset="-122"/>
                <a:cs typeface="Roboto"/>
                <a:sym typeface="Roboto"/>
              </a:rPr>
              <a:t>Christoffersen</a:t>
            </a:r>
            <a:r>
              <a:rPr kumimoji="0" lang="zh-CN" altLang="en-US" sz="1600" b="0" i="0" u="none" strike="noStrike" kern="1200" cap="none" spc="0" normalizeH="0" baseline="0" noProof="0" dirty="0">
                <a:ln>
                  <a:noFill/>
                </a:ln>
                <a:solidFill>
                  <a:srgbClr val="02328C"/>
                </a:solidFill>
                <a:effectLst/>
                <a:uLnTx/>
                <a:uFillTx/>
                <a:latin typeface="HarmonyOS Sans SC Black" panose="00000A00000000000000" pitchFamily="2" charset="-122"/>
                <a:ea typeface="HarmonyOS Sans SC Black" panose="00000A00000000000000" pitchFamily="2" charset="-122"/>
                <a:cs typeface="Roboto"/>
                <a:sym typeface="Roboto"/>
              </a:rPr>
              <a:t>独立性检验</a:t>
            </a:r>
          </a:p>
        </p:txBody>
      </p:sp>
      <p:sp>
        <p:nvSpPr>
          <p:cNvPr id="25" name="对话气泡: 椭圆形 24">
            <a:extLst>
              <a:ext uri="{FF2B5EF4-FFF2-40B4-BE49-F238E27FC236}">
                <a16:creationId xmlns:a16="http://schemas.microsoft.com/office/drawing/2014/main" id="{C5EC2470-58B4-9EB4-2E87-623DEAD24947}"/>
              </a:ext>
            </a:extLst>
          </p:cNvPr>
          <p:cNvSpPr/>
          <p:nvPr/>
        </p:nvSpPr>
        <p:spPr>
          <a:xfrm rot="10800000" flipH="1">
            <a:off x="3243868" y="1575549"/>
            <a:ext cx="1324994" cy="1007061"/>
          </a:xfrm>
          <a:prstGeom prst="wedgeEllipseCallout">
            <a:avLst>
              <a:gd name="adj1" fmla="val -51886"/>
              <a:gd name="adj2" fmla="val -41224"/>
            </a:avLst>
          </a:prstGeom>
          <a:solidFill>
            <a:schemeClr val="bg1"/>
          </a:solidFill>
          <a:ln w="38100">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a:ea typeface="等线" panose="02010600030101010101" pitchFamily="2" charset="-122"/>
              <a:cs typeface="+mn-cs"/>
            </a:endParaRPr>
          </a:p>
        </p:txBody>
      </p:sp>
      <p:sp>
        <p:nvSpPr>
          <p:cNvPr id="27" name="Google Shape;261;p12">
            <a:extLst>
              <a:ext uri="{FF2B5EF4-FFF2-40B4-BE49-F238E27FC236}">
                <a16:creationId xmlns:a16="http://schemas.microsoft.com/office/drawing/2014/main" id="{372E730B-AD87-013C-62B5-442B7C246A17}"/>
              </a:ext>
            </a:extLst>
          </p:cNvPr>
          <p:cNvSpPr txBox="1"/>
          <p:nvPr/>
        </p:nvSpPr>
        <p:spPr>
          <a:xfrm flipH="1">
            <a:off x="3508900" y="1928362"/>
            <a:ext cx="1184595" cy="246221"/>
          </a:xfrm>
          <a:prstGeom prst="rect">
            <a:avLst/>
          </a:prstGeom>
          <a:noFill/>
          <a:ln>
            <a:noFill/>
          </a:ln>
        </p:spPr>
        <p:txBody>
          <a:bodyPr spcFirstLastPara="1" wrap="square" lIns="0" tIns="0" rIns="0" bIns="0" anchor="t" anchorCtr="0">
            <a:spAutoFit/>
          </a:body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2328C"/>
                </a:solidFill>
                <a:effectLst/>
                <a:uLnTx/>
                <a:uFillTx/>
                <a:latin typeface="HarmonyOS Sans SC Black" panose="00000A00000000000000" pitchFamily="2" charset="-122"/>
                <a:ea typeface="HarmonyOS Sans SC Black" panose="00000A00000000000000" pitchFamily="2" charset="-122"/>
                <a:cs typeface="Roboto"/>
                <a:sym typeface="Roboto"/>
              </a:rPr>
              <a:t>综合检验</a:t>
            </a:r>
          </a:p>
        </p:txBody>
      </p:sp>
      <p:sp>
        <p:nvSpPr>
          <p:cNvPr id="28" name="Google Shape;257;p12">
            <a:extLst>
              <a:ext uri="{FF2B5EF4-FFF2-40B4-BE49-F238E27FC236}">
                <a16:creationId xmlns:a16="http://schemas.microsoft.com/office/drawing/2014/main" id="{EF047452-CC9D-514E-7B08-0879EB11F594}"/>
              </a:ext>
            </a:extLst>
          </p:cNvPr>
          <p:cNvSpPr/>
          <p:nvPr/>
        </p:nvSpPr>
        <p:spPr>
          <a:xfrm>
            <a:off x="4780684" y="1933055"/>
            <a:ext cx="2209086" cy="2933802"/>
          </a:xfrm>
          <a:prstGeom prst="rect">
            <a:avLst/>
          </a:prstGeom>
          <a:solidFill>
            <a:schemeClr val="accent2">
              <a:lumMod val="20000"/>
              <a:lumOff val="80000"/>
              <a:alpha val="50000"/>
            </a:schemeClr>
          </a:solidFill>
          <a:ln w="38100">
            <a:noFill/>
          </a:ln>
          <a:effectLst/>
        </p:spPr>
        <p:txBody>
          <a:bodyPr spcFirstLastPara="1" wrap="square" lIns="121900" tIns="60933" rIns="121900" bIns="60933" anchor="ctr" anchorCtr="0">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endParaRPr kumimoji="0" sz="1050" b="0" i="0" u="none" strike="noStrike" kern="1200" cap="none" spc="0" normalizeH="0" baseline="0" noProof="0">
              <a:ln>
                <a:noFill/>
              </a:ln>
              <a:solidFill>
                <a:srgbClr val="FFFFFF"/>
              </a:solidFill>
              <a:effectLst/>
              <a:uLnTx/>
              <a:uFillTx/>
              <a:latin typeface="Roboto"/>
              <a:ea typeface="Roboto"/>
              <a:cs typeface="Roboto"/>
              <a:sym typeface="Roboto"/>
            </a:endParaRPr>
          </a:p>
        </p:txBody>
      </p:sp>
      <p:sp>
        <p:nvSpPr>
          <p:cNvPr id="29" name="Google Shape;258;p12">
            <a:extLst>
              <a:ext uri="{FF2B5EF4-FFF2-40B4-BE49-F238E27FC236}">
                <a16:creationId xmlns:a16="http://schemas.microsoft.com/office/drawing/2014/main" id="{8C664A2B-238B-DEA7-E403-800AD3AAEB81}"/>
              </a:ext>
            </a:extLst>
          </p:cNvPr>
          <p:cNvSpPr/>
          <p:nvPr/>
        </p:nvSpPr>
        <p:spPr>
          <a:xfrm>
            <a:off x="4780683" y="1575549"/>
            <a:ext cx="2209086" cy="869888"/>
          </a:xfrm>
          <a:prstGeom prst="round2SameRect">
            <a:avLst>
              <a:gd name="adj1" fmla="val 17567"/>
              <a:gd name="adj2" fmla="val 0"/>
            </a:avLst>
          </a:prstGeom>
          <a:solidFill>
            <a:schemeClr val="accent1"/>
          </a:solidFill>
          <a:ln>
            <a:noFill/>
          </a:ln>
        </p:spPr>
        <p:txBody>
          <a:bodyPr spcFirstLastPara="1" wrap="square" lIns="121900" tIns="60933" rIns="121900" bIns="60933" anchor="ctr" anchorCtr="0">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endParaRPr kumimoji="0" sz="1050" b="0" i="0" u="none" strike="noStrike" kern="1200" cap="none" spc="0" normalizeH="0" baseline="0" noProof="0">
              <a:ln>
                <a:noFill/>
              </a:ln>
              <a:solidFill>
                <a:srgbClr val="FFFFFF"/>
              </a:solidFill>
              <a:effectLst/>
              <a:uLnTx/>
              <a:uFillTx/>
              <a:latin typeface="Roboto"/>
              <a:ea typeface="Roboto"/>
              <a:cs typeface="Roboto"/>
              <a:sym typeface="Roboto"/>
            </a:endParaRPr>
          </a:p>
        </p:txBody>
      </p:sp>
      <p:sp>
        <p:nvSpPr>
          <p:cNvPr id="31" name="Google Shape;259;p12">
            <a:extLst>
              <a:ext uri="{FF2B5EF4-FFF2-40B4-BE49-F238E27FC236}">
                <a16:creationId xmlns:a16="http://schemas.microsoft.com/office/drawing/2014/main" id="{D064DA7D-B995-8AE8-C205-004702AF9DFF}"/>
              </a:ext>
            </a:extLst>
          </p:cNvPr>
          <p:cNvSpPr txBox="1"/>
          <p:nvPr/>
        </p:nvSpPr>
        <p:spPr>
          <a:xfrm flipH="1">
            <a:off x="4888377" y="2689783"/>
            <a:ext cx="2044696" cy="2031325"/>
          </a:xfrm>
          <a:prstGeom prst="rect">
            <a:avLst/>
          </a:prstGeom>
          <a:noFill/>
          <a:ln>
            <a:noFill/>
          </a:ln>
        </p:spPr>
        <p:txBody>
          <a:bodyPr spcFirstLastPara="1" wrap="square" lIns="0" tIns="0" rIns="0" bIns="0" anchor="t" anchorCtr="0">
            <a:spAutoFit/>
          </a:bodyPr>
          <a:lstStyle/>
          <a:p>
            <a:pPr marL="0" marR="0" lvl="0" indent="0" algn="l" defTabSz="914400" rtl="0" eaLnBrk="0" fontAlgn="base" latinLnBrk="0" hangingPunct="0">
              <a:lnSpc>
                <a:spcPct val="100000"/>
              </a:lnSpc>
              <a:spcBef>
                <a:spcPts val="0"/>
              </a:spcBef>
              <a:spcAft>
                <a:spcPts val="0"/>
              </a:spcAft>
              <a:buClrTx/>
              <a:buSzTx/>
              <a:buFontTx/>
              <a:buNone/>
              <a:tabLst/>
              <a:defRPr/>
            </a:pPr>
            <a:r>
              <a:rPr lang="en-US" altLang="zh-CN" sz="1200" dirty="0" err="1">
                <a:solidFill>
                  <a:srgbClr val="333333"/>
                </a:solidFill>
                <a:sym typeface="Roboto"/>
              </a:rPr>
              <a:t>Kupiec</a:t>
            </a:r>
            <a:r>
              <a:rPr lang="zh-CN" altLang="en-US" sz="1200" dirty="0">
                <a:solidFill>
                  <a:srgbClr val="333333"/>
                </a:solidFill>
                <a:sym typeface="Roboto"/>
              </a:rPr>
              <a:t>的失败比例检验</a:t>
            </a:r>
            <a:endParaRPr lang="en-US" altLang="zh-CN" sz="1200" dirty="0">
              <a:solidFill>
                <a:srgbClr val="333333"/>
              </a:solidFill>
              <a:sym typeface="Roboto"/>
            </a:endParaRPr>
          </a:p>
          <a:p>
            <a:pPr marL="0" marR="0" lvl="0" indent="0" algn="l" defTabSz="914400" rtl="0" eaLnBrk="0" fontAlgn="base" latinLnBrk="0" hangingPunct="0">
              <a:lnSpc>
                <a:spcPct val="100000"/>
              </a:lnSpc>
              <a:spcBef>
                <a:spcPts val="0"/>
              </a:spcBef>
              <a:spcAft>
                <a:spcPts val="0"/>
              </a:spcAft>
              <a:buClrTx/>
              <a:buSzTx/>
              <a:buFontTx/>
              <a:buNone/>
              <a:tabLst/>
              <a:defRPr/>
            </a:pPr>
            <a:r>
              <a:rPr lang="zh-CN" altLang="en-US" sz="1200" dirty="0">
                <a:solidFill>
                  <a:srgbClr val="333333"/>
                </a:solidFill>
                <a:sym typeface="Roboto"/>
              </a:rPr>
              <a:t>（</a:t>
            </a:r>
            <a:r>
              <a:rPr lang="en-US" altLang="zh-CN" sz="1200" dirty="0">
                <a:solidFill>
                  <a:srgbClr val="333333"/>
                </a:solidFill>
                <a:sym typeface="Roboto"/>
              </a:rPr>
              <a:t>Proportion of Failures Test, POF Test</a:t>
            </a:r>
            <a:r>
              <a:rPr lang="zh-CN" altLang="en-US" sz="1200" dirty="0">
                <a:solidFill>
                  <a:srgbClr val="333333"/>
                </a:solidFill>
                <a:sym typeface="Roboto"/>
              </a:rPr>
              <a:t>）用于检验</a:t>
            </a:r>
            <a:r>
              <a:rPr lang="en-US" altLang="zh-CN" sz="1200" dirty="0" err="1">
                <a:solidFill>
                  <a:srgbClr val="333333"/>
                </a:solidFill>
                <a:sym typeface="Roboto"/>
              </a:rPr>
              <a:t>VaR</a:t>
            </a:r>
            <a:r>
              <a:rPr lang="zh-CN" altLang="en-US" sz="1200" dirty="0">
                <a:solidFill>
                  <a:srgbClr val="333333"/>
                </a:solidFill>
                <a:sym typeface="Roboto"/>
              </a:rPr>
              <a:t>模型预测的风险事件（即实际损失超过</a:t>
            </a:r>
            <a:r>
              <a:rPr lang="en-US" altLang="zh-CN" sz="1200" dirty="0" err="1">
                <a:solidFill>
                  <a:srgbClr val="333333"/>
                </a:solidFill>
                <a:sym typeface="Roboto"/>
              </a:rPr>
              <a:t>VaR</a:t>
            </a:r>
            <a:r>
              <a:rPr lang="zh-CN" altLang="en-US" sz="1200" dirty="0">
                <a:solidFill>
                  <a:srgbClr val="333333"/>
                </a:solidFill>
                <a:sym typeface="Roboto"/>
              </a:rPr>
              <a:t>）的比例是否与理论上预期的一致。</a:t>
            </a:r>
            <a:endParaRPr lang="en-US" altLang="zh-CN" sz="1200" dirty="0">
              <a:solidFill>
                <a:srgbClr val="333333"/>
              </a:solidFill>
              <a:sym typeface="Roboto"/>
            </a:endParaRPr>
          </a:p>
          <a:p>
            <a:pPr marL="0" marR="0" lvl="0" indent="0" algn="l" defTabSz="914400" rtl="0" eaLnBrk="0" fontAlgn="base" latinLnBrk="0" hangingPunct="0">
              <a:lnSpc>
                <a:spcPct val="100000"/>
              </a:lnSpc>
              <a:spcBef>
                <a:spcPts val="0"/>
              </a:spcBef>
              <a:spcAft>
                <a:spcPts val="0"/>
              </a:spcAft>
              <a:buClrTx/>
              <a:buSzTx/>
              <a:buFontTx/>
              <a:buNone/>
              <a:tabLst/>
              <a:defRPr/>
            </a:pPr>
            <a:endParaRPr lang="en-US" altLang="zh-CN" sz="1200" dirty="0">
              <a:solidFill>
                <a:srgbClr val="333333"/>
              </a:solidFill>
              <a:sym typeface="Roboto"/>
            </a:endParaRPr>
          </a:p>
          <a:p>
            <a:pPr marL="0" marR="0" lvl="0" indent="0" algn="l" defTabSz="914400" rtl="0" eaLnBrk="0" fontAlgn="base" latinLnBrk="0" hangingPunct="0">
              <a:lnSpc>
                <a:spcPct val="100000"/>
              </a:lnSpc>
              <a:spcBef>
                <a:spcPts val="0"/>
              </a:spcBef>
              <a:spcAft>
                <a:spcPts val="0"/>
              </a:spcAft>
              <a:buClrTx/>
              <a:buSzTx/>
              <a:buFontTx/>
              <a:buNone/>
              <a:tabLst/>
              <a:defRPr/>
            </a:pPr>
            <a:r>
              <a:rPr lang="zh-CN" altLang="en-US" sz="1200" dirty="0">
                <a:solidFill>
                  <a:srgbClr val="333333"/>
                </a:solidFill>
                <a:sym typeface="Roboto"/>
              </a:rPr>
              <a:t>该检验基于伯努利试验原理，计算实际观察到的失败次数与模型预测的失败次数之间的差异。</a:t>
            </a:r>
            <a:endParaRPr lang="zh-CN" altLang="en-US" sz="1200" dirty="0">
              <a:solidFill>
                <a:srgbClr val="333333"/>
              </a:solidFill>
            </a:endParaRPr>
          </a:p>
        </p:txBody>
      </p:sp>
      <p:sp>
        <p:nvSpPr>
          <p:cNvPr id="32" name="Google Shape;261;p12">
            <a:extLst>
              <a:ext uri="{FF2B5EF4-FFF2-40B4-BE49-F238E27FC236}">
                <a16:creationId xmlns:a16="http://schemas.microsoft.com/office/drawing/2014/main" id="{634749EB-F9BF-7A7B-6EF1-9E409E7A9C15}"/>
              </a:ext>
            </a:extLst>
          </p:cNvPr>
          <p:cNvSpPr txBox="1"/>
          <p:nvPr/>
        </p:nvSpPr>
        <p:spPr>
          <a:xfrm flipH="1">
            <a:off x="4863271" y="1837256"/>
            <a:ext cx="837605" cy="153888"/>
          </a:xfrm>
          <a:prstGeom prst="rect">
            <a:avLst/>
          </a:prstGeom>
          <a:noFill/>
          <a:ln>
            <a:noFill/>
          </a:ln>
        </p:spPr>
        <p:txBody>
          <a:bodyPr spcFirstLastPara="1" wrap="square" lIns="0" tIns="0" rIns="0" bIns="0" anchor="t" anchorCtr="0">
            <a:spAutoFit/>
          </a:body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02328C"/>
                </a:solidFill>
                <a:effectLst/>
                <a:uLnTx/>
                <a:uFillTx/>
                <a:latin typeface="HarmonyOS Sans SC Black" panose="00000A00000000000000" pitchFamily="2" charset="-122"/>
                <a:ea typeface="HarmonyOS Sans SC Black" panose="00000A00000000000000" pitchFamily="2" charset="-122"/>
                <a:cs typeface="Roboto"/>
                <a:sym typeface="Roboto"/>
              </a:rPr>
              <a:t>市场化名词</a:t>
            </a:r>
            <a:endParaRPr kumimoji="0" sz="1000" b="0" i="0" u="none" strike="noStrike" kern="1200" cap="none" spc="0" normalizeH="0" baseline="0" noProof="0" dirty="0">
              <a:ln>
                <a:noFill/>
              </a:ln>
              <a:solidFill>
                <a:srgbClr val="02328C"/>
              </a:solidFill>
              <a:effectLst/>
              <a:uLnTx/>
              <a:uFillTx/>
              <a:latin typeface="HarmonyOS Sans SC Black" panose="00000A00000000000000" pitchFamily="2" charset="-122"/>
              <a:ea typeface="HarmonyOS Sans SC Black" panose="00000A00000000000000" pitchFamily="2" charset="-122"/>
              <a:cs typeface="Roboto"/>
              <a:sym typeface="Roboto"/>
            </a:endParaRPr>
          </a:p>
        </p:txBody>
      </p:sp>
      <p:sp>
        <p:nvSpPr>
          <p:cNvPr id="40" name="Google Shape;260;p12">
            <a:extLst>
              <a:ext uri="{FF2B5EF4-FFF2-40B4-BE49-F238E27FC236}">
                <a16:creationId xmlns:a16="http://schemas.microsoft.com/office/drawing/2014/main" id="{AF321AC0-9067-ED80-E50C-919A1A87771B}"/>
              </a:ext>
            </a:extLst>
          </p:cNvPr>
          <p:cNvSpPr txBox="1"/>
          <p:nvPr/>
        </p:nvSpPr>
        <p:spPr>
          <a:xfrm flipH="1">
            <a:off x="4991457" y="1943750"/>
            <a:ext cx="2209085" cy="215444"/>
          </a:xfrm>
          <a:prstGeom prst="rect">
            <a:avLst/>
          </a:prstGeom>
          <a:noFill/>
          <a:ln>
            <a:noFill/>
          </a:ln>
        </p:spPr>
        <p:txBody>
          <a:bodyPr spcFirstLastPara="1" wrap="square" lIns="0" tIns="0" rIns="0" bIns="0" anchor="t" anchorCtr="0">
            <a:spAutoFit/>
          </a:body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err="1">
                <a:ln>
                  <a:noFill/>
                </a:ln>
                <a:solidFill>
                  <a:srgbClr val="FFFFFF"/>
                </a:solidFill>
                <a:effectLst/>
                <a:uLnTx/>
                <a:uFillTx/>
                <a:latin typeface="HarmonyOS Sans SC Black" panose="00000A00000000000000" pitchFamily="2" charset="-122"/>
                <a:ea typeface="HarmonyOS Sans SC Black" panose="00000A00000000000000" pitchFamily="2" charset="-122"/>
                <a:cs typeface="Roboto"/>
                <a:sym typeface="Roboto"/>
              </a:rPr>
              <a:t>Kupiec</a:t>
            </a:r>
            <a:r>
              <a:rPr kumimoji="0" lang="zh-CN" altLang="en-US" sz="1400" b="1" i="0" u="none" strike="noStrike" kern="1200" cap="none" spc="0" normalizeH="0" baseline="0" noProof="0" dirty="0">
                <a:ln>
                  <a:noFill/>
                </a:ln>
                <a:solidFill>
                  <a:srgbClr val="FFFFFF"/>
                </a:solidFill>
                <a:effectLst/>
                <a:uLnTx/>
                <a:uFillTx/>
                <a:latin typeface="HarmonyOS Sans SC Black" panose="00000A00000000000000" pitchFamily="2" charset="-122"/>
                <a:ea typeface="HarmonyOS Sans SC Black" panose="00000A00000000000000" pitchFamily="2" charset="-122"/>
                <a:cs typeface="Roboto"/>
                <a:sym typeface="Roboto"/>
              </a:rPr>
              <a:t>失败比例检验</a:t>
            </a:r>
          </a:p>
        </p:txBody>
      </p:sp>
      <p:sp>
        <p:nvSpPr>
          <p:cNvPr id="43" name="Venn diagram">
            <a:extLst>
              <a:ext uri="{FF2B5EF4-FFF2-40B4-BE49-F238E27FC236}">
                <a16:creationId xmlns:a16="http://schemas.microsoft.com/office/drawing/2014/main" id="{A947D56E-198C-3102-5F22-0E877A03B699}"/>
              </a:ext>
            </a:extLst>
          </p:cNvPr>
          <p:cNvSpPr txBox="1"/>
          <p:nvPr/>
        </p:nvSpPr>
        <p:spPr>
          <a:xfrm>
            <a:off x="251460" y="960533"/>
            <a:ext cx="10539067" cy="359073"/>
          </a:xfrm>
          <a:prstGeom prst="rect">
            <a:avLst/>
          </a:prstGeom>
          <a:ln w="12700">
            <a:miter lim="400000"/>
          </a:ln>
        </p:spPr>
        <p:txBody>
          <a:bodyPr wrap="square" lIns="25400" tIns="25400" rIns="25400" bIns="25400">
            <a:spAutoFit/>
          </a:bodyPr>
          <a:lstStyle>
            <a:lvl1pPr algn="l">
              <a:defRPr sz="6000">
                <a:solidFill>
                  <a:srgbClr val="060708"/>
                </a:solidFill>
              </a:defRPr>
            </a:lvl1pPr>
          </a:lstStyle>
          <a:p>
            <a:r>
              <a:rPr lang="en-US" altLang="zh-CN" sz="2000" dirty="0" err="1">
                <a:solidFill>
                  <a:schemeClr val="accent1"/>
                </a:solidFill>
                <a:latin typeface="MiSans Heavy" panose="00000A00000000000000" pitchFamily="2" charset="-122"/>
                <a:ea typeface="MiSans Heavy" panose="00000A00000000000000" pitchFamily="2" charset="-122"/>
              </a:rPr>
              <a:t>VaR</a:t>
            </a:r>
            <a:r>
              <a:rPr lang="zh-CN" altLang="en-US" sz="2000" dirty="0">
                <a:solidFill>
                  <a:schemeClr val="accent1"/>
                </a:solidFill>
                <a:latin typeface="MiSans Heavy" panose="00000A00000000000000" pitchFamily="2" charset="-122"/>
                <a:ea typeface="MiSans Heavy" panose="00000A00000000000000" pitchFamily="2" charset="-122"/>
              </a:rPr>
              <a:t>回测的核心在于评估预测的</a:t>
            </a:r>
            <a:r>
              <a:rPr lang="en-US" altLang="zh-CN" sz="2000" dirty="0" err="1">
                <a:solidFill>
                  <a:schemeClr val="accent1"/>
                </a:solidFill>
                <a:latin typeface="MiSans Heavy" panose="00000A00000000000000" pitchFamily="2" charset="-122"/>
                <a:ea typeface="MiSans Heavy" panose="00000A00000000000000" pitchFamily="2" charset="-122"/>
              </a:rPr>
              <a:t>VaR</a:t>
            </a:r>
            <a:r>
              <a:rPr lang="zh-CN" altLang="en-US" sz="2000" dirty="0">
                <a:solidFill>
                  <a:schemeClr val="accent1"/>
                </a:solidFill>
                <a:latin typeface="MiSans Heavy" panose="00000A00000000000000" pitchFamily="2" charset="-122"/>
                <a:ea typeface="MiSans Heavy" panose="00000A00000000000000" pitchFamily="2" charset="-122"/>
              </a:rPr>
              <a:t>是否能够覆盖实际的损失情况。常用的判定规则包括：</a:t>
            </a:r>
            <a:endParaRPr lang="en-US" sz="2000" dirty="0">
              <a:solidFill>
                <a:schemeClr val="accent1"/>
              </a:solidFill>
              <a:latin typeface="MiSans Heavy" panose="00000A00000000000000" pitchFamily="2" charset="-122"/>
              <a:ea typeface="MiSans Heavy" panose="00000A00000000000000" pitchFamily="2" charset="-122"/>
            </a:endParaRPr>
          </a:p>
        </p:txBody>
      </p:sp>
      <p:sp>
        <p:nvSpPr>
          <p:cNvPr id="47" name="Google Shape;257;p12">
            <a:extLst>
              <a:ext uri="{FF2B5EF4-FFF2-40B4-BE49-F238E27FC236}">
                <a16:creationId xmlns:a16="http://schemas.microsoft.com/office/drawing/2014/main" id="{898B9BE7-FD1F-FB03-270C-773AD7B6B097}"/>
              </a:ext>
            </a:extLst>
          </p:cNvPr>
          <p:cNvSpPr/>
          <p:nvPr/>
        </p:nvSpPr>
        <p:spPr>
          <a:xfrm>
            <a:off x="7097462" y="1933055"/>
            <a:ext cx="2287170" cy="2933802"/>
          </a:xfrm>
          <a:prstGeom prst="rect">
            <a:avLst/>
          </a:prstGeom>
          <a:solidFill>
            <a:schemeClr val="accent2">
              <a:lumMod val="20000"/>
              <a:lumOff val="80000"/>
              <a:alpha val="50000"/>
            </a:schemeClr>
          </a:solidFill>
          <a:ln w="38100">
            <a:noFill/>
          </a:ln>
          <a:effectLst/>
        </p:spPr>
        <p:txBody>
          <a:bodyPr spcFirstLastPara="1" wrap="square" lIns="121900" tIns="60933" rIns="121900" bIns="60933" anchor="ctr" anchorCtr="0">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endParaRPr kumimoji="0" sz="1050" b="0" i="0" u="none" strike="noStrike" kern="1200" cap="none" spc="0" normalizeH="0" baseline="0" noProof="0" dirty="0">
              <a:ln>
                <a:noFill/>
              </a:ln>
              <a:solidFill>
                <a:srgbClr val="FFFFFF"/>
              </a:solidFill>
              <a:effectLst/>
              <a:uLnTx/>
              <a:uFillTx/>
              <a:latin typeface="Roboto"/>
              <a:ea typeface="Roboto"/>
              <a:cs typeface="Roboto"/>
              <a:sym typeface="Roboto"/>
            </a:endParaRPr>
          </a:p>
        </p:txBody>
      </p:sp>
      <p:sp>
        <p:nvSpPr>
          <p:cNvPr id="53" name="Google Shape;258;p12">
            <a:extLst>
              <a:ext uri="{FF2B5EF4-FFF2-40B4-BE49-F238E27FC236}">
                <a16:creationId xmlns:a16="http://schemas.microsoft.com/office/drawing/2014/main" id="{3138FA7B-2275-A9D5-91FD-91FEA23C1892}"/>
              </a:ext>
            </a:extLst>
          </p:cNvPr>
          <p:cNvSpPr/>
          <p:nvPr/>
        </p:nvSpPr>
        <p:spPr>
          <a:xfrm>
            <a:off x="7094473" y="1575549"/>
            <a:ext cx="2290158" cy="869888"/>
          </a:xfrm>
          <a:prstGeom prst="round2SameRect">
            <a:avLst>
              <a:gd name="adj1" fmla="val 17567"/>
              <a:gd name="adj2" fmla="val 0"/>
            </a:avLst>
          </a:prstGeom>
          <a:solidFill>
            <a:schemeClr val="accent1"/>
          </a:solidFill>
          <a:ln>
            <a:noFill/>
          </a:ln>
        </p:spPr>
        <p:txBody>
          <a:bodyPr spcFirstLastPara="1" wrap="square" lIns="121900" tIns="60933" rIns="121900" bIns="60933" anchor="ctr" anchorCtr="0">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endParaRPr kumimoji="0" sz="1050" b="0" i="0" u="none" strike="noStrike" kern="1200" cap="none" spc="0" normalizeH="0" baseline="0" noProof="0">
              <a:ln>
                <a:noFill/>
              </a:ln>
              <a:solidFill>
                <a:srgbClr val="FFFFFF"/>
              </a:solidFill>
              <a:effectLst/>
              <a:uLnTx/>
              <a:uFillTx/>
              <a:latin typeface="Roboto"/>
              <a:ea typeface="Roboto"/>
              <a:cs typeface="Roboto"/>
              <a:sym typeface="Roboto"/>
            </a:endParaRPr>
          </a:p>
        </p:txBody>
      </p:sp>
      <p:sp>
        <p:nvSpPr>
          <p:cNvPr id="59" name="Google Shape;257;p12">
            <a:extLst>
              <a:ext uri="{FF2B5EF4-FFF2-40B4-BE49-F238E27FC236}">
                <a16:creationId xmlns:a16="http://schemas.microsoft.com/office/drawing/2014/main" id="{FF04CBA3-8CDF-EC55-F7AC-E95ACD066E66}"/>
              </a:ext>
            </a:extLst>
          </p:cNvPr>
          <p:cNvSpPr/>
          <p:nvPr/>
        </p:nvSpPr>
        <p:spPr>
          <a:xfrm>
            <a:off x="9489336" y="1933055"/>
            <a:ext cx="2348603" cy="2933802"/>
          </a:xfrm>
          <a:prstGeom prst="rect">
            <a:avLst/>
          </a:prstGeom>
          <a:solidFill>
            <a:schemeClr val="accent2">
              <a:lumMod val="20000"/>
              <a:lumOff val="80000"/>
              <a:alpha val="50000"/>
            </a:schemeClr>
          </a:solidFill>
          <a:ln w="38100">
            <a:noFill/>
          </a:ln>
          <a:effectLst/>
        </p:spPr>
        <p:txBody>
          <a:bodyPr spcFirstLastPara="1" wrap="square" lIns="121900" tIns="60933" rIns="121900" bIns="60933" anchor="ctr" anchorCtr="0">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endParaRPr kumimoji="0" sz="1050" b="0" i="0" u="none" strike="noStrike" kern="1200" cap="none" spc="0" normalizeH="0" baseline="0" noProof="0">
              <a:ln>
                <a:noFill/>
              </a:ln>
              <a:solidFill>
                <a:srgbClr val="FFFFFF"/>
              </a:solidFill>
              <a:effectLst/>
              <a:uLnTx/>
              <a:uFillTx/>
              <a:latin typeface="Roboto"/>
              <a:ea typeface="Roboto"/>
              <a:cs typeface="Roboto"/>
              <a:sym typeface="Roboto"/>
            </a:endParaRPr>
          </a:p>
        </p:txBody>
      </p:sp>
      <p:sp>
        <p:nvSpPr>
          <p:cNvPr id="60" name="Google Shape;258;p12">
            <a:extLst>
              <a:ext uri="{FF2B5EF4-FFF2-40B4-BE49-F238E27FC236}">
                <a16:creationId xmlns:a16="http://schemas.microsoft.com/office/drawing/2014/main" id="{3E6A95A1-48A6-E58B-DE78-0196CE3913D6}"/>
              </a:ext>
            </a:extLst>
          </p:cNvPr>
          <p:cNvSpPr/>
          <p:nvPr/>
        </p:nvSpPr>
        <p:spPr>
          <a:xfrm>
            <a:off x="9489337" y="1575549"/>
            <a:ext cx="2348606" cy="869888"/>
          </a:xfrm>
          <a:prstGeom prst="round2SameRect">
            <a:avLst>
              <a:gd name="adj1" fmla="val 17567"/>
              <a:gd name="adj2" fmla="val 0"/>
            </a:avLst>
          </a:prstGeom>
          <a:solidFill>
            <a:schemeClr val="accent1"/>
          </a:solidFill>
          <a:ln>
            <a:noFill/>
          </a:ln>
        </p:spPr>
        <p:txBody>
          <a:bodyPr spcFirstLastPara="1" wrap="square" lIns="121900" tIns="60933" rIns="121900" bIns="60933" anchor="ctr" anchorCtr="0">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endParaRPr kumimoji="0" sz="1050" b="0" i="0" u="none" strike="noStrike" kern="1200" cap="none" spc="0" normalizeH="0" baseline="0" noProof="0">
              <a:ln>
                <a:noFill/>
              </a:ln>
              <a:solidFill>
                <a:srgbClr val="FFFFFF"/>
              </a:solidFill>
              <a:effectLst/>
              <a:uLnTx/>
              <a:uFillTx/>
              <a:latin typeface="Roboto"/>
              <a:ea typeface="Roboto"/>
              <a:cs typeface="Roboto"/>
              <a:sym typeface="Roboto"/>
            </a:endParaRPr>
          </a:p>
        </p:txBody>
      </p:sp>
      <p:sp>
        <p:nvSpPr>
          <p:cNvPr id="62" name="Google Shape;260;p12">
            <a:extLst>
              <a:ext uri="{FF2B5EF4-FFF2-40B4-BE49-F238E27FC236}">
                <a16:creationId xmlns:a16="http://schemas.microsoft.com/office/drawing/2014/main" id="{628446EA-4AD7-2B74-9779-E6A930B294D9}"/>
              </a:ext>
            </a:extLst>
          </p:cNvPr>
          <p:cNvSpPr txBox="1"/>
          <p:nvPr/>
        </p:nvSpPr>
        <p:spPr>
          <a:xfrm flipH="1">
            <a:off x="7828948" y="1902771"/>
            <a:ext cx="2209085" cy="215444"/>
          </a:xfrm>
          <a:prstGeom prst="rect">
            <a:avLst/>
          </a:prstGeom>
          <a:noFill/>
          <a:ln>
            <a:noFill/>
          </a:ln>
        </p:spPr>
        <p:txBody>
          <a:bodyPr spcFirstLastPara="1" wrap="square" lIns="0" tIns="0" rIns="0" bIns="0" anchor="t" anchorCtr="0">
            <a:spAutoFit/>
          </a:body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FFFFFF"/>
                </a:solidFill>
                <a:effectLst/>
                <a:uLnTx/>
                <a:uFillTx/>
                <a:latin typeface="HarmonyOS Sans SC Black" panose="00000A00000000000000" pitchFamily="2" charset="-122"/>
                <a:ea typeface="HarmonyOS Sans SC Black" panose="00000A00000000000000" pitchFamily="2" charset="-122"/>
                <a:cs typeface="Roboto"/>
                <a:sym typeface="Roboto"/>
              </a:rPr>
              <a:t>独立性检验</a:t>
            </a:r>
          </a:p>
        </p:txBody>
      </p:sp>
      <p:sp>
        <p:nvSpPr>
          <p:cNvPr id="63" name="Google Shape;260;p12">
            <a:extLst>
              <a:ext uri="{FF2B5EF4-FFF2-40B4-BE49-F238E27FC236}">
                <a16:creationId xmlns:a16="http://schemas.microsoft.com/office/drawing/2014/main" id="{645FD380-7930-845A-CFAE-05B83BFCED13}"/>
              </a:ext>
            </a:extLst>
          </p:cNvPr>
          <p:cNvSpPr txBox="1"/>
          <p:nvPr/>
        </p:nvSpPr>
        <p:spPr>
          <a:xfrm flipH="1">
            <a:off x="10291411" y="1914475"/>
            <a:ext cx="2209085" cy="215444"/>
          </a:xfrm>
          <a:prstGeom prst="rect">
            <a:avLst/>
          </a:prstGeom>
          <a:noFill/>
          <a:ln>
            <a:noFill/>
          </a:ln>
        </p:spPr>
        <p:txBody>
          <a:bodyPr spcFirstLastPara="1" wrap="square" lIns="0" tIns="0" rIns="0" bIns="0" anchor="t" anchorCtr="0">
            <a:spAutoFit/>
          </a:body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FFFFFF"/>
                </a:solidFill>
                <a:effectLst/>
                <a:uLnTx/>
                <a:uFillTx/>
                <a:latin typeface="HarmonyOS Sans SC Black" panose="00000A00000000000000" pitchFamily="2" charset="-122"/>
                <a:ea typeface="HarmonyOS Sans SC Black" panose="00000A00000000000000" pitchFamily="2" charset="-122"/>
                <a:cs typeface="Roboto"/>
                <a:sym typeface="Roboto"/>
              </a:rPr>
              <a:t>综合检验</a:t>
            </a:r>
          </a:p>
        </p:txBody>
      </p:sp>
      <p:sp>
        <p:nvSpPr>
          <p:cNvPr id="64" name="Google Shape;259;p12">
            <a:extLst>
              <a:ext uri="{FF2B5EF4-FFF2-40B4-BE49-F238E27FC236}">
                <a16:creationId xmlns:a16="http://schemas.microsoft.com/office/drawing/2014/main" id="{22576F06-D8F8-5C60-FD97-CF78754AD1B4}"/>
              </a:ext>
            </a:extLst>
          </p:cNvPr>
          <p:cNvSpPr txBox="1"/>
          <p:nvPr/>
        </p:nvSpPr>
        <p:spPr>
          <a:xfrm flipH="1">
            <a:off x="7212062" y="2689783"/>
            <a:ext cx="2044696" cy="1661993"/>
          </a:xfrm>
          <a:prstGeom prst="rect">
            <a:avLst/>
          </a:prstGeom>
          <a:noFill/>
          <a:ln>
            <a:noFill/>
          </a:ln>
        </p:spPr>
        <p:txBody>
          <a:bodyPr spcFirstLastPara="1" wrap="square" lIns="0" tIns="0" rIns="0" bIns="0" anchor="t" anchorCtr="0">
            <a:spAutoFit/>
          </a:bodyPr>
          <a:lstStyle/>
          <a:p>
            <a:pPr marL="0" marR="0" lvl="0" indent="0" algn="l" defTabSz="914400" rtl="0" eaLnBrk="0" fontAlgn="base" latinLnBrk="0" hangingPunct="0">
              <a:lnSpc>
                <a:spcPct val="100000"/>
              </a:lnSpc>
              <a:spcBef>
                <a:spcPts val="0"/>
              </a:spcBef>
              <a:spcAft>
                <a:spcPts val="0"/>
              </a:spcAft>
              <a:buClrTx/>
              <a:buSzTx/>
              <a:buFontTx/>
              <a:buNone/>
              <a:tabLst/>
              <a:defRPr/>
            </a:pPr>
            <a:r>
              <a:rPr lang="en-US" altLang="zh-CN" sz="1200" dirty="0" err="1">
                <a:solidFill>
                  <a:srgbClr val="333333"/>
                </a:solidFill>
                <a:sym typeface="Roboto"/>
              </a:rPr>
              <a:t>Christoffersen</a:t>
            </a:r>
            <a:r>
              <a:rPr lang="zh-CN" altLang="en-US" sz="1200" dirty="0">
                <a:solidFill>
                  <a:srgbClr val="333333"/>
                </a:solidFill>
                <a:sym typeface="Roboto"/>
              </a:rPr>
              <a:t>的独立性检验（</a:t>
            </a:r>
            <a:r>
              <a:rPr lang="en-US" altLang="zh-CN" sz="1200" dirty="0">
                <a:solidFill>
                  <a:srgbClr val="333333"/>
                </a:solidFill>
                <a:sym typeface="Roboto"/>
              </a:rPr>
              <a:t>Independence Test</a:t>
            </a:r>
            <a:r>
              <a:rPr lang="zh-CN" altLang="en-US" sz="1200" dirty="0">
                <a:solidFill>
                  <a:srgbClr val="333333"/>
                </a:solidFill>
                <a:sym typeface="Roboto"/>
              </a:rPr>
              <a:t>）用于检验风险事件（即超出</a:t>
            </a:r>
            <a:r>
              <a:rPr lang="en-US" altLang="zh-CN" sz="1200" dirty="0" err="1">
                <a:solidFill>
                  <a:srgbClr val="333333"/>
                </a:solidFill>
                <a:sym typeface="Roboto"/>
              </a:rPr>
              <a:t>VaR</a:t>
            </a:r>
            <a:r>
              <a:rPr lang="zh-CN" altLang="en-US" sz="1200" dirty="0">
                <a:solidFill>
                  <a:srgbClr val="333333"/>
                </a:solidFill>
                <a:sym typeface="Roboto"/>
              </a:rPr>
              <a:t>）的独立性。</a:t>
            </a:r>
            <a:endParaRPr lang="en-US" altLang="zh-CN" sz="1200" dirty="0">
              <a:solidFill>
                <a:srgbClr val="333333"/>
              </a:solidFill>
              <a:sym typeface="Roboto"/>
            </a:endParaRPr>
          </a:p>
          <a:p>
            <a:pPr marL="0" marR="0" lvl="0" indent="0" algn="l" defTabSz="914400" rtl="0" eaLnBrk="0" fontAlgn="base" latinLnBrk="0" hangingPunct="0">
              <a:lnSpc>
                <a:spcPct val="100000"/>
              </a:lnSpc>
              <a:spcBef>
                <a:spcPts val="0"/>
              </a:spcBef>
              <a:spcAft>
                <a:spcPts val="0"/>
              </a:spcAft>
              <a:buClrTx/>
              <a:buSzTx/>
              <a:buFontTx/>
              <a:buNone/>
              <a:tabLst/>
              <a:defRPr/>
            </a:pPr>
            <a:endParaRPr lang="en-US" altLang="zh-CN" sz="1200" dirty="0">
              <a:solidFill>
                <a:srgbClr val="333333"/>
              </a:solidFill>
              <a:sym typeface="Roboto"/>
            </a:endParaRPr>
          </a:p>
          <a:p>
            <a:pPr marL="0" marR="0" lvl="0" indent="0" algn="l" defTabSz="914400" rtl="0" eaLnBrk="0" fontAlgn="base" latinLnBrk="0" hangingPunct="0">
              <a:lnSpc>
                <a:spcPct val="100000"/>
              </a:lnSpc>
              <a:spcBef>
                <a:spcPts val="0"/>
              </a:spcBef>
              <a:spcAft>
                <a:spcPts val="0"/>
              </a:spcAft>
              <a:buClrTx/>
              <a:buSzTx/>
              <a:buFontTx/>
              <a:buNone/>
              <a:tabLst/>
              <a:defRPr/>
            </a:pPr>
            <a:r>
              <a:rPr lang="zh-CN" altLang="en-US" sz="1200" dirty="0">
                <a:solidFill>
                  <a:srgbClr val="333333"/>
                </a:solidFill>
                <a:sym typeface="Roboto"/>
              </a:rPr>
              <a:t>该检验基于一阶马尔可夫链，检查在一个风险事件发生后，是否下一个风险事件的发生概率与之前的事件无关。</a:t>
            </a:r>
          </a:p>
        </p:txBody>
      </p:sp>
      <p:sp>
        <p:nvSpPr>
          <p:cNvPr id="66" name="Google Shape;259;p12">
            <a:extLst>
              <a:ext uri="{FF2B5EF4-FFF2-40B4-BE49-F238E27FC236}">
                <a16:creationId xmlns:a16="http://schemas.microsoft.com/office/drawing/2014/main" id="{A28048AC-A099-B408-9F38-23CC0D04C716}"/>
              </a:ext>
            </a:extLst>
          </p:cNvPr>
          <p:cNvSpPr txBox="1"/>
          <p:nvPr/>
        </p:nvSpPr>
        <p:spPr>
          <a:xfrm flipH="1">
            <a:off x="9633636" y="2689783"/>
            <a:ext cx="2044696" cy="1292662"/>
          </a:xfrm>
          <a:prstGeom prst="rect">
            <a:avLst/>
          </a:prstGeom>
          <a:noFill/>
          <a:ln>
            <a:noFill/>
          </a:ln>
        </p:spPr>
        <p:txBody>
          <a:bodyPr spcFirstLastPara="1" wrap="square" lIns="0" tIns="0" rIns="0" bIns="0" anchor="t" anchorCtr="0">
            <a:spAutoFit/>
          </a:bodyPr>
          <a:lstStyle/>
          <a:p>
            <a:pPr marL="0" marR="0" lvl="0" indent="0" algn="l" defTabSz="914400" rtl="0" eaLnBrk="0" fontAlgn="base" latinLnBrk="0" hangingPunct="0">
              <a:lnSpc>
                <a:spcPct val="100000"/>
              </a:lnSpc>
              <a:spcBef>
                <a:spcPts val="0"/>
              </a:spcBef>
              <a:spcAft>
                <a:spcPts val="0"/>
              </a:spcAft>
              <a:buClrTx/>
              <a:buSzTx/>
              <a:buFontTx/>
              <a:buNone/>
              <a:tabLst/>
              <a:defRPr/>
            </a:pPr>
            <a:r>
              <a:rPr lang="zh-CN" altLang="en-US" sz="1200" dirty="0">
                <a:solidFill>
                  <a:srgbClr val="333333"/>
                </a:solidFill>
                <a:sym typeface="Roboto"/>
              </a:rPr>
              <a:t>综合检验（</a:t>
            </a:r>
            <a:r>
              <a:rPr lang="en-US" altLang="zh-CN" sz="1200" dirty="0">
                <a:solidFill>
                  <a:srgbClr val="333333"/>
                </a:solidFill>
                <a:sym typeface="Roboto"/>
              </a:rPr>
              <a:t>Combined Test</a:t>
            </a:r>
            <a:r>
              <a:rPr lang="zh-CN" altLang="en-US" sz="1200" dirty="0">
                <a:solidFill>
                  <a:srgbClr val="333333"/>
                </a:solidFill>
                <a:sym typeface="Roboto"/>
              </a:rPr>
              <a:t>）结合了失败比例检验和独立性检验，评估</a:t>
            </a:r>
            <a:r>
              <a:rPr lang="en-US" altLang="zh-CN" sz="1200" dirty="0" err="1">
                <a:solidFill>
                  <a:srgbClr val="333333"/>
                </a:solidFill>
                <a:sym typeface="Roboto"/>
              </a:rPr>
              <a:t>VaR</a:t>
            </a:r>
            <a:r>
              <a:rPr lang="zh-CN" altLang="en-US" sz="1200" dirty="0">
                <a:solidFill>
                  <a:srgbClr val="333333"/>
                </a:solidFill>
                <a:sym typeface="Roboto"/>
              </a:rPr>
              <a:t>模型在这两个方面的综合表现。通过综合考虑这两个方面的表现，可以更全面地评估模型的准确性和独立性。</a:t>
            </a:r>
          </a:p>
        </p:txBody>
      </p:sp>
      <p:pic>
        <p:nvPicPr>
          <p:cNvPr id="72" name="图片 71" descr="图形用户界面, 图表, 折线图&#10;&#10;描述已自动生成">
            <a:extLst>
              <a:ext uri="{FF2B5EF4-FFF2-40B4-BE49-F238E27FC236}">
                <a16:creationId xmlns:a16="http://schemas.microsoft.com/office/drawing/2014/main" id="{5F34A24D-8A83-0E72-305D-BF86A50071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974" y="4850322"/>
            <a:ext cx="3856016" cy="2007678"/>
          </a:xfrm>
          <a:prstGeom prst="rect">
            <a:avLst/>
          </a:prstGeom>
        </p:spPr>
      </p:pic>
      <p:pic>
        <p:nvPicPr>
          <p:cNvPr id="73" name="图片 72" descr="文本&#10;&#10;描述已自动生成">
            <a:extLst>
              <a:ext uri="{FF2B5EF4-FFF2-40B4-BE49-F238E27FC236}">
                <a16:creationId xmlns:a16="http://schemas.microsoft.com/office/drawing/2014/main" id="{DD970C90-1E69-815D-7D37-2FA71D02B13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80683" y="5224363"/>
            <a:ext cx="6062055" cy="1137936"/>
          </a:xfrm>
          <a:prstGeom prst="rect">
            <a:avLst/>
          </a:prstGeom>
          <a:noFill/>
          <a:ln>
            <a:noFill/>
          </a:ln>
        </p:spPr>
      </p:pic>
    </p:spTree>
    <p:extLst>
      <p:ext uri="{BB962C8B-B14F-4D97-AF65-F5344CB8AC3E}">
        <p14:creationId xmlns:p14="http://schemas.microsoft.com/office/powerpoint/2010/main" val="2277038517"/>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heme/theme1.xml><?xml version="1.0" encoding="utf-8"?>
<a:theme xmlns:a="http://schemas.openxmlformats.org/drawingml/2006/main" name="1_Office 主题​​">
  <a:themeElements>
    <a:clrScheme name="自定义 1">
      <a:dk1>
        <a:sysClr val="windowText" lastClr="000000"/>
      </a:dk1>
      <a:lt1>
        <a:srgbClr val="FFFFFF"/>
      </a:lt1>
      <a:dk2>
        <a:srgbClr val="44546A"/>
      </a:dk2>
      <a:lt2>
        <a:srgbClr val="FFFFFF"/>
      </a:lt2>
      <a:accent1>
        <a:srgbClr val="02328C"/>
      </a:accent1>
      <a:accent2>
        <a:srgbClr val="486FB9"/>
      </a:accent2>
      <a:accent3>
        <a:srgbClr val="02328C"/>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1">
      <a:dk1>
        <a:sysClr val="windowText" lastClr="000000"/>
      </a:dk1>
      <a:lt1>
        <a:srgbClr val="FFFFFF"/>
      </a:lt1>
      <a:dk2>
        <a:srgbClr val="44546A"/>
      </a:dk2>
      <a:lt2>
        <a:srgbClr val="FFFFFF"/>
      </a:lt2>
      <a:accent1>
        <a:srgbClr val="02328C"/>
      </a:accent1>
      <a:accent2>
        <a:srgbClr val="486FB9"/>
      </a:accent2>
      <a:accent3>
        <a:srgbClr val="02328C"/>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自定义 1">
      <a:dk1>
        <a:sysClr val="windowText" lastClr="000000"/>
      </a:dk1>
      <a:lt1>
        <a:srgbClr val="FFFFFF"/>
      </a:lt1>
      <a:dk2>
        <a:srgbClr val="44546A"/>
      </a:dk2>
      <a:lt2>
        <a:srgbClr val="FFFFFF"/>
      </a:lt2>
      <a:accent1>
        <a:srgbClr val="02328C"/>
      </a:accent1>
      <a:accent2>
        <a:srgbClr val="486FB9"/>
      </a:accent2>
      <a:accent3>
        <a:srgbClr val="02328C"/>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692</TotalTime>
  <Words>1400</Words>
  <Application>Microsoft Office PowerPoint</Application>
  <PresentationFormat>宽屏</PresentationFormat>
  <Paragraphs>133</Paragraphs>
  <Slides>7</Slides>
  <Notes>1</Notes>
  <HiddenSlides>0</HiddenSlides>
  <MMClips>0</MMClips>
  <ScaleCrop>false</ScaleCrop>
  <HeadingPairs>
    <vt:vector size="6" baseType="variant">
      <vt:variant>
        <vt:lpstr>已用的字体</vt:lpstr>
      </vt:variant>
      <vt:variant>
        <vt:i4>18</vt:i4>
      </vt:variant>
      <vt:variant>
        <vt:lpstr>主题</vt:lpstr>
      </vt:variant>
      <vt:variant>
        <vt:i4>3</vt:i4>
      </vt:variant>
      <vt:variant>
        <vt:lpstr>幻灯片标题</vt:lpstr>
      </vt:variant>
      <vt:variant>
        <vt:i4>7</vt:i4>
      </vt:variant>
    </vt:vector>
  </HeadingPairs>
  <TitlesOfParts>
    <vt:vector size="28" baseType="lpstr">
      <vt:lpstr>-apple-system</vt:lpstr>
      <vt:lpstr>HarmonyOS Sans SC Black</vt:lpstr>
      <vt:lpstr>HarmonyOS Sans SC Light</vt:lpstr>
      <vt:lpstr>HarmonyOS Sans SC Medium</vt:lpstr>
      <vt:lpstr>Helvetica Neue</vt:lpstr>
      <vt:lpstr>MiSans Heavy</vt:lpstr>
      <vt:lpstr>MiSans Semibold</vt:lpstr>
      <vt:lpstr>PingFang SC</vt:lpstr>
      <vt:lpstr>PingFang-SC-Regular</vt:lpstr>
      <vt:lpstr>等线</vt:lpstr>
      <vt:lpstr>等线 Light</vt:lpstr>
      <vt:lpstr>黑体</vt:lpstr>
      <vt:lpstr>Arial</vt:lpstr>
      <vt:lpstr>Arial Black</vt:lpstr>
      <vt:lpstr>Calibri</vt:lpstr>
      <vt:lpstr>Montserrat</vt:lpstr>
      <vt:lpstr>Open Sans</vt:lpstr>
      <vt:lpstr>Roboto</vt:lpstr>
      <vt:lpstr>1_Office 主题​​</vt:lpstr>
      <vt:lpstr>2_Office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Chengbin Hu</dc:creator>
  <cp:lastModifiedBy>Chengbin Hu</cp:lastModifiedBy>
  <cp:revision>1</cp:revision>
  <dcterms:created xsi:type="dcterms:W3CDTF">2024-07-04T07:00:36Z</dcterms:created>
  <dcterms:modified xsi:type="dcterms:W3CDTF">2024-07-05T08:34:51Z</dcterms:modified>
</cp:coreProperties>
</file>