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1210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2617B-5636-4625-BD33-4AD598A741DB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A0F2-FBD2-4359-B594-87B61B0FE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FastQC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A0F2-FBD2-4359-B594-87B61B0FEC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66FC-C4B6-4CDC-A8E2-3FEA4AC6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DC573-B0D9-4133-8227-CCB54D86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BB304-6387-4CD1-AB82-F4DBC1F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28E3D-5C03-44A5-A063-1C9A7584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E3EA-A980-4CFD-87A4-588EEFB7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6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4086-B9CE-441A-8898-217BDC8C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D7A0D-B5F4-4DCC-97B0-9D40D260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3FF5E-0FE9-476E-A3FD-C012650C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93D65-C1FA-4905-8C5A-CDDA3283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7D707-F300-45D0-9952-3FAE368A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B35436-9744-4D5D-BD58-25A42291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F0688-A6C9-4D3D-AE6F-F06430F6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A1940-9262-4ACD-BE38-B092E4FD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ACF69-D3DC-4993-A837-191EB33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7A287-9020-4D3B-9881-308EECD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108B-4A11-4587-B21E-39614811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55987-BC37-4CA7-A61C-F47E8D6E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9F79-A538-404B-911A-E3DC1B1E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C3FC9-F152-4B0D-85C9-DFA442F3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E10B2-3F1A-4838-8B84-8A220D47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231A6-D76F-47C6-97B7-13A5A3C6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B798A-8C50-479F-BEBD-AAF53F56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3D083-5112-4FEA-AB24-6686A357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10561-E1E8-4DCE-AAC2-9D0936C9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0EF47-2584-46A3-B4C2-DD9AA7F6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58C5-C450-4588-83F6-8486B4E1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6250B-7BD1-47AF-B203-E2F56E33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4785-7E8C-40EA-A802-3CF7B6BF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42315-B6EA-4CDE-BA93-C673913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5F034-1777-45EA-95FF-204C7B4F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F8E07-C6A8-4FA1-ABC7-A14FAE77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1875-5025-4672-9830-CFE42034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55B3F-2E5B-4ABC-855A-14DDFE21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00C20-4D8F-4E37-88CC-865EC0BF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B1657-4ECB-479C-B847-C23D8467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A2D930-1AD5-478B-94CE-75B5F28F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5BA49-FDEA-4CE6-B90D-8C6E8F20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B6D7FE-2E8A-49F6-A4F2-8CBC368D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B2542A-5101-46FF-9D5D-FD34F647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8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792B-4463-443D-A13A-09E6EBDD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168A6-320F-4336-9A4D-72315E5B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029F6-D7CE-4745-B092-9FDE766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145F0-EA45-4A0A-A963-D95D571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D25A10-3988-4BDB-BF07-85830C18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E9478-5763-4957-AD1E-EA4ADE58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C9C72-C422-437B-A828-25AC1D43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3C20D-9F5C-44C4-BD29-56D863B9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D6035-8DE8-41A8-B135-1BA1F304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B2729-941B-4A1E-92DC-D27A4BCB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ACE70-9788-4234-9D49-C9E7DED3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74F6D-2F89-40D2-BA32-883AD4BE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C37E8-C697-48FE-929F-BBAC6D4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72CF-9A92-4D23-9EEF-71C417C4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71694-96CE-4072-9CB9-8C0A8E021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E865A-D237-4FF4-98A0-8CCF179C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946FD-819B-4E3F-AD19-9036687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2E5B8-C8A2-4BBB-964B-C95F9CE0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985B5-17C8-4A21-B2C4-9957871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D43A5-14DD-4083-82DD-BE0B8763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2EF46-4EE5-407D-BFEC-9F2EDA4B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FE1DC-3ADF-4C32-BFBD-8E7CAE025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8B0B-3DBB-426B-A4CF-A2C9E248BAD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C308E-85BB-4601-A4E9-4377CF1A6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44CFE-0480-415F-B206-F639CA87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F060-1CE9-4CE2-AFE7-47189D5BF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9D34A2-F2B4-4CEB-B121-C6744EA6C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308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392507-8B29-4086-9D2F-28482EA44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83089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D6F289-72E8-41F5-89E4-BF3A83645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215"/>
            <a:ext cx="5983089" cy="44873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672D8B-634E-40C4-B878-89453C35E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9214"/>
            <a:ext cx="5983089" cy="44873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23F47F-F81E-4903-8710-001F377BC458}"/>
              </a:ext>
            </a:extLst>
          </p:cNvPr>
          <p:cNvSpPr txBox="1"/>
          <p:nvPr/>
        </p:nvSpPr>
        <p:spPr>
          <a:xfrm>
            <a:off x="-11459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FFC375-7AEA-4CE6-B1E8-21A950210C8B}"/>
              </a:ext>
            </a:extLst>
          </p:cNvPr>
          <p:cNvSpPr txBox="1"/>
          <p:nvPr/>
        </p:nvSpPr>
        <p:spPr>
          <a:xfrm>
            <a:off x="5994548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5DAD49-8D15-4B7F-B4D5-C50DF7C5EA99}"/>
              </a:ext>
            </a:extLst>
          </p:cNvPr>
          <p:cNvSpPr txBox="1"/>
          <p:nvPr/>
        </p:nvSpPr>
        <p:spPr>
          <a:xfrm>
            <a:off x="-15713" y="4249215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907D85-6475-48DF-A77D-D015D6D3E03E}"/>
              </a:ext>
            </a:extLst>
          </p:cNvPr>
          <p:cNvSpPr txBox="1"/>
          <p:nvPr/>
        </p:nvSpPr>
        <p:spPr>
          <a:xfrm>
            <a:off x="5915174" y="4249213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01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71D91EA-DA90-489A-AE1F-8E8A8B5E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08" y="0"/>
            <a:ext cx="6017746" cy="4619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0208FB-751B-4D7E-B7BD-E81374B71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77238"/>
            <a:ext cx="5684520" cy="4392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C4BFF1-51DD-426C-B844-8A3CF3231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08" y="4683053"/>
            <a:ext cx="5684521" cy="43498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55555C-318D-4CDC-BA27-F795A5275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4520" cy="424436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22F998-A31F-4C3F-A27E-7C5413E1B0C6}"/>
              </a:ext>
            </a:extLst>
          </p:cNvPr>
          <p:cNvSpPr txBox="1"/>
          <p:nvPr/>
        </p:nvSpPr>
        <p:spPr>
          <a:xfrm>
            <a:off x="-11459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241317-2A2D-45FD-A8B0-350DB61324C2}"/>
              </a:ext>
            </a:extLst>
          </p:cNvPr>
          <p:cNvSpPr txBox="1"/>
          <p:nvPr/>
        </p:nvSpPr>
        <p:spPr>
          <a:xfrm>
            <a:off x="5750708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2FF4EC-215C-45FA-8121-F091C75C5319}"/>
              </a:ext>
            </a:extLst>
          </p:cNvPr>
          <p:cNvSpPr txBox="1"/>
          <p:nvPr/>
        </p:nvSpPr>
        <p:spPr>
          <a:xfrm>
            <a:off x="-15713" y="4736895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08A8BA-DFFF-40AC-BD01-D684E70325D4}"/>
              </a:ext>
            </a:extLst>
          </p:cNvPr>
          <p:cNvSpPr txBox="1"/>
          <p:nvPr/>
        </p:nvSpPr>
        <p:spPr>
          <a:xfrm>
            <a:off x="5671334" y="4736893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196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73112-ACE5-4940-B8A2-3025351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2425"/>
            <a:ext cx="5648325" cy="40671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(qc2) [yongxin@meta:~/KneadData]$zcat seq/C2_1.fq.gz|head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@SRR3586062.883556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CTTGGGGCTGCTGAGCTTCATGCTCCCCTCCTGCCTCAAGGACAATAAGGAGATCTTCG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CCCFFFFFHHHHHIJJJJJJJIJIJJJJGIJDGIJEIIJIJJJJJJJJIJJJJIJJIJJ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@SRR3586062.3376311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GACGGTGTCCTCAGGACCCTTCAGTGCCTTCATGATCTGCTCAGAGGTGATGGAGTCAC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@@@DDDDAFF?DF;EH+ACHIIICHDEHGIGBFE@GCGDGG?D?G@BGHG@FHCGC;CC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@SRR3586062.3139527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CCTCTATTTCCAACTTGGTCATTTCTCTCTACATATGAAAATGAATTTACACATAAAAT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(qc2) [yongxin@meta:~/KneadData]$zcat seq/C2_2.fq.gz|head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@SRR3586062.883556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AAGCCAGGACCCGAGTAGTCTCGGCCAGCATAGTACTCCATACGCCAGCCCTTGGGCGC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CCCFFFFFHHHHHJJHIJEHIJJHIIIIIIJJJHIJGIJIGIJJJJGGCHFEGCHGHGF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@SRR3586062.3376311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TGGCGTGCAGTTCAATACCCTCCTCGACACCGTCGTCGTCGTGCGTGTCATCGAGGGTG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=8+=?=)0&lt;+CDDEAEEA&lt;C&gt;FD&gt;F&lt;EEDADDBD)@DA7BADDD8CDA(7.;@A@@&gt;=;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@SRR3586062.3139527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ATTAATTTATTTTTATATTTACTTAGAATCTTTGGAAGAAAAAAATAATTACTTAGGAG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F8E68E-9BF5-444F-8831-3905FB2CC6B7}"/>
              </a:ext>
            </a:extLst>
          </p:cNvPr>
          <p:cNvSpPr txBox="1">
            <a:spLocks/>
          </p:cNvSpPr>
          <p:nvPr/>
        </p:nvSpPr>
        <p:spPr>
          <a:xfrm>
            <a:off x="5731658" y="352425"/>
            <a:ext cx="5648325" cy="406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(qc2) [yongxin@meta:~/KneadData]$head seq/C2_1.fq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@SRR3586062.883556\1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CTTGGGGCTGCTGAGCTTCATGCTCCCCTCCTGCCTCAAGGACAATAAGGAGATCTTCG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CCCFFFFFHHHHHIJJJJJJJIJIJJJJGIJDGIJEIIJIJJJJJJJJIJJJJIJJIJJ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@SRR3586062.3376311\1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GACGGTGTCCTCAGGACCCTTCAGTGCCTTCATGATCTGCTCAGAGGTGATGGAGTCAC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@@@DDDDAFF?DF;EH+ACHIIICHDEHGIGBFE@GCGDGG?D?G@BGHG@FHCGC;CC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@SRR3586062.3139527\1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CCTCTATTTCCAACTTGGTCATTTCTCTCTACATATGAAAATGAATTTACACATAAAAT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(qc2) [yongxin@meta:~/KneadData]$head seq/C2_2.fq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@SRR3586062.883556\2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AAGCCAGGACCCGAGTAGTCTCGGCCAGCATAGTACTCCATACGCCAGCCCTTGGGCGC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CCCFFFFFHHHHHJJHIJEHIJJHIIIIIIJJJHIJGIJIGIJJJJGGCHFEGCHGHGF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@SRR3586062.3376311\2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TGGCGTGCAGTTCAATACCCTCCTCGACACCGTCGTCGTCGTGCGTGTCATCGAGGGTG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=8+=?=)0&lt;+CDDEAEEA&lt;C&gt;FD&gt;F&lt;EEDADDBD)@DA7BADDD8CDA(7.;@A@@&gt;=;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@SRR3586062.3139527\2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ATTAATTTATTTTTATATTTACTTAGAATCTTTGGAAGAAAAAAATAATTACTTAGGAG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C8419-209C-4B2B-9B39-81CA0C92E01E}"/>
              </a:ext>
            </a:extLst>
          </p:cNvPr>
          <p:cNvSpPr txBox="1"/>
          <p:nvPr/>
        </p:nvSpPr>
        <p:spPr>
          <a:xfrm>
            <a:off x="-11459" y="0"/>
            <a:ext cx="53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A. NCBI SRA sequence IDs are duplicated 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5E2FD-BB75-4C14-A3C7-E0BF1817BA2D}"/>
              </a:ext>
            </a:extLst>
          </p:cNvPr>
          <p:cNvSpPr txBox="1"/>
          <p:nvPr/>
        </p:nvSpPr>
        <p:spPr>
          <a:xfrm>
            <a:off x="5731658" y="0"/>
            <a:ext cx="54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B. Modified NCBI SRA sequence IDs are unique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780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7909-47E8-4834-909E-18611D1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KneadData</a:t>
            </a:r>
            <a:r>
              <a:rPr lang="zh-CN" altLang="en-US" dirty="0"/>
              <a:t>质控关键步骤统计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2471162A-CFBA-4B19-83AF-C71AC9DC60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62400" y="3483134"/>
          <a:ext cx="4267200" cy="1036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66912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0460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4646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25810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1819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1304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5857480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Sample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raw 1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raw 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trimmed 1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trimmed 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final 1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final 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5502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65316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65316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64876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64876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4414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C3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48082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48082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30897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30897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3416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C4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50387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50387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29343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29343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1859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C5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75000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60959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60959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57379</a:t>
                      </a:r>
                      <a:endParaRPr lang="zh-CN" sz="10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57379</a:t>
                      </a:r>
                      <a:endParaRPr lang="zh-CN" sz="10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11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F78EC1-318A-4E51-9089-50C111BA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86"/>
            <a:ext cx="5696936" cy="3195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0CAD3-0829-4E8B-A056-A22EE070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09" y="1"/>
            <a:ext cx="6048472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454359-A484-4E2E-9646-33BB9D8F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3" y="3593894"/>
            <a:ext cx="5766421" cy="32509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FD2B0-0760-46D4-AA18-4809EAFC3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09" y="3415852"/>
            <a:ext cx="6048472" cy="34249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0D4337-5783-4314-8265-51F924AE0058}"/>
              </a:ext>
            </a:extLst>
          </p:cNvPr>
          <p:cNvSpPr txBox="1"/>
          <p:nvPr/>
        </p:nvSpPr>
        <p:spPr>
          <a:xfrm>
            <a:off x="-11459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18173A-8693-4AE1-9DC3-AF08A0F989F5}"/>
              </a:ext>
            </a:extLst>
          </p:cNvPr>
          <p:cNvSpPr txBox="1"/>
          <p:nvPr/>
        </p:nvSpPr>
        <p:spPr>
          <a:xfrm>
            <a:off x="5671334" y="0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9EC276-10A4-4199-A4AA-0A6EA3EFFE7D}"/>
              </a:ext>
            </a:extLst>
          </p:cNvPr>
          <p:cNvSpPr txBox="1"/>
          <p:nvPr/>
        </p:nvSpPr>
        <p:spPr>
          <a:xfrm>
            <a:off x="-15713" y="3593895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781BA2-8825-4616-B4FF-DCD5883D8284}"/>
              </a:ext>
            </a:extLst>
          </p:cNvPr>
          <p:cNvSpPr txBox="1"/>
          <p:nvPr/>
        </p:nvSpPr>
        <p:spPr>
          <a:xfrm>
            <a:off x="5671334" y="3593893"/>
            <a:ext cx="3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766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282</Words>
  <Application>Microsoft Office PowerPoint</Application>
  <PresentationFormat>宽屏</PresentationFormat>
  <Paragraphs>96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</vt:lpstr>
      <vt:lpstr>Courier New</vt:lpstr>
      <vt:lpstr>Office 主题​​</vt:lpstr>
      <vt:lpstr>PowerPoint 演示文稿</vt:lpstr>
      <vt:lpstr>PowerPoint 演示文稿</vt:lpstr>
      <vt:lpstr>PowerPoint 演示文稿</vt:lpstr>
      <vt:lpstr>KneadData质控关键步骤统计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Yong-Xin</dc:creator>
  <cp:lastModifiedBy>Liu Yong-Xin</cp:lastModifiedBy>
  <cp:revision>12</cp:revision>
  <dcterms:created xsi:type="dcterms:W3CDTF">2020-07-11T11:20:30Z</dcterms:created>
  <dcterms:modified xsi:type="dcterms:W3CDTF">2020-07-11T16:45:53Z</dcterms:modified>
</cp:coreProperties>
</file>