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8/30/2016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8/30/2016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August </a:t>
            </a:r>
            <a:r>
              <a:rPr lang="en-US" dirty="0" smtClean="0"/>
              <a:t>30</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a:t>Discuss activities for ONF MWD post-day on Friday 9 September</a:t>
            </a:r>
            <a:endParaRPr lang="en-US" dirty="0"/>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11066</TotalTime>
  <Words>184</Words>
  <Application>Microsoft Office PowerPoint</Application>
  <PresentationFormat>On-screen Show (4:3)</PresentationFormat>
  <Paragraphs>17</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254</cp:revision>
  <cp:lastPrinted>2015-02-05T23:24:16Z</cp:lastPrinted>
  <dcterms:created xsi:type="dcterms:W3CDTF">2013-04-17T18:00:25Z</dcterms:created>
  <dcterms:modified xsi:type="dcterms:W3CDTF">2016-08-30T16:50:49Z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