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9"/>
  </p:notesMasterIdLst>
  <p:handoutMasterIdLst>
    <p:handoutMasterId r:id="rId10"/>
  </p:handoutMasterIdLst>
  <p:sldIdLst>
    <p:sldId id="268" r:id="rId3"/>
    <p:sldId id="287" r:id="rId4"/>
    <p:sldId id="269" r:id="rId5"/>
    <p:sldId id="282" r:id="rId6"/>
    <p:sldId id="289" r:id="rId7"/>
    <p:sldId id="290" r:id="rId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6/13/2016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6/13/2016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May </a:t>
            </a:r>
            <a:r>
              <a:rPr lang="en-US" dirty="0" smtClean="0"/>
              <a:t>31</a:t>
            </a:r>
            <a:r>
              <a:rPr lang="en-US" dirty="0" smtClean="0"/>
              <a:t>,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Relationship with other groups</a:t>
            </a:r>
            <a:endParaRPr lang="en-US" dirty="0" smtClean="0"/>
          </a:p>
          <a:p>
            <a:r>
              <a:rPr lang="en-US" dirty="0" smtClean="0"/>
              <a:t>Concrete next steps on annotations and runtime API</a:t>
            </a:r>
            <a:endParaRPr lang="en-US" dirty="0" smtClean="0"/>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527400" y="2286000"/>
            <a:ext cx="8610600" cy="3200400"/>
          </a:xfrm>
        </p:spPr>
        <p:txBody>
          <a:bodyPr>
            <a:normAutofit/>
          </a:bodyPr>
          <a:lstStyle/>
          <a:p>
            <a:r>
              <a:rPr lang="en-US" dirty="0" smtClean="0"/>
              <a:t>[Rolled forward]  Establish issues tracker on </a:t>
            </a:r>
            <a:r>
              <a:rPr lang="en-US" dirty="0" err="1" smtClean="0"/>
              <a:t>GitHub</a:t>
            </a:r>
            <a:r>
              <a:rPr lang="en-US" dirty="0" smtClean="0"/>
              <a:t> for BIR to-do list</a:t>
            </a:r>
          </a:p>
          <a:p>
            <a:pPr lvl="1"/>
            <a:r>
              <a:rPr lang="en-US" dirty="0" smtClean="0"/>
              <a:t>Gordon Brebner</a:t>
            </a:r>
          </a:p>
          <a:p>
            <a:endParaRPr lang="en-US" dirty="0" smtClean="0"/>
          </a:p>
          <a:p>
            <a:r>
              <a:rPr lang="en-US" dirty="0" smtClean="0"/>
              <a:t>[Rolled forward]  Circulate slides from </a:t>
            </a:r>
            <a:r>
              <a:rPr lang="en-US" dirty="0" err="1" smtClean="0"/>
              <a:t>Netronome</a:t>
            </a:r>
            <a:r>
              <a:rPr lang="en-US" dirty="0" smtClean="0"/>
              <a:t> show ‘n’ tell</a:t>
            </a:r>
          </a:p>
          <a:p>
            <a:pPr lvl="1"/>
            <a:r>
              <a:rPr lang="en-US" dirty="0" smtClean="0"/>
              <a:t>David George and Johann </a:t>
            </a:r>
            <a:r>
              <a:rPr lang="en-US" dirty="0" err="1" smtClean="0"/>
              <a:t>Tonsing</a:t>
            </a:r>
            <a:endParaRPr lang="en-US" dirty="0" smtClean="0"/>
          </a:p>
          <a:p>
            <a:endParaRPr lang="en-US" dirty="0" smtClean="0"/>
          </a:p>
          <a:p>
            <a:r>
              <a:rPr lang="en-US" dirty="0" smtClean="0"/>
              <a:t>[Rolled forward]  Circulate </a:t>
            </a:r>
            <a:r>
              <a:rPr lang="en-US" dirty="0"/>
              <a:t>slides from </a:t>
            </a:r>
            <a:r>
              <a:rPr lang="en-US" dirty="0" smtClean="0"/>
              <a:t>ODWG presentation on 24 March</a:t>
            </a:r>
            <a:endParaRPr lang="en-US" dirty="0"/>
          </a:p>
          <a:p>
            <a:pPr lvl="1"/>
            <a:r>
              <a:rPr lang="en-US" dirty="0" smtClean="0"/>
              <a:t>Johann </a:t>
            </a:r>
            <a:r>
              <a:rPr lang="en-US" dirty="0" err="1"/>
              <a:t>Tonsing</a:t>
            </a:r>
            <a:endParaRPr lang="en-US" dirty="0"/>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Relationship with other groups</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355816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Concrete next steps on annotations and runtime API</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6</a:t>
            </a:fld>
            <a:endParaRPr lang="en-US" dirty="0"/>
          </a:p>
        </p:txBody>
      </p:sp>
    </p:spTree>
    <p:extLst>
      <p:ext uri="{BB962C8B-B14F-4D97-AF65-F5344CB8AC3E}">
        <p14:creationId xmlns:p14="http://schemas.microsoft.com/office/powerpoint/2010/main" val="105654268"/>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11058</TotalTime>
  <Words>253</Words>
  <Application>Microsoft Office PowerPoint</Application>
  <PresentationFormat>On-screen Show (4:3)</PresentationFormat>
  <Paragraphs>33</Paragraphs>
  <Slides>6</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Relationship with other groups</vt:lpstr>
      <vt:lpstr>Concrete next steps on annotations and runtime API</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249</cp:revision>
  <cp:lastPrinted>2015-02-05T23:24:16Z</cp:lastPrinted>
  <dcterms:created xsi:type="dcterms:W3CDTF">2013-04-17T18:00:25Z</dcterms:created>
  <dcterms:modified xsi:type="dcterms:W3CDTF">2016-06-13T20:47:32Z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dd9efbcc-9160-4d3c-b01d-0faffc2790c1</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