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9"/>
            <a:ext cx="7773293" cy="1470049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43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0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 algn="ctr">
              <a:buNone/>
              <a:defRPr sz="2600">
                <a:solidFill>
                  <a:srgbClr val="00397B"/>
                </a:solidFill>
              </a:defRPr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4640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26954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071563"/>
            <a:ext cx="2057176" cy="5054202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9"/>
            <a:ext cx="6064374" cy="5851177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8918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6474768"/>
            <a:ext cx="289560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 smtClean="0"/>
              <a:t>© Open Networking Foundation</a:t>
            </a:r>
            <a:endParaRPr lang="en-US" sz="9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2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2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9" tIns="32139" rIns="64279" bIns="32139" anchor="t"/>
          <a:lstStyle>
            <a:lvl1pPr algn="l">
              <a:defRPr sz="2800" b="1" cap="all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500">
                <a:solidFill>
                  <a:srgbClr val="00397B"/>
                </a:solidFill>
              </a:defRPr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4288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157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746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5136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15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2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9"/>
            <a:ext cx="3008189" cy="469031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5042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5"/>
            <a:ext cx="5486177" cy="567034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1"/>
            <a:ext cx="5486177" cy="4114354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6017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9773" y="212080"/>
            <a:ext cx="2178844" cy="8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6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4931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397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863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328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794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186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580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973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367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OF-PI Forwarding Abstract Model &amp; IR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Haoyu Song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Forwarding Abstract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 Model is a good abstract model</a:t>
            </a:r>
          </a:p>
          <a:p>
            <a:pPr lvl="1"/>
            <a:r>
              <a:rPr lang="en-US" sz="1800" dirty="0" smtClean="0"/>
              <a:t>Easy for hardware-based platform mapping</a:t>
            </a:r>
          </a:p>
          <a:p>
            <a:pPr lvl="2"/>
            <a:r>
              <a:rPr lang="en-US" sz="1600" dirty="0" smtClean="0"/>
              <a:t>Pipeline, distributed memory </a:t>
            </a:r>
          </a:p>
          <a:p>
            <a:pPr lvl="2"/>
            <a:r>
              <a:rPr lang="en-US" sz="1600" dirty="0" smtClean="0"/>
              <a:t>Process engine + search engine</a:t>
            </a:r>
          </a:p>
          <a:p>
            <a:pPr lvl="1"/>
            <a:r>
              <a:rPr lang="en-US" sz="1800" dirty="0" smtClean="0"/>
              <a:t>Easy for software-based implementation</a:t>
            </a:r>
          </a:p>
          <a:p>
            <a:r>
              <a:rPr lang="en-US" sz="2400" dirty="0" smtClean="0"/>
              <a:t>A standalone parser module should not stand outside of the MAT model</a:t>
            </a:r>
          </a:p>
          <a:p>
            <a:pPr lvl="1"/>
            <a:r>
              <a:rPr lang="en-US" sz="1800" dirty="0" smtClean="0"/>
              <a:t>A parser is really just a physical implementation</a:t>
            </a:r>
          </a:p>
          <a:p>
            <a:pPr lvl="2"/>
            <a:r>
              <a:rPr lang="en-US" sz="1600" dirty="0" smtClean="0"/>
              <a:t>There could be not a front parser at all if parsing &amp; processing are mixed together  </a:t>
            </a:r>
          </a:p>
          <a:p>
            <a:pPr lvl="1"/>
            <a:r>
              <a:rPr lang="en-US" sz="1800" dirty="0" smtClean="0"/>
              <a:t>Suggest to remove it from the abstract model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to Support a Front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is packet processing! Why pick it out?</a:t>
            </a:r>
          </a:p>
          <a:p>
            <a:pPr lvl="1"/>
            <a:r>
              <a:rPr lang="en-US" dirty="0" smtClean="0"/>
              <a:t>POF-FIS is sufficient to describe a parser</a:t>
            </a:r>
          </a:p>
          <a:p>
            <a:pPr lvl="2"/>
            <a:r>
              <a:rPr lang="en-US" dirty="0" smtClean="0"/>
              <a:t>“if/else” instructions or even lookup tables can be used</a:t>
            </a:r>
          </a:p>
          <a:p>
            <a:pPr lvl="2"/>
            <a:r>
              <a:rPr lang="en-US" dirty="0" smtClean="0"/>
              <a:t>Parsed header can be explicitly written into metadata</a:t>
            </a:r>
          </a:p>
          <a:p>
            <a:pPr lvl="1"/>
            <a:r>
              <a:rPr lang="en-US" dirty="0" smtClean="0"/>
              <a:t>If a physical front parser is needed, it can be modeled as the action function of the Table 0 (i.e. the interface table)</a:t>
            </a:r>
          </a:p>
          <a:p>
            <a:pPr lvl="2"/>
            <a:r>
              <a:rPr lang="en-US" dirty="0" smtClean="0"/>
              <a:t>Interface table contains info for all physical port and logical ports</a:t>
            </a:r>
          </a:p>
          <a:p>
            <a:pPr lvl="3"/>
            <a:r>
              <a:rPr lang="en-US" dirty="0" smtClean="0"/>
              <a:t>Easy to handle reparsing with context</a:t>
            </a:r>
          </a:p>
          <a:p>
            <a:r>
              <a:rPr lang="en-US" dirty="0" smtClean="0"/>
              <a:t>Disadvantage of this approach</a:t>
            </a:r>
          </a:p>
          <a:p>
            <a:pPr lvl="1"/>
            <a:r>
              <a:rPr lang="en-US" dirty="0" smtClean="0"/>
              <a:t>High level programming in this style may lead to inefficient implementation on software-based platforms</a:t>
            </a:r>
          </a:p>
          <a:p>
            <a:pPr lvl="2"/>
            <a:r>
              <a:rPr lang="en-US" dirty="0" smtClean="0"/>
              <a:t>Strong implication on the actual implementation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Way to Support a Front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normal MAT pipeline with the necessary parsing embedded in main control program</a:t>
            </a:r>
          </a:p>
          <a:p>
            <a:pPr lvl="1"/>
            <a:r>
              <a:rPr lang="en-US" dirty="0" smtClean="0"/>
              <a:t>If a physical front parser is needed, the compiler can extract it from the main control program</a:t>
            </a:r>
          </a:p>
          <a:p>
            <a:pPr lvl="2"/>
            <a:r>
              <a:rPr lang="en-US" dirty="0" smtClean="0"/>
              <a:t>May need more specific instruction such as “extract” </a:t>
            </a:r>
          </a:p>
          <a:p>
            <a:pPr lvl="1"/>
            <a:r>
              <a:rPr lang="en-US" dirty="0" smtClean="0"/>
              <a:t>If incremental parsing is preferred, the compiler can merge it into table actions</a:t>
            </a:r>
          </a:p>
          <a:p>
            <a:r>
              <a:rPr lang="en-US" dirty="0" smtClean="0"/>
              <a:t>Advantage of this approach</a:t>
            </a:r>
          </a:p>
          <a:p>
            <a:pPr lvl="1"/>
            <a:r>
              <a:rPr lang="en-US" dirty="0" smtClean="0"/>
              <a:t>Portable high level program for all target platforms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note: read/write metadata should be abstracted using just names but not {offset, length}. The actual metadata management is the work of the target-specific compiler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8707" cy="4525118"/>
          </a:xfrm>
        </p:spPr>
        <p:txBody>
          <a:bodyPr/>
          <a:lstStyle/>
          <a:p>
            <a:r>
              <a:rPr lang="en-US" dirty="0" smtClean="0"/>
              <a:t>(Required) Tables</a:t>
            </a:r>
          </a:p>
          <a:p>
            <a:pPr lvl="1"/>
            <a:r>
              <a:rPr lang="en-US" dirty="0" smtClean="0"/>
              <a:t>(required) table type</a:t>
            </a:r>
          </a:p>
          <a:p>
            <a:pPr lvl="1"/>
            <a:r>
              <a:rPr lang="en-US" dirty="0" smtClean="0"/>
              <a:t>(required) key type and key fields (logical tables &amp; physical table mapping)</a:t>
            </a:r>
          </a:p>
          <a:p>
            <a:pPr lvl="1"/>
            <a:r>
              <a:rPr lang="en-US" dirty="0" smtClean="0"/>
              <a:t>(optional) table size</a:t>
            </a:r>
          </a:p>
          <a:p>
            <a:pPr lvl="1"/>
            <a:r>
              <a:rPr lang="en-US" dirty="0" smtClean="0"/>
              <a:t>(optional) parameters used by actions</a:t>
            </a:r>
          </a:p>
          <a:p>
            <a:pPr lvl="1"/>
            <a:r>
              <a:rPr lang="en-US" dirty="0" smtClean="0"/>
              <a:t>(optional) list of supported actions </a:t>
            </a:r>
          </a:p>
          <a:p>
            <a:r>
              <a:rPr lang="en-US" dirty="0" smtClean="0"/>
              <a:t>(Required) Actions </a:t>
            </a:r>
          </a:p>
          <a:p>
            <a:pPr lvl="1"/>
            <a:r>
              <a:rPr lang="en-US" dirty="0" smtClean="0"/>
              <a:t>Programmed in POF-FIS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) Parsing graph</a:t>
            </a:r>
          </a:p>
          <a:p>
            <a:pPr lvl="1"/>
            <a:r>
              <a:rPr lang="en-US" dirty="0" smtClean="0"/>
              <a:t>Only if a front parser is desired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) Table dependency graph</a:t>
            </a:r>
          </a:p>
          <a:p>
            <a:pPr lvl="1"/>
            <a:r>
              <a:rPr lang="en-US" dirty="0" smtClean="0"/>
              <a:t>Only if hardware pipeline mapping is needed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in Abstract Model &amp;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Operable objects (writable) </a:t>
            </a:r>
          </a:p>
          <a:p>
            <a:pPr lvl="1"/>
            <a:r>
              <a:rPr lang="en-US" dirty="0" smtClean="0"/>
              <a:t>Table &amp; Table entry</a:t>
            </a:r>
          </a:p>
          <a:p>
            <a:pPr lvl="1"/>
            <a:r>
              <a:rPr lang="en-US" dirty="0" smtClean="0"/>
              <a:t>Packet data (no need to distinguish header and payload in OF-PI)</a:t>
            </a:r>
          </a:p>
          <a:p>
            <a:pPr lvl="1"/>
            <a:r>
              <a:rPr lang="en-US" dirty="0" smtClean="0"/>
              <a:t>Packet Metadata</a:t>
            </a:r>
          </a:p>
          <a:p>
            <a:pPr lvl="2"/>
            <a:r>
              <a:rPr lang="en-US" dirty="0" smtClean="0"/>
              <a:t>Per packet registers</a:t>
            </a:r>
          </a:p>
          <a:p>
            <a:pPr lvl="1"/>
            <a:r>
              <a:rPr lang="en-US" dirty="0" smtClean="0"/>
              <a:t>Flow Metadata (counter, meter, and other global resources)</a:t>
            </a:r>
          </a:p>
          <a:p>
            <a:pPr lvl="2"/>
            <a:r>
              <a:rPr lang="en-US" dirty="0" smtClean="0"/>
              <a:t>Per flow registers</a:t>
            </a:r>
          </a:p>
          <a:p>
            <a:pPr lvl="1"/>
            <a:r>
              <a:rPr lang="en-US" dirty="0" smtClean="0"/>
              <a:t>Timers</a:t>
            </a:r>
          </a:p>
          <a:p>
            <a:r>
              <a:rPr lang="en-US" dirty="0" smtClean="0"/>
              <a:t>Non-operable objects (read only)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Queue/buffer (can this be abstracted as virtual port?)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Autonomous function (can this be abstracted as virtual port?)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Really Simple Abstract Forwarding Model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647" y="3505201"/>
            <a:ext cx="8228707" cy="2819399"/>
          </a:xfrm>
        </p:spPr>
        <p:txBody>
          <a:bodyPr/>
          <a:lstStyle/>
          <a:p>
            <a:r>
              <a:rPr lang="en-US" dirty="0" smtClean="0"/>
              <a:t>Ports can be physical or virtual ports</a:t>
            </a:r>
          </a:p>
          <a:p>
            <a:pPr lvl="1"/>
            <a:r>
              <a:rPr lang="en-US" dirty="0" smtClean="0"/>
              <a:t>Including queue/buffer, switch fabric, controller, clone re-entry, recirculation, autonomous function </a:t>
            </a:r>
          </a:p>
          <a:p>
            <a:r>
              <a:rPr lang="en-US" dirty="0" smtClean="0"/>
              <a:t>Action block is the major programming point</a:t>
            </a:r>
          </a:p>
          <a:p>
            <a:pPr lvl="1"/>
            <a:r>
              <a:rPr lang="en-US" dirty="0" smtClean="0"/>
              <a:t>Can derive parser using one of the two approaches</a:t>
            </a:r>
          </a:p>
          <a:p>
            <a:pPr lvl="1"/>
            <a:r>
              <a:rPr lang="en-US" dirty="0" smtClean="0"/>
              <a:t>Can infer table dependency</a:t>
            </a:r>
          </a:p>
          <a:p>
            <a:r>
              <a:rPr lang="en-US" smtClean="0"/>
              <a:t>This model </a:t>
            </a:r>
            <a:r>
              <a:rPr lang="en-US" dirty="0" smtClean="0"/>
              <a:t>is always for just a single packet</a:t>
            </a:r>
          </a:p>
          <a:p>
            <a:pPr lvl="1"/>
            <a:r>
              <a:rPr lang="en-US" dirty="0" smtClean="0"/>
              <a:t>Cloned packets need to be submitted to some “port”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66800" y="1905000"/>
            <a:ext cx="6172200" cy="1530350"/>
            <a:chOff x="914400" y="1974850"/>
            <a:chExt cx="6400800" cy="160655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914400" y="2362200"/>
              <a:ext cx="914400" cy="838200"/>
            </a:xfrm>
            <a:prstGeom prst="round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rPr>
                <a:t>In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rPr>
                <a:t>Ports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743200" y="1981200"/>
              <a:ext cx="914400" cy="1600200"/>
            </a:xfrm>
            <a:prstGeom prst="round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rPr>
                <a:t>Tables 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572000" y="1981200"/>
              <a:ext cx="914400" cy="1600200"/>
            </a:xfrm>
            <a:prstGeom prst="round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rPr>
                <a:t>Actions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400800" y="2362200"/>
              <a:ext cx="914400" cy="838200"/>
            </a:xfrm>
            <a:prstGeom prst="round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rPr>
                <a:t>Out Ports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 bwMode="auto">
            <a:xfrm>
              <a:off x="1828800" y="2781300"/>
              <a:ext cx="914400" cy="0"/>
            </a:xfrm>
            <a:prstGeom prst="straightConnector1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 bwMode="auto">
            <a:xfrm>
              <a:off x="3657600" y="2781300"/>
              <a:ext cx="914400" cy="0"/>
            </a:xfrm>
            <a:prstGeom prst="straightConnector1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 bwMode="auto">
            <a:xfrm>
              <a:off x="5486400" y="2781300"/>
              <a:ext cx="914400" cy="0"/>
            </a:xfrm>
            <a:prstGeom prst="straightConnector1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6" idx="0"/>
              <a:endCxn id="5" idx="0"/>
            </p:cNvCxnSpPr>
            <p:nvPr/>
          </p:nvCxnSpPr>
          <p:spPr bwMode="auto">
            <a:xfrm rot="16200000" flipV="1">
              <a:off x="4114800" y="1066800"/>
              <a:ext cx="12700" cy="1828800"/>
            </a:xfrm>
            <a:prstGeom prst="bentConnector3">
              <a:avLst>
                <a:gd name="adj1" fmla="val 3924592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Bullets">
  <a:themeElements>
    <a:clrScheme name="ONF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Plenary_Presentation_Template.00</Template>
  <TotalTime>338</TotalTime>
  <Words>529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1_Title &amp; Bullets</vt:lpstr>
      <vt:lpstr>About OF-PI Forwarding Abstract Model &amp; IR Support</vt:lpstr>
      <vt:lpstr>Overall Forwarding Abstract Model</vt:lpstr>
      <vt:lpstr>One Way to Support a Front Parser</vt:lpstr>
      <vt:lpstr>Second Way to Support a Front Parser</vt:lpstr>
      <vt:lpstr>Components in IR</vt:lpstr>
      <vt:lpstr>Objects in Abstract Model &amp; IR</vt:lpstr>
      <vt:lpstr>A Really Simple Abstract Forwarding Model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Haoyu song</dc:creator>
  <cp:lastModifiedBy>Haoyu Song</cp:lastModifiedBy>
  <cp:revision>16</cp:revision>
  <dcterms:created xsi:type="dcterms:W3CDTF">2014-09-24T17:21:54Z</dcterms:created>
  <dcterms:modified xsi:type="dcterms:W3CDTF">2014-10-15T17:12:42Z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1412618267</vt:lpwstr>
  </property>
</Properties>
</file>