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88" r:id="rId5"/>
    <p:sldId id="269" r:id="rId6"/>
    <p:sldId id="282"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93" d="100"/>
          <a:sy n="93" d="100"/>
        </p:scale>
        <p:origin x="2082"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5/25/2015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5/25/2015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May </a:t>
            </a:r>
            <a:r>
              <a:rPr lang="en-US" dirty="0" smtClean="0"/>
              <a:t>26</a:t>
            </a:r>
            <a:r>
              <a:rPr lang="en-US" dirty="0" smtClean="0"/>
              <a:t>,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141313"/>
                </a:solidFill>
              </a:rPr>
              <a:t>OpenSourceSDN</a:t>
            </a:r>
            <a:r>
              <a:rPr lang="en-US" dirty="0">
                <a:solidFill>
                  <a:srgbClr val="141313"/>
                </a:solidFill>
              </a:rPr>
              <a:t> Meeting or Open Source SDN software development meeting</a:t>
            </a:r>
            <a:br>
              <a:rPr lang="en-US" dirty="0">
                <a:solidFill>
                  <a:srgbClr val="141313"/>
                </a:solidFill>
              </a:rPr>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a:xfrm>
            <a:off x="457200" y="1295400"/>
            <a:ext cx="8229600" cy="4876800"/>
          </a:xfrm>
        </p:spPr>
        <p:txBody>
          <a:bodyPr>
            <a:normAutofit lnSpcReduction="10000"/>
          </a:bodyPr>
          <a:lstStyle/>
          <a:p>
            <a:pPr>
              <a:buClrTx/>
            </a:pPr>
            <a:r>
              <a:rPr lang="en-US" dirty="0">
                <a:solidFill>
                  <a:srgbClr val="141313"/>
                </a:solidFill>
              </a:rPr>
              <a:t>Completely open to all participants</a:t>
            </a:r>
          </a:p>
          <a:p>
            <a:pPr>
              <a:buClrTx/>
            </a:pPr>
            <a:r>
              <a:rPr lang="en-US" dirty="0">
                <a:solidFill>
                  <a:srgbClr val="141313"/>
                </a:solidFill>
              </a:rPr>
              <a:t>Antitrust guidelines apply (all meetings are bound by anti-trust rules; in other words, it’s always illegal to break antitrust laws, no matter what meeting you are hosting)</a:t>
            </a:r>
          </a:p>
          <a:p>
            <a:pPr>
              <a:buClrTx/>
            </a:pPr>
            <a:r>
              <a:rPr lang="en-US" dirty="0">
                <a:solidFill>
                  <a:srgbClr val="141313"/>
                </a:solidFill>
              </a:rPr>
              <a:t>These software meetings can be scheduled with ONF tools (WebEx &amp; conference calls), but should be indicated on calendars as “Open Source SDN Meeting</a:t>
            </a:r>
            <a:r>
              <a:rPr lang="en-US" dirty="0" smtClean="0">
                <a:solidFill>
                  <a:srgbClr val="141313"/>
                </a:solidFill>
              </a:rPr>
              <a:t>.</a:t>
            </a:r>
          </a:p>
          <a:p>
            <a:pPr>
              <a:buClrTx/>
            </a:pPr>
            <a:r>
              <a:rPr lang="en-US" dirty="0" smtClean="0">
                <a:solidFill>
                  <a:srgbClr val="141313"/>
                </a:solidFill>
              </a:rPr>
              <a:t>License </a:t>
            </a:r>
            <a:r>
              <a:rPr lang="en-US" dirty="0">
                <a:solidFill>
                  <a:srgbClr val="141313"/>
                </a:solidFill>
              </a:rPr>
              <a:t>of software is guided by Apache 2.0, but all discussions are free and clear without any IPR protection at all. </a:t>
            </a:r>
          </a:p>
          <a:p>
            <a:pPr>
              <a:buClrTx/>
            </a:pPr>
            <a:r>
              <a:rPr lang="en-US" dirty="0">
                <a:solidFill>
                  <a:srgbClr val="141313"/>
                </a:solidFill>
              </a:rPr>
              <a:t>Conclusion: If you have an idea, concept, or code that you want to protect with another IP scheme different from “completely open to the world”, please do not submit the software or any other comments or documentation, since they will be free for anyone (ONF member or not) to use, publish, etc., without any licensing obligations to you</a:t>
            </a:r>
            <a:r>
              <a:rPr lang="en-US" dirty="0" smtClean="0">
                <a:solidFill>
                  <a:srgbClr val="141313"/>
                </a:solidFill>
              </a:rPr>
              <a:t>.</a:t>
            </a:r>
            <a:endParaRPr lang="en-US" dirty="0">
              <a:solidFill>
                <a:srgbClr val="141313"/>
              </a:solidFill>
            </a:endParaRPr>
          </a:p>
        </p:txBody>
      </p:sp>
    </p:spTree>
    <p:extLst>
      <p:ext uri="{BB962C8B-B14F-4D97-AF65-F5344CB8AC3E}">
        <p14:creationId xmlns:p14="http://schemas.microsoft.com/office/powerpoint/2010/main" val="27243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676400"/>
            <a:ext cx="8229600" cy="42672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Progress </a:t>
            </a:r>
            <a:r>
              <a:rPr lang="en-US" dirty="0"/>
              <a:t>on transition from ONF to OSSDN</a:t>
            </a:r>
          </a:p>
          <a:p>
            <a:endParaRPr lang="en-US" dirty="0" smtClean="0"/>
          </a:p>
          <a:p>
            <a:r>
              <a:rPr lang="en-US" dirty="0" smtClean="0"/>
              <a:t>Discussion </a:t>
            </a:r>
            <a:r>
              <a:rPr lang="en-US" dirty="0"/>
              <a:t>of </a:t>
            </a:r>
            <a:r>
              <a:rPr lang="en-US" dirty="0" err="1"/>
              <a:t>Flowgrammable</a:t>
            </a:r>
            <a:r>
              <a:rPr lang="en-US" dirty="0"/>
              <a:t> approach to symbol/field mapping</a:t>
            </a:r>
          </a:p>
          <a:p>
            <a:r>
              <a:rPr lang="en-US" dirty="0"/>
              <a:t>    -  Jasson Casey</a:t>
            </a:r>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5" name="Content Placeholder 4"/>
          <p:cNvSpPr>
            <a:spLocks noGrp="1"/>
          </p:cNvSpPr>
          <p:nvPr>
            <p:ph idx="1"/>
          </p:nvPr>
        </p:nvSpPr>
        <p:spPr>
          <a:xfrm>
            <a:off x="457200" y="1752600"/>
            <a:ext cx="8229600" cy="3962400"/>
          </a:xfrm>
        </p:spPr>
        <p:txBody>
          <a:bodyPr>
            <a:normAutofit fontScale="92500"/>
          </a:bodyPr>
          <a:lstStyle/>
          <a:p>
            <a:r>
              <a:rPr lang="en-US" dirty="0" smtClean="0"/>
              <a:t>Gordon </a:t>
            </a:r>
            <a:r>
              <a:rPr lang="en-US" dirty="0"/>
              <a:t>Brebner to schedule next meeting (first under </a:t>
            </a:r>
            <a:r>
              <a:rPr lang="en-US" dirty="0" smtClean="0"/>
              <a:t>OSSDN</a:t>
            </a:r>
            <a:r>
              <a:rPr lang="en-US" dirty="0"/>
              <a:t>) for </a:t>
            </a:r>
            <a:r>
              <a:rPr lang="en-US" dirty="0" smtClean="0"/>
              <a:t>Tuesday </a:t>
            </a:r>
            <a:r>
              <a:rPr lang="en-US" dirty="0"/>
              <a:t>12 May, and email both the ONF list and the new </a:t>
            </a:r>
            <a:r>
              <a:rPr lang="en-US" dirty="0" smtClean="0"/>
              <a:t>OSSDN </a:t>
            </a:r>
            <a:r>
              <a:rPr lang="en-US" dirty="0"/>
              <a:t>list re. </a:t>
            </a:r>
            <a:r>
              <a:rPr lang="en-US" dirty="0" smtClean="0"/>
              <a:t>transition</a:t>
            </a:r>
            <a:endParaRPr lang="en-US" dirty="0"/>
          </a:p>
          <a:p>
            <a:endParaRPr lang="en-US" dirty="0" smtClean="0"/>
          </a:p>
          <a:p>
            <a:r>
              <a:rPr lang="en-US" dirty="0" smtClean="0"/>
              <a:t>Gordon </a:t>
            </a:r>
            <a:r>
              <a:rPr lang="en-US" dirty="0"/>
              <a:t>to check with Rick Bauer on archiving of </a:t>
            </a:r>
            <a:r>
              <a:rPr lang="en-US" dirty="0" smtClean="0"/>
              <a:t>OSSDN </a:t>
            </a:r>
            <a:r>
              <a:rPr lang="en-US" dirty="0"/>
              <a:t>mailing </a:t>
            </a:r>
            <a:r>
              <a:rPr lang="en-US" dirty="0" smtClean="0"/>
              <a:t>lists</a:t>
            </a:r>
            <a:endParaRPr lang="en-US" dirty="0"/>
          </a:p>
          <a:p>
            <a:endParaRPr lang="en-US" dirty="0" smtClean="0"/>
          </a:p>
          <a:p>
            <a:r>
              <a:rPr lang="en-US" dirty="0" smtClean="0"/>
              <a:t>Gordon </a:t>
            </a:r>
            <a:r>
              <a:rPr lang="en-US" dirty="0"/>
              <a:t>to check with contributors to past meetings on whether </a:t>
            </a:r>
            <a:r>
              <a:rPr lang="en-US" dirty="0" smtClean="0"/>
              <a:t>their    </a:t>
            </a:r>
            <a:r>
              <a:rPr lang="en-US" dirty="0"/>
              <a:t>material/comments/questions can be transferred to non-ONF </a:t>
            </a:r>
            <a:r>
              <a:rPr lang="en-US" dirty="0" smtClean="0"/>
              <a:t>openness</a:t>
            </a:r>
            <a:endParaRPr lang="en-US" dirty="0"/>
          </a:p>
          <a:p>
            <a:endParaRPr lang="en-US" dirty="0" smtClean="0"/>
          </a:p>
          <a:p>
            <a:r>
              <a:rPr lang="en-US" dirty="0" smtClean="0"/>
              <a:t>Jasson </a:t>
            </a:r>
            <a:r>
              <a:rPr lang="en-US" dirty="0"/>
              <a:t>Casey to present </a:t>
            </a:r>
            <a:r>
              <a:rPr lang="en-US" dirty="0" err="1"/>
              <a:t>Flowgrammable</a:t>
            </a:r>
            <a:r>
              <a:rPr lang="en-US" dirty="0"/>
              <a:t> PIF-related work at next </a:t>
            </a:r>
            <a:r>
              <a:rPr lang="en-US" dirty="0" smtClean="0"/>
              <a:t>meeting</a:t>
            </a:r>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8337</TotalTime>
  <Words>444</Words>
  <Application>Microsoft Office PowerPoint</Application>
  <PresentationFormat>On-screen Show (4:3)</PresentationFormat>
  <Paragraphs>39</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OpenSourceSDN Meeting or Open Source SDN software development meeting </vt:lpstr>
      <vt:lpstr>Today’s PIF agenda</vt:lpstr>
      <vt:lpstr>Actions from last meeting</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137</cp:revision>
  <cp:lastPrinted>2015-02-05T23:24:16Z</cp:lastPrinted>
  <dcterms:created xsi:type="dcterms:W3CDTF">2013-04-17T18:00:25Z</dcterms:created>
  <dcterms:modified xsi:type="dcterms:W3CDTF">2015-05-26T05:46:30Z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