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9"/>
  </p:notesMasterIdLst>
  <p:handoutMasterIdLst>
    <p:handoutMasterId r:id="rId10"/>
  </p:handoutMasterIdLst>
  <p:sldIdLst>
    <p:sldId id="268" r:id="rId3"/>
    <p:sldId id="287" r:id="rId4"/>
    <p:sldId id="288" r:id="rId5"/>
    <p:sldId id="269" r:id="rId6"/>
    <p:sldId id="282" r:id="rId7"/>
    <p:sldId id="289" r:id="rId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93" d="100"/>
          <a:sy n="93" d="100"/>
        </p:scale>
        <p:origin x="2082" y="84"/>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7/6/2015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7/6/2015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5</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2015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2015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July 7, </a:t>
            </a:r>
            <a:r>
              <a:rPr lang="en-US" dirty="0" smtClean="0"/>
              <a:t>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141313"/>
                </a:solidFill>
              </a:rPr>
              <a:t>OpenSourceSDN</a:t>
            </a:r>
            <a:r>
              <a:rPr lang="en-US" dirty="0">
                <a:solidFill>
                  <a:srgbClr val="141313"/>
                </a:solidFill>
              </a:rPr>
              <a:t> Meeting or Open Source SDN software development meeting</a:t>
            </a:r>
            <a:br>
              <a:rPr lang="en-US" dirty="0">
                <a:solidFill>
                  <a:srgbClr val="141313"/>
                </a:solidFill>
              </a:rPr>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4" name="Content Placeholder 3"/>
          <p:cNvSpPr>
            <a:spLocks noGrp="1"/>
          </p:cNvSpPr>
          <p:nvPr>
            <p:ph idx="1"/>
          </p:nvPr>
        </p:nvSpPr>
        <p:spPr>
          <a:xfrm>
            <a:off x="457200" y="1295400"/>
            <a:ext cx="8229600" cy="4876800"/>
          </a:xfrm>
        </p:spPr>
        <p:txBody>
          <a:bodyPr>
            <a:normAutofit lnSpcReduction="10000"/>
          </a:bodyPr>
          <a:lstStyle/>
          <a:p>
            <a:pPr>
              <a:buClrTx/>
            </a:pPr>
            <a:r>
              <a:rPr lang="en-US" dirty="0">
                <a:solidFill>
                  <a:srgbClr val="141313"/>
                </a:solidFill>
              </a:rPr>
              <a:t>Completely open to all participants</a:t>
            </a:r>
          </a:p>
          <a:p>
            <a:pPr>
              <a:buClrTx/>
            </a:pPr>
            <a:r>
              <a:rPr lang="en-US" dirty="0">
                <a:solidFill>
                  <a:srgbClr val="141313"/>
                </a:solidFill>
              </a:rPr>
              <a:t>Antitrust guidelines apply (all meetings are bound by anti-trust rules; in other words, it’s always illegal to break antitrust laws, no matter what meeting you are hosting)</a:t>
            </a:r>
          </a:p>
          <a:p>
            <a:pPr>
              <a:buClrTx/>
            </a:pPr>
            <a:r>
              <a:rPr lang="en-US" dirty="0">
                <a:solidFill>
                  <a:srgbClr val="141313"/>
                </a:solidFill>
              </a:rPr>
              <a:t>These software meetings can be scheduled with ONF tools (WebEx &amp; conference calls), but should be indicated on calendars as “Open Source SDN Meeting</a:t>
            </a:r>
            <a:r>
              <a:rPr lang="en-US" dirty="0" smtClean="0">
                <a:solidFill>
                  <a:srgbClr val="141313"/>
                </a:solidFill>
              </a:rPr>
              <a:t>.</a:t>
            </a:r>
          </a:p>
          <a:p>
            <a:pPr>
              <a:buClrTx/>
            </a:pPr>
            <a:r>
              <a:rPr lang="en-US" dirty="0" smtClean="0">
                <a:solidFill>
                  <a:srgbClr val="141313"/>
                </a:solidFill>
              </a:rPr>
              <a:t>License </a:t>
            </a:r>
            <a:r>
              <a:rPr lang="en-US" dirty="0">
                <a:solidFill>
                  <a:srgbClr val="141313"/>
                </a:solidFill>
              </a:rPr>
              <a:t>of software is guided by Apache 2.0, but all discussions are free and clear without any IPR protection at all. </a:t>
            </a:r>
          </a:p>
          <a:p>
            <a:pPr>
              <a:buClrTx/>
            </a:pPr>
            <a:r>
              <a:rPr lang="en-US" dirty="0">
                <a:solidFill>
                  <a:srgbClr val="141313"/>
                </a:solidFill>
              </a:rPr>
              <a:t>Conclusion: If you have an idea, concept, or code that you want to protect with another IP scheme different from “completely open to the world”, please do not submit the software or any other comments or documentation, since they will be free for anyone (ONF member or not) to use, publish, etc., without any licensing obligations to you</a:t>
            </a:r>
            <a:r>
              <a:rPr lang="en-US" dirty="0" smtClean="0">
                <a:solidFill>
                  <a:srgbClr val="141313"/>
                </a:solidFill>
              </a:rPr>
              <a:t>.</a:t>
            </a:r>
            <a:endParaRPr lang="en-US" dirty="0">
              <a:solidFill>
                <a:srgbClr val="141313"/>
              </a:solidFill>
            </a:endParaRPr>
          </a:p>
        </p:txBody>
      </p:sp>
    </p:spTree>
    <p:extLst>
      <p:ext uri="{BB962C8B-B14F-4D97-AF65-F5344CB8AC3E}">
        <p14:creationId xmlns:p14="http://schemas.microsoft.com/office/powerpoint/2010/main" val="272433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600200"/>
            <a:ext cx="8229600" cy="4267200"/>
          </a:xfrm>
        </p:spPr>
        <p:txBody>
          <a:bodyPr>
            <a:normAutofit fontScale="92500" lnSpcReduction="20000"/>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Discussion </a:t>
            </a:r>
            <a:r>
              <a:rPr lang="en-US" dirty="0"/>
              <a:t>of PIF project priorities and urgency, and interplay with P4</a:t>
            </a:r>
          </a:p>
          <a:p>
            <a:pPr lvl="1"/>
            <a:r>
              <a:rPr lang="en-US" dirty="0" smtClean="0"/>
              <a:t>Gordon </a:t>
            </a:r>
            <a:r>
              <a:rPr lang="en-US" dirty="0"/>
              <a:t>Brebner</a:t>
            </a:r>
          </a:p>
          <a:p>
            <a:endParaRPr lang="en-US" dirty="0"/>
          </a:p>
          <a:p>
            <a:r>
              <a:rPr lang="en-US" dirty="0" smtClean="0"/>
              <a:t>Publicizing </a:t>
            </a:r>
            <a:r>
              <a:rPr lang="en-US" dirty="0"/>
              <a:t>the PIF OSSDN project</a:t>
            </a:r>
          </a:p>
          <a:p>
            <a:pPr lvl="1"/>
            <a:r>
              <a:rPr lang="en-US" dirty="0" smtClean="0"/>
              <a:t>Rick </a:t>
            </a:r>
            <a:r>
              <a:rPr lang="en-US" dirty="0"/>
              <a:t>Bauer</a:t>
            </a:r>
          </a:p>
          <a:p>
            <a:endParaRPr lang="en-US" dirty="0"/>
          </a:p>
          <a:p>
            <a:r>
              <a:rPr lang="en-US" dirty="0" smtClean="0"/>
              <a:t>Progress </a:t>
            </a:r>
            <a:r>
              <a:rPr lang="en-US" dirty="0"/>
              <a:t>on transition from ONF to </a:t>
            </a:r>
            <a:r>
              <a:rPr lang="en-US" dirty="0" smtClean="0"/>
              <a:t>OSSDN</a:t>
            </a:r>
          </a:p>
          <a:p>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sp>
        <p:nvSpPr>
          <p:cNvPr id="5" name="Content Placeholder 4"/>
          <p:cNvSpPr>
            <a:spLocks noGrp="1"/>
          </p:cNvSpPr>
          <p:nvPr>
            <p:ph idx="1"/>
          </p:nvPr>
        </p:nvSpPr>
        <p:spPr>
          <a:xfrm>
            <a:off x="457200" y="1752600"/>
            <a:ext cx="8229600" cy="3962400"/>
          </a:xfrm>
        </p:spPr>
        <p:txBody>
          <a:bodyPr>
            <a:normAutofit/>
          </a:bodyPr>
          <a:lstStyle/>
          <a:p>
            <a:r>
              <a:rPr lang="en-US" dirty="0"/>
              <a:t>[</a:t>
            </a:r>
            <a:r>
              <a:rPr lang="en-US" dirty="0" smtClean="0"/>
              <a:t>Rolling forward]  Gordon </a:t>
            </a:r>
            <a:r>
              <a:rPr lang="en-US" dirty="0"/>
              <a:t>to check with contributors to past meetings on whether </a:t>
            </a:r>
            <a:r>
              <a:rPr lang="en-US" dirty="0" smtClean="0"/>
              <a:t>their </a:t>
            </a:r>
            <a:r>
              <a:rPr lang="en-US" dirty="0" smtClean="0"/>
              <a:t>material/comments/questions </a:t>
            </a:r>
            <a:r>
              <a:rPr lang="en-US" dirty="0"/>
              <a:t>can be transferred to non-ONF </a:t>
            </a:r>
            <a:r>
              <a:rPr lang="en-US" dirty="0" smtClean="0"/>
              <a:t>openness</a:t>
            </a:r>
            <a:endParaRPr lang="en-US" dirty="0"/>
          </a:p>
          <a:p>
            <a:endParaRPr lang="en-US" dirty="0" smtClean="0"/>
          </a:p>
          <a:p>
            <a:r>
              <a:rPr lang="en-US" dirty="0" smtClean="0"/>
              <a:t>[Rolling forward]  Discuss Jasson Casey’s </a:t>
            </a:r>
            <a:r>
              <a:rPr lang="en-US" dirty="0" err="1" smtClean="0"/>
              <a:t>Flowgrammable</a:t>
            </a:r>
            <a:r>
              <a:rPr lang="en-US" dirty="0" smtClean="0"/>
              <a:t> presentation </a:t>
            </a:r>
            <a:r>
              <a:rPr lang="en-US" dirty="0"/>
              <a:t>at next </a:t>
            </a:r>
            <a:r>
              <a:rPr lang="en-US" dirty="0" smtClean="0"/>
              <a:t>meeting</a:t>
            </a:r>
          </a:p>
          <a:p>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609600"/>
          </a:xfrm>
        </p:spPr>
        <p:txBody>
          <a:bodyPr>
            <a:normAutofit/>
          </a:bodyPr>
          <a:lstStyle/>
          <a:p>
            <a:r>
              <a:rPr lang="en-US" dirty="0"/>
              <a:t>Discussion of PIF project priorities and urgency</a:t>
            </a:r>
          </a:p>
        </p:txBody>
      </p:sp>
      <p:sp>
        <p:nvSpPr>
          <p:cNvPr id="3" name="Slide Number Placeholder 2"/>
          <p:cNvSpPr>
            <a:spLocks noGrp="1"/>
          </p:cNvSpPr>
          <p:nvPr>
            <p:ph type="sldNum" sz="quarter" idx="10"/>
          </p:nvPr>
        </p:nvSpPr>
        <p:spPr/>
        <p:txBody>
          <a:bodyPr/>
          <a:lstStyle/>
          <a:p>
            <a:fld id="{95FB27F1-C2FE-E646-9E41-8F3092BBAFAE}" type="slidenum">
              <a:rPr lang="en-US" smtClean="0"/>
              <a:pPr/>
              <a:t>6</a:t>
            </a:fld>
            <a:endParaRPr lang="en-US" dirty="0"/>
          </a:p>
        </p:txBody>
      </p:sp>
      <p:sp>
        <p:nvSpPr>
          <p:cNvPr id="4" name="Content Placeholder 3"/>
          <p:cNvSpPr>
            <a:spLocks noGrp="1"/>
          </p:cNvSpPr>
          <p:nvPr>
            <p:ph idx="1"/>
          </p:nvPr>
        </p:nvSpPr>
        <p:spPr/>
        <p:txBody>
          <a:bodyPr>
            <a:normAutofit lnSpcReduction="10000"/>
          </a:bodyPr>
          <a:lstStyle/>
          <a:p>
            <a:r>
              <a:rPr lang="en-US" dirty="0" smtClean="0"/>
              <a:t>Why and when is an IR needed?</a:t>
            </a:r>
          </a:p>
          <a:p>
            <a:pPr lvl="1"/>
            <a:r>
              <a:rPr lang="en-US" dirty="0" smtClean="0"/>
              <a:t>If P4 dominates, is an independent IR model needed?</a:t>
            </a:r>
          </a:p>
          <a:p>
            <a:pPr lvl="1"/>
            <a:r>
              <a:rPr lang="en-US" dirty="0" smtClean="0"/>
              <a:t>Is the need for, and/or delivery of, an IR several years out?</a:t>
            </a:r>
          </a:p>
          <a:p>
            <a:pPr lvl="1"/>
            <a:r>
              <a:rPr lang="en-US" dirty="0" smtClean="0"/>
              <a:t>Is an IR more apt as an academic research issue?</a:t>
            </a:r>
          </a:p>
          <a:p>
            <a:endParaRPr lang="en-US" dirty="0"/>
          </a:p>
          <a:p>
            <a:r>
              <a:rPr lang="en-US" dirty="0" smtClean="0"/>
              <a:t>Candidate IRs</a:t>
            </a:r>
          </a:p>
          <a:p>
            <a:pPr lvl="1"/>
            <a:r>
              <a:rPr lang="en-US" dirty="0" smtClean="0"/>
              <a:t>AIR/IRI: </a:t>
            </a:r>
            <a:r>
              <a:rPr lang="en-US" dirty="0" err="1" smtClean="0"/>
              <a:t>strawman</a:t>
            </a:r>
            <a:r>
              <a:rPr lang="en-US" dirty="0" smtClean="0"/>
              <a:t> in PIF group, no real evolution yet</a:t>
            </a:r>
          </a:p>
          <a:p>
            <a:pPr lvl="1"/>
            <a:r>
              <a:rPr lang="en-US" dirty="0" smtClean="0"/>
              <a:t>HLIR: comes with open sourced P4 front end</a:t>
            </a:r>
          </a:p>
          <a:p>
            <a:pPr lvl="1"/>
            <a:r>
              <a:rPr lang="en-US" dirty="0" smtClean="0"/>
              <a:t>POF: pre-existing model capable of becoming IR</a:t>
            </a:r>
          </a:p>
          <a:p>
            <a:pPr lvl="1"/>
            <a:r>
              <a:rPr lang="en-US" dirty="0" err="1" smtClean="0"/>
              <a:t>NetASM</a:t>
            </a:r>
            <a:r>
              <a:rPr lang="en-US" dirty="0" smtClean="0"/>
              <a:t>: </a:t>
            </a:r>
            <a:r>
              <a:rPr lang="en-US" dirty="0" err="1" smtClean="0"/>
              <a:t>Shahbaz</a:t>
            </a:r>
            <a:r>
              <a:rPr lang="en-US" dirty="0" smtClean="0"/>
              <a:t> and </a:t>
            </a:r>
            <a:r>
              <a:rPr lang="en-US" dirty="0" err="1" smtClean="0"/>
              <a:t>Feamster</a:t>
            </a:r>
            <a:r>
              <a:rPr lang="en-US" dirty="0" smtClean="0"/>
              <a:t>, SOSR 2015</a:t>
            </a:r>
          </a:p>
          <a:p>
            <a:pPr lvl="1"/>
            <a:r>
              <a:rPr lang="en-US" dirty="0" smtClean="0"/>
              <a:t>… any other IRs used in practice</a:t>
            </a:r>
          </a:p>
          <a:p>
            <a:endParaRPr lang="en-US" dirty="0"/>
          </a:p>
          <a:p>
            <a:r>
              <a:rPr lang="en-US" dirty="0" smtClean="0"/>
              <a:t>Who are the PIF IR activists?</a:t>
            </a:r>
          </a:p>
          <a:p>
            <a:pPr lvl="1"/>
            <a:r>
              <a:rPr lang="en-US" dirty="0" smtClean="0"/>
              <a:t>Writing P4 apps is more fun than constructing IR use cases</a:t>
            </a:r>
            <a:endParaRPr lang="en-US" dirty="0"/>
          </a:p>
        </p:txBody>
      </p:sp>
    </p:spTree>
    <p:extLst>
      <p:ext uri="{BB962C8B-B14F-4D97-AF65-F5344CB8AC3E}">
        <p14:creationId xmlns:p14="http://schemas.microsoft.com/office/powerpoint/2010/main" val="2263490214"/>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8358</TotalTime>
  <Words>534</Words>
  <Application>Microsoft Office PowerPoint</Application>
  <PresentationFormat>On-screen Show (4:3)</PresentationFormat>
  <Paragraphs>54</Paragraphs>
  <Slides>6</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Calibri</vt:lpstr>
      <vt:lpstr>ONF</vt:lpstr>
      <vt:lpstr>ONF Title</vt:lpstr>
      <vt:lpstr>Open Source SDN –  Protocol Independent Forwarding</vt:lpstr>
      <vt:lpstr>Open Source SDN Meeting Parameters </vt:lpstr>
      <vt:lpstr>OpenSourceSDN Meeting or Open Source SDN software development meeting </vt:lpstr>
      <vt:lpstr>Today’s PIF agenda</vt:lpstr>
      <vt:lpstr>Actions from last meeting</vt:lpstr>
      <vt:lpstr>Discussion of PIF project priorities and urgency</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145</cp:revision>
  <cp:lastPrinted>2015-02-05T23:24:16Z</cp:lastPrinted>
  <dcterms:created xsi:type="dcterms:W3CDTF">2013-04-17T18:00:25Z</dcterms:created>
  <dcterms:modified xsi:type="dcterms:W3CDTF">2015-07-07T04:09:07Z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