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10"/>
  </p:notesMasterIdLst>
  <p:handoutMasterIdLst>
    <p:handoutMasterId r:id="rId11"/>
  </p:handoutMasterIdLst>
  <p:sldIdLst>
    <p:sldId id="268" r:id="rId3"/>
    <p:sldId id="287" r:id="rId4"/>
    <p:sldId id="269" r:id="rId5"/>
    <p:sldId id="282" r:id="rId6"/>
    <p:sldId id="289" r:id="rId7"/>
    <p:sldId id="290" r:id="rId8"/>
    <p:sldId id="291" r:id="rId9"/>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93" d="100"/>
          <a:sy n="93" d="100"/>
        </p:scale>
        <p:origin x="2082" y="84"/>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105" d="100"/>
          <a:sy n="105" d="100"/>
        </p:scale>
        <p:origin x="-428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9/21/2015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9/21/2015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4104177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2015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2015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a:t>
            </a:r>
            <a:r>
              <a:rPr lang="en-US" dirty="0" smtClean="0"/>
              <a:t>September 22</a:t>
            </a:r>
            <a:r>
              <a:rPr lang="en-US" dirty="0" smtClean="0"/>
              <a:t>, </a:t>
            </a:r>
            <a:r>
              <a:rPr lang="en-US" dirty="0" smtClean="0"/>
              <a:t>2015</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1447800"/>
            <a:ext cx="8229600" cy="4648200"/>
          </a:xfrm>
        </p:spPr>
        <p:txBody>
          <a:bodyPr>
            <a:normAutofit fontScale="92500" lnSpcReduction="10000"/>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Welcome </a:t>
            </a:r>
            <a:r>
              <a:rPr lang="en-US" dirty="0"/>
              <a:t>to new Open Source SDN project </a:t>
            </a:r>
            <a:r>
              <a:rPr lang="en-US" dirty="0" smtClean="0"/>
              <a:t>participants</a:t>
            </a:r>
          </a:p>
          <a:p>
            <a:endParaRPr lang="en-US" dirty="0"/>
          </a:p>
          <a:p>
            <a:r>
              <a:rPr lang="en-US" dirty="0"/>
              <a:t>Outcomes of </a:t>
            </a:r>
            <a:r>
              <a:rPr lang="en-US" dirty="0" smtClean="0"/>
              <a:t>PIF at </a:t>
            </a:r>
            <a:r>
              <a:rPr lang="en-US" dirty="0" smtClean="0"/>
              <a:t>ONF workdays</a:t>
            </a:r>
          </a:p>
          <a:p>
            <a:pPr lvl="1"/>
            <a:r>
              <a:rPr lang="en-US" dirty="0" smtClean="0"/>
              <a:t>PIF session (Thursday)</a:t>
            </a:r>
            <a:endParaRPr lang="en-US" dirty="0" smtClean="0"/>
          </a:p>
          <a:p>
            <a:pPr lvl="1"/>
            <a:r>
              <a:rPr lang="en-US" dirty="0"/>
              <a:t>S</a:t>
            </a:r>
            <a:r>
              <a:rPr lang="en-US" dirty="0" smtClean="0"/>
              <a:t>mall-group </a:t>
            </a:r>
            <a:r>
              <a:rPr lang="en-US" dirty="0" smtClean="0"/>
              <a:t>work </a:t>
            </a:r>
            <a:r>
              <a:rPr lang="en-US" dirty="0" smtClean="0"/>
              <a:t>session (Friday)</a:t>
            </a:r>
            <a:endParaRPr lang="en-US" dirty="0" smtClean="0"/>
          </a:p>
          <a:p>
            <a:endParaRPr lang="en-US" dirty="0"/>
          </a:p>
          <a:p>
            <a:r>
              <a:rPr lang="en-US" dirty="0" smtClean="0"/>
              <a:t>BIR update</a:t>
            </a:r>
          </a:p>
          <a:p>
            <a:endParaRPr lang="en-US" dirty="0"/>
          </a:p>
          <a:p>
            <a:r>
              <a:rPr lang="en-US" dirty="0" smtClean="0"/>
              <a:t>CAB </a:t>
            </a:r>
            <a:r>
              <a:rPr lang="en-US" dirty="0"/>
              <a:t>chair input on accelerating progress</a:t>
            </a:r>
          </a:p>
          <a:p>
            <a:endParaRPr lang="en-US" dirty="0" smtClean="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457200" y="1981200"/>
            <a:ext cx="8534400" cy="3810000"/>
          </a:xfrm>
        </p:spPr>
        <p:txBody>
          <a:bodyPr>
            <a:normAutofit/>
          </a:bodyPr>
          <a:lstStyle/>
          <a:p>
            <a:r>
              <a:rPr lang="en-US" dirty="0" smtClean="0"/>
              <a:t>All participants to f</a:t>
            </a:r>
            <a:r>
              <a:rPr lang="en-US" dirty="0" smtClean="0"/>
              <a:t>inalize ONF workday agendas and content</a:t>
            </a:r>
          </a:p>
          <a:p>
            <a:r>
              <a:rPr lang="en-US" dirty="0" smtClean="0"/>
              <a:t>Gordon Brebner to progress PIF project page on OpenSDN.org</a:t>
            </a:r>
            <a:endParaRPr lang="en-US" dirty="0" smtClean="0"/>
          </a:p>
          <a:p>
            <a:endParaRPr lang="en-US" dirty="0" smtClean="0"/>
          </a:p>
          <a:p>
            <a:r>
              <a:rPr lang="en-US" dirty="0" smtClean="0"/>
              <a:t>[</a:t>
            </a:r>
            <a:r>
              <a:rPr lang="en-US" dirty="0" smtClean="0"/>
              <a:t>Rolling forward]  Johann </a:t>
            </a:r>
            <a:r>
              <a:rPr lang="en-US" dirty="0" err="1" smtClean="0"/>
              <a:t>Tonsing</a:t>
            </a:r>
            <a:r>
              <a:rPr lang="en-US" dirty="0" smtClean="0"/>
              <a:t> to provide slides overviewing </a:t>
            </a:r>
            <a:r>
              <a:rPr lang="en-US" dirty="0" err="1" smtClean="0"/>
              <a:t>Netronome</a:t>
            </a:r>
            <a:r>
              <a:rPr lang="en-US" dirty="0" smtClean="0"/>
              <a:t> </a:t>
            </a:r>
            <a:r>
              <a:rPr lang="en-US" dirty="0" smtClean="0"/>
              <a:t>demo, and from David George presentation</a:t>
            </a:r>
          </a:p>
          <a:p>
            <a:endParaRPr lang="en-US" dirty="0" smtClean="0"/>
          </a:p>
          <a:p>
            <a:r>
              <a:rPr lang="en-US" dirty="0" smtClean="0"/>
              <a:t>[Rolling forward]  Gordon </a:t>
            </a:r>
            <a:r>
              <a:rPr lang="en-US" dirty="0"/>
              <a:t>to check with contributors to past meetings on whether </a:t>
            </a:r>
            <a:r>
              <a:rPr lang="en-US" dirty="0" smtClean="0"/>
              <a:t>their material/comments/questions </a:t>
            </a:r>
            <a:r>
              <a:rPr lang="en-US" dirty="0"/>
              <a:t>can be transferred to non-ONF </a:t>
            </a:r>
            <a:r>
              <a:rPr lang="en-US" dirty="0" smtClean="0"/>
              <a:t>openness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705600" cy="914400"/>
          </a:xfrm>
        </p:spPr>
        <p:txBody>
          <a:bodyPr>
            <a:noAutofit/>
          </a:bodyPr>
          <a:lstStyle/>
          <a:p>
            <a:r>
              <a:rPr lang="en-US" dirty="0" smtClean="0"/>
              <a:t>Final</a:t>
            </a:r>
            <a:r>
              <a:rPr lang="en-US" dirty="0" smtClean="0"/>
              <a:t> </a:t>
            </a:r>
            <a:r>
              <a:rPr lang="en-US" dirty="0" smtClean="0"/>
              <a:t>PIF workday session </a:t>
            </a:r>
            <a:r>
              <a:rPr lang="en-US" dirty="0" smtClean="0"/>
              <a:t>agenda</a:t>
            </a:r>
            <a:r>
              <a:rPr lang="en-US" dirty="0" smtClean="0"/>
              <a:t/>
            </a:r>
            <a:br>
              <a:rPr lang="en-US" dirty="0" smtClean="0"/>
            </a:br>
            <a:r>
              <a:rPr lang="en-US" sz="2000" dirty="0" smtClean="0"/>
              <a:t>10 am - 11.30 </a:t>
            </a:r>
            <a:r>
              <a:rPr lang="en-US" sz="2000" dirty="0" smtClean="0"/>
              <a:t>am, Thursday 10 September</a:t>
            </a:r>
            <a:endParaRPr lang="en-US" sz="2000"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5</a:t>
            </a:fld>
            <a:endParaRPr lang="en-US" dirty="0"/>
          </a:p>
        </p:txBody>
      </p:sp>
      <p:sp>
        <p:nvSpPr>
          <p:cNvPr id="4" name="Content Placeholder 3"/>
          <p:cNvSpPr>
            <a:spLocks noGrp="1"/>
          </p:cNvSpPr>
          <p:nvPr>
            <p:ph idx="1"/>
          </p:nvPr>
        </p:nvSpPr>
        <p:spPr>
          <a:xfrm>
            <a:off x="457200" y="1524000"/>
            <a:ext cx="8229600" cy="4495800"/>
          </a:xfrm>
        </p:spPr>
        <p:txBody>
          <a:bodyPr>
            <a:normAutofit fontScale="92500" lnSpcReduction="10000"/>
          </a:bodyPr>
          <a:lstStyle/>
          <a:p>
            <a:pPr fontAlgn="t"/>
            <a:r>
              <a:rPr lang="en-US" dirty="0"/>
              <a:t>10:00 - 10:10:  Introduction to PIF project, Gordon Brebner</a:t>
            </a:r>
          </a:p>
          <a:p>
            <a:pPr fontAlgn="t"/>
            <a:endParaRPr lang="en-US" dirty="0"/>
          </a:p>
          <a:p>
            <a:pPr fontAlgn="t"/>
            <a:r>
              <a:rPr lang="en-US" dirty="0"/>
              <a:t>10:10 - 10:55:  </a:t>
            </a:r>
            <a:r>
              <a:rPr lang="de-DE" dirty="0"/>
              <a:t>Intermediate representation for PIF data paths</a:t>
            </a:r>
            <a:endParaRPr lang="en-US" dirty="0"/>
          </a:p>
          <a:p>
            <a:pPr lvl="1" fontAlgn="t"/>
            <a:r>
              <a:rPr lang="de-DE" dirty="0"/>
              <a:t>AIR-IRI for P4: Johann Tonsing  (Netronome)</a:t>
            </a:r>
            <a:endParaRPr lang="en-US" dirty="0"/>
          </a:p>
          <a:p>
            <a:pPr lvl="1" fontAlgn="t"/>
            <a:r>
              <a:rPr lang="de-DE" dirty="0"/>
              <a:t>NetASM: Mohammed Shahbaz  (Princeton)</a:t>
            </a:r>
            <a:endParaRPr lang="en-US" dirty="0"/>
          </a:p>
          <a:p>
            <a:pPr lvl="1" fontAlgn="t"/>
            <a:r>
              <a:rPr lang="de-DE" dirty="0"/>
              <a:t>BIR: Gordon Brebner  (Xilinx)</a:t>
            </a:r>
            <a:endParaRPr lang="en-US" dirty="0"/>
          </a:p>
          <a:p>
            <a:pPr fontAlgn="t"/>
            <a:endParaRPr lang="en-US" dirty="0"/>
          </a:p>
          <a:p>
            <a:pPr fontAlgn="t"/>
            <a:r>
              <a:rPr lang="en-US" dirty="0"/>
              <a:t>10:55 - 11:15:  Runtime interface to PIF data paths</a:t>
            </a:r>
          </a:p>
          <a:p>
            <a:pPr lvl="1" fontAlgn="t"/>
            <a:r>
              <a:rPr lang="en-US" dirty="0"/>
              <a:t>AIR-IRI: Johann </a:t>
            </a:r>
            <a:r>
              <a:rPr lang="en-US" dirty="0" err="1"/>
              <a:t>Tonsing</a:t>
            </a:r>
            <a:r>
              <a:rPr lang="en-US" dirty="0"/>
              <a:t>  (</a:t>
            </a:r>
            <a:r>
              <a:rPr lang="en-US" dirty="0" err="1"/>
              <a:t>Netronome</a:t>
            </a:r>
            <a:r>
              <a:rPr lang="en-US" dirty="0"/>
              <a:t>)</a:t>
            </a:r>
          </a:p>
          <a:p>
            <a:pPr lvl="1" fontAlgn="t"/>
            <a:r>
              <a:rPr lang="en-US" dirty="0"/>
              <a:t>POF: Haoyu Song  (Huawei)</a:t>
            </a:r>
          </a:p>
          <a:p>
            <a:pPr fontAlgn="t"/>
            <a:endParaRPr lang="en-US" dirty="0"/>
          </a:p>
          <a:p>
            <a:pPr fontAlgn="t"/>
            <a:r>
              <a:rPr lang="en-US" dirty="0"/>
              <a:t>11:15 - 11:30:  Relationship between PIF and P4, Gordon Brebner</a:t>
            </a:r>
          </a:p>
          <a:p>
            <a:pPr fontAlgn="t"/>
            <a:endParaRPr lang="en-US" dirty="0"/>
          </a:p>
          <a:p>
            <a:pPr fontAlgn="t"/>
            <a:r>
              <a:rPr lang="en-US" dirty="0"/>
              <a:t>Call to action</a:t>
            </a:r>
            <a:r>
              <a:rPr lang="en-US" dirty="0" smtClean="0"/>
              <a:t>!</a:t>
            </a:r>
            <a:endParaRPr lang="en-US" dirty="0"/>
          </a:p>
        </p:txBody>
      </p:sp>
    </p:spTree>
    <p:extLst>
      <p:ext uri="{BB962C8B-B14F-4D97-AF65-F5344CB8AC3E}">
        <p14:creationId xmlns:p14="http://schemas.microsoft.com/office/powerpoint/2010/main" val="1554183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705600" cy="914400"/>
          </a:xfrm>
        </p:spPr>
        <p:txBody>
          <a:bodyPr>
            <a:normAutofit/>
          </a:bodyPr>
          <a:lstStyle/>
          <a:p>
            <a:r>
              <a:rPr lang="en-US" dirty="0" smtClean="0"/>
              <a:t>Rough </a:t>
            </a:r>
            <a:r>
              <a:rPr lang="en-US" dirty="0"/>
              <a:t>PIF </a:t>
            </a:r>
            <a:r>
              <a:rPr lang="en-US" dirty="0" smtClean="0"/>
              <a:t>small-group work session </a:t>
            </a:r>
            <a:r>
              <a:rPr lang="en-US" dirty="0"/>
              <a:t>agenda</a:t>
            </a:r>
            <a:br>
              <a:rPr lang="en-US" dirty="0"/>
            </a:br>
            <a:r>
              <a:rPr lang="en-US" sz="2000" dirty="0" smtClean="0"/>
              <a:t>9 am - 1 pm</a:t>
            </a:r>
            <a:r>
              <a:rPr lang="en-US" sz="2000" dirty="0"/>
              <a:t>, </a:t>
            </a:r>
            <a:r>
              <a:rPr lang="en-US" sz="2000" dirty="0" smtClean="0"/>
              <a:t>Friday 11 </a:t>
            </a:r>
            <a:r>
              <a:rPr lang="en-US" sz="2000" dirty="0"/>
              <a:t>September</a:t>
            </a:r>
          </a:p>
        </p:txBody>
      </p:sp>
      <p:sp>
        <p:nvSpPr>
          <p:cNvPr id="3" name="Slide Number Placeholder 2"/>
          <p:cNvSpPr>
            <a:spLocks noGrp="1"/>
          </p:cNvSpPr>
          <p:nvPr>
            <p:ph type="sldNum" sz="quarter" idx="10"/>
          </p:nvPr>
        </p:nvSpPr>
        <p:spPr/>
        <p:txBody>
          <a:bodyPr/>
          <a:lstStyle/>
          <a:p>
            <a:fld id="{95FB27F1-C2FE-E646-9E41-8F3092BBAFAE}" type="slidenum">
              <a:rPr lang="en-US" smtClean="0"/>
              <a:pPr/>
              <a:t>6</a:t>
            </a:fld>
            <a:endParaRPr lang="en-US" dirty="0"/>
          </a:p>
        </p:txBody>
      </p:sp>
      <p:sp>
        <p:nvSpPr>
          <p:cNvPr id="4" name="Content Placeholder 3"/>
          <p:cNvSpPr>
            <a:spLocks noGrp="1"/>
          </p:cNvSpPr>
          <p:nvPr>
            <p:ph idx="1"/>
          </p:nvPr>
        </p:nvSpPr>
        <p:spPr>
          <a:xfrm>
            <a:off x="457200" y="1600200"/>
            <a:ext cx="8229600" cy="4572000"/>
          </a:xfrm>
        </p:spPr>
        <p:txBody>
          <a:bodyPr/>
          <a:lstStyle/>
          <a:p>
            <a:pPr lvl="0"/>
            <a:r>
              <a:rPr lang="en-US" dirty="0"/>
              <a:t>Evolving the open source code base</a:t>
            </a:r>
          </a:p>
          <a:p>
            <a:pPr lvl="0"/>
            <a:r>
              <a:rPr lang="en-US" dirty="0"/>
              <a:t>R</a:t>
            </a:r>
            <a:r>
              <a:rPr lang="en-US" dirty="0" smtClean="0"/>
              <a:t>ecent  </a:t>
            </a:r>
            <a:r>
              <a:rPr lang="en-US" dirty="0"/>
              <a:t>“BIR” work (involves alternative </a:t>
            </a:r>
            <a:r>
              <a:rPr lang="en-US" dirty="0" err="1"/>
              <a:t>meta.yml</a:t>
            </a:r>
            <a:r>
              <a:rPr lang="en-US" dirty="0"/>
              <a:t>, tries to unify the various PIF discussion threads)</a:t>
            </a:r>
          </a:p>
          <a:p>
            <a:pPr lvl="0"/>
            <a:r>
              <a:rPr lang="en-US" dirty="0"/>
              <a:t>The PIF and P4 </a:t>
            </a:r>
            <a:r>
              <a:rPr lang="en-US" dirty="0" smtClean="0"/>
              <a:t>relationship</a:t>
            </a:r>
            <a:endParaRPr lang="en-US" dirty="0"/>
          </a:p>
          <a:p>
            <a:pPr lvl="0"/>
            <a:r>
              <a:rPr lang="en-US" dirty="0"/>
              <a:t>Runtime </a:t>
            </a:r>
            <a:r>
              <a:rPr lang="en-US" dirty="0" smtClean="0"/>
              <a:t>interface</a:t>
            </a:r>
          </a:p>
          <a:p>
            <a:pPr lvl="0"/>
            <a:endParaRPr lang="en-US" dirty="0"/>
          </a:p>
          <a:p>
            <a:pPr lvl="0"/>
            <a:r>
              <a:rPr lang="en-US" dirty="0" smtClean="0"/>
              <a:t>Attendees:</a:t>
            </a:r>
          </a:p>
          <a:p>
            <a:pPr lvl="1"/>
            <a:r>
              <a:rPr lang="en-US" dirty="0" smtClean="0"/>
              <a:t>Gordon Brebner, </a:t>
            </a:r>
            <a:r>
              <a:rPr lang="en-US" dirty="0" err="1" smtClean="0"/>
              <a:t>Yatish</a:t>
            </a:r>
            <a:r>
              <a:rPr lang="en-US" dirty="0" smtClean="0"/>
              <a:t> Kumar, Ben Mack-Crane, Michael Orr, Haoyu Song, Dan </a:t>
            </a:r>
            <a:r>
              <a:rPr lang="en-US" dirty="0" err="1" smtClean="0"/>
              <a:t>Talayco</a:t>
            </a:r>
            <a:r>
              <a:rPr lang="en-US" dirty="0" smtClean="0"/>
              <a:t>, Johann </a:t>
            </a:r>
            <a:r>
              <a:rPr lang="en-US" dirty="0" err="1" smtClean="0"/>
              <a:t>Tonsing</a:t>
            </a:r>
            <a:endParaRPr lang="en-US" dirty="0"/>
          </a:p>
          <a:p>
            <a:endParaRPr lang="en-US" dirty="0"/>
          </a:p>
        </p:txBody>
      </p:sp>
    </p:spTree>
    <p:extLst>
      <p:ext uri="{BB962C8B-B14F-4D97-AF65-F5344CB8AC3E}">
        <p14:creationId xmlns:p14="http://schemas.microsoft.com/office/powerpoint/2010/main" val="1386118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 update</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7</a:t>
            </a:fld>
            <a:endParaRPr lang="en-US" dirty="0"/>
          </a:p>
        </p:txBody>
      </p:sp>
      <p:sp>
        <p:nvSpPr>
          <p:cNvPr id="4" name="Content Placeholder 3"/>
          <p:cNvSpPr>
            <a:spLocks noGrp="1"/>
          </p:cNvSpPr>
          <p:nvPr>
            <p:ph idx="1"/>
          </p:nvPr>
        </p:nvSpPr>
        <p:spPr>
          <a:xfrm>
            <a:off x="457200" y="1524000"/>
            <a:ext cx="8458200" cy="4343400"/>
          </a:xfrm>
        </p:spPr>
        <p:txBody>
          <a:bodyPr/>
          <a:lstStyle/>
          <a:p>
            <a:r>
              <a:rPr lang="en-US" dirty="0" smtClean="0"/>
              <a:t>Goals:</a:t>
            </a:r>
          </a:p>
          <a:p>
            <a:endParaRPr lang="en-US" dirty="0" smtClean="0"/>
          </a:p>
          <a:p>
            <a:pPr lvl="1"/>
            <a:r>
              <a:rPr lang="en-US" dirty="0"/>
              <a:t>Intended to capture the different threads of IR-related discussions</a:t>
            </a:r>
          </a:p>
          <a:p>
            <a:pPr lvl="1"/>
            <a:endParaRPr lang="en-US" dirty="0"/>
          </a:p>
          <a:p>
            <a:pPr lvl="1"/>
            <a:r>
              <a:rPr lang="en-US" dirty="0"/>
              <a:t>Intended to be at the “right” level for this domain-specific IR</a:t>
            </a:r>
          </a:p>
          <a:p>
            <a:pPr lvl="1"/>
            <a:endParaRPr lang="en-US" dirty="0"/>
          </a:p>
          <a:p>
            <a:pPr lvl="1"/>
            <a:r>
              <a:rPr lang="en-US" dirty="0"/>
              <a:t>Intended to be more language/target neutral than the AIR/IRI IR</a:t>
            </a:r>
          </a:p>
          <a:p>
            <a:pPr lvl="1"/>
            <a:endParaRPr lang="en-US" dirty="0"/>
          </a:p>
          <a:p>
            <a:pPr lvl="1"/>
            <a:r>
              <a:rPr lang="en-US" dirty="0"/>
              <a:t>Proposal for an IR spec for wider review and discussion</a:t>
            </a:r>
          </a:p>
          <a:p>
            <a:pPr lvl="1"/>
            <a:endParaRPr lang="en-US" dirty="0"/>
          </a:p>
          <a:p>
            <a:pPr lvl="1"/>
            <a:r>
              <a:rPr lang="en-US" dirty="0"/>
              <a:t>Open source software simulator based on AIR-IRI infrastructure</a:t>
            </a:r>
          </a:p>
          <a:p>
            <a:endParaRPr lang="en-US" dirty="0"/>
          </a:p>
        </p:txBody>
      </p:sp>
    </p:spTree>
    <p:extLst>
      <p:ext uri="{BB962C8B-B14F-4D97-AF65-F5344CB8AC3E}">
        <p14:creationId xmlns:p14="http://schemas.microsoft.com/office/powerpoint/2010/main" val="3216969357"/>
      </p:ext>
    </p:extLst>
  </p:cSld>
  <p:clrMapOvr>
    <a:masterClrMapping/>
  </p:clrMapOvr>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8402</TotalTime>
  <Words>477</Words>
  <Application>Microsoft Office PowerPoint</Application>
  <PresentationFormat>On-screen Show (4:3)</PresentationFormat>
  <Paragraphs>72</Paragraphs>
  <Slides>7</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7</vt:i4>
      </vt:variant>
    </vt:vector>
  </HeadingPairs>
  <TitlesOfParts>
    <vt:vector size="11" baseType="lpstr">
      <vt:lpstr>Arial</vt:lpstr>
      <vt:lpstr>Calibri</vt:lpstr>
      <vt:lpstr>ONF</vt:lpstr>
      <vt:lpstr>ONF Title</vt:lpstr>
      <vt:lpstr>Open Source SDN –  Protocol Independent Forwarding</vt:lpstr>
      <vt:lpstr>Open Source SDN Meeting Parameters </vt:lpstr>
      <vt:lpstr>Today’s PIF agenda</vt:lpstr>
      <vt:lpstr>Actions from last meeting</vt:lpstr>
      <vt:lpstr>Final PIF workday session agenda 10 am - 11.30 am, Thursday 10 September</vt:lpstr>
      <vt:lpstr>Rough PIF small-group work session agenda 9 am - 1 pm, Friday 11 September</vt:lpstr>
      <vt:lpstr>BIR update</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161</cp:revision>
  <cp:lastPrinted>2015-02-05T23:24:16Z</cp:lastPrinted>
  <dcterms:created xsi:type="dcterms:W3CDTF">2013-04-17T18:00:25Z</dcterms:created>
  <dcterms:modified xsi:type="dcterms:W3CDTF">2015-09-22T04:09:58Z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