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6"/>
  </p:notesMasterIdLst>
  <p:handoutMasterIdLst>
    <p:handoutMasterId r:id="rId7"/>
  </p:handoutMasterIdLst>
  <p:sldIdLst>
    <p:sldId id="268" r:id="rId3"/>
    <p:sldId id="287" r:id="rId4"/>
    <p:sldId id="269" r:id="rId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11/14/2016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11/14/2016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Novem</a:t>
            </a:r>
            <a:r>
              <a:rPr lang="en-US" dirty="0" smtClean="0"/>
              <a:t>ber 15,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524000"/>
            <a:ext cx="8229600" cy="45720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smtClean="0"/>
          </a:p>
          <a:p>
            <a:r>
              <a:rPr lang="en-US" dirty="0" smtClean="0"/>
              <a:t>Schema </a:t>
            </a:r>
            <a:r>
              <a:rPr lang="en-US" dirty="0"/>
              <a:t>for BIR - progress updates</a:t>
            </a:r>
          </a:p>
          <a:p>
            <a:endParaRPr lang="en-US" dirty="0"/>
          </a:p>
          <a:p>
            <a:r>
              <a:rPr lang="en-US" dirty="0" smtClean="0"/>
              <a:t>Discuss </a:t>
            </a:r>
            <a:r>
              <a:rPr lang="en-US" dirty="0"/>
              <a:t>relationship between future PIF work and future work plans in ODWG, as well as the relevant P4 context</a:t>
            </a:r>
          </a:p>
          <a:p>
            <a:pPr marL="0" indent="0">
              <a:buNone/>
            </a:pPr>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11130</TotalTime>
  <Words>200</Words>
  <Application>Microsoft Office PowerPoint</Application>
  <PresentationFormat>On-screen Show (4:3)</PresentationFormat>
  <Paragraphs>19</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ONF</vt:lpstr>
      <vt:lpstr>ONF Title</vt:lpstr>
      <vt:lpstr>Open Source SDN –  Protocol Independent Forwarding</vt:lpstr>
      <vt:lpstr>Open Source SDN Meeting Parameters </vt:lpstr>
      <vt:lpstr>Today’s PIF agenda</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262</cp:revision>
  <cp:lastPrinted>2015-02-05T23:24:16Z</cp:lastPrinted>
  <dcterms:created xsi:type="dcterms:W3CDTF">2013-04-17T18:00:25Z</dcterms:created>
  <dcterms:modified xsi:type="dcterms:W3CDTF">2016-11-15T00:09:34Z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2976801b-25f4-4b81-acfc-ff81a52df6d3</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